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56" r:id="rId2"/>
    <p:sldId id="294" r:id="rId3"/>
    <p:sldId id="295"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P802.15-21-0404-00-6a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Motion to approve updated PAR and CSD according to resolutions to comments from 802.1, 802.3, 802.11 </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19th, 2021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 Marco Hernandez, Takumi Kobayashi, Minsoo Kim</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YNU</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 in P802.15.6a.</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Study Group Motion</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pPr lvl="0">
              <a:buClr>
                <a:srgbClr val="000000"/>
              </a:buClr>
            </a:pPr>
            <a:r>
              <a:rPr lang="en-US" sz="2400" dirty="0">
                <a:solidFill>
                  <a:srgbClr val="000000"/>
                </a:solidFill>
                <a:latin typeface="Times New Roman"/>
              </a:rPr>
              <a:t>SG Motion: </a:t>
            </a:r>
            <a:r>
              <a:rPr lang="en-US" sz="2400" i="1" dirty="0">
                <a:solidFill>
                  <a:srgbClr val="000000"/>
                </a:solidFill>
                <a:latin typeface="Times New Roman"/>
              </a:rPr>
              <a:t>Request that the PAR and CSD contained in documents [15-21-0259-04] and [15-21-0260-03], respectively, be approved for submission to the WG for its approval and that the EC be requested to forward the PAR to </a:t>
            </a:r>
            <a:r>
              <a:rPr lang="en-US" sz="2400" i="1" dirty="0" err="1">
                <a:solidFill>
                  <a:srgbClr val="000000"/>
                </a:solidFill>
                <a:latin typeface="Times New Roman"/>
              </a:rPr>
              <a:t>NesCom</a:t>
            </a:r>
            <a:r>
              <a:rPr lang="en-US" sz="2400" i="1" dirty="0">
                <a:solidFill>
                  <a:srgbClr val="000000"/>
                </a:solidFill>
                <a:latin typeface="Times New Roman"/>
              </a:rPr>
              <a:t>.</a:t>
            </a:r>
          </a:p>
          <a:p>
            <a:pPr lvl="1"/>
            <a:r>
              <a:rPr lang="en-US" sz="2000" dirty="0">
                <a:latin typeface="+mn-lt"/>
              </a:rPr>
              <a:t>Move: Ryuji Kohno.</a:t>
            </a:r>
          </a:p>
          <a:p>
            <a:pPr lvl="1"/>
            <a:r>
              <a:rPr lang="en-US" sz="2000" dirty="0">
                <a:latin typeface="+mn-lt"/>
              </a:rPr>
              <a:t>Second: Marco Hernandez.</a:t>
            </a:r>
          </a:p>
          <a:p>
            <a:r>
              <a:rPr lang="en-US" sz="2400" dirty="0">
                <a:latin typeface="+mn-lt"/>
              </a:rPr>
              <a:t>unanimous consent </a:t>
            </a:r>
            <a:endParaRPr lang="en-US" sz="2000" dirty="0">
              <a:latin typeface="+mj-lt"/>
            </a:endParaRP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t>July 2021</a:t>
            </a:r>
            <a:endParaRPr lang="en-US" dirty="0"/>
          </a:p>
        </p:txBody>
      </p:sp>
      <p:sp>
        <p:nvSpPr>
          <p:cNvPr id="5" name="Footer Placeholder 4">
            <a:extLst>
              <a:ext uri="{FF2B5EF4-FFF2-40B4-BE49-F238E27FC236}">
                <a16:creationId xmlns:a16="http://schemas.microsoft.com/office/drawing/2014/main" id="{C026A764-89DC-4036-BE0E-0E4C28EA884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38703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504C-77F1-4964-B156-CB3143972ED3}"/>
              </a:ext>
            </a:extLst>
          </p:cNvPr>
          <p:cNvSpPr>
            <a:spLocks noGrp="1"/>
          </p:cNvSpPr>
          <p:nvPr>
            <p:ph type="title"/>
          </p:nvPr>
        </p:nvSpPr>
        <p:spPr/>
        <p:txBody>
          <a:bodyPr/>
          <a:lstStyle/>
          <a:p>
            <a:r>
              <a:rPr lang="en-US" dirty="0"/>
              <a:t>SG 15.6a Working Group Motion</a:t>
            </a:r>
          </a:p>
        </p:txBody>
      </p:sp>
      <p:sp>
        <p:nvSpPr>
          <p:cNvPr id="3" name="Text Placeholder 2">
            <a:extLst>
              <a:ext uri="{FF2B5EF4-FFF2-40B4-BE49-F238E27FC236}">
                <a16:creationId xmlns:a16="http://schemas.microsoft.com/office/drawing/2014/main" id="{2195B5BE-FD7F-4213-8B4D-BA9B41D8042C}"/>
              </a:ext>
            </a:extLst>
          </p:cNvPr>
          <p:cNvSpPr>
            <a:spLocks noGrp="1"/>
          </p:cNvSpPr>
          <p:nvPr>
            <p:ph type="body" idx="1"/>
          </p:nvPr>
        </p:nvSpPr>
        <p:spPr/>
        <p:txBody>
          <a:bodyPr/>
          <a:lstStyle/>
          <a:p>
            <a:pPr lvl="0">
              <a:buClr>
                <a:srgbClr val="000000"/>
              </a:buClr>
            </a:pPr>
            <a:r>
              <a:rPr lang="en-US" sz="2400" dirty="0">
                <a:solidFill>
                  <a:srgbClr val="000000"/>
                </a:solidFill>
                <a:latin typeface="Times New Roman" panose="02020603050405020304" pitchFamily="18" charset="0"/>
                <a:ea typeface="Calibri" panose="020F0502020204030204" pitchFamily="34" charset="0"/>
              </a:rPr>
              <a:t>WG Motion: </a:t>
            </a:r>
            <a:r>
              <a:rPr lang="en-US" sz="2400" i="1" dirty="0">
                <a:solidFill>
                  <a:srgbClr val="000000"/>
                </a:solidFill>
                <a:latin typeface="Times New Roman" panose="02020603050405020304" pitchFamily="18" charset="0"/>
                <a:ea typeface="Calibri" panose="020F0502020204030204" pitchFamily="34" charset="0"/>
              </a:rPr>
              <a:t>Request that the PAR and CSD contained in documents [15-21-0259-04] and [15-21-0260-03], respectively, be approved for submission to the WG for its approval and that the EC be requested to forward the PAR to </a:t>
            </a:r>
            <a:r>
              <a:rPr lang="en-US" sz="2400" i="1" dirty="0" err="1">
                <a:solidFill>
                  <a:srgbClr val="000000"/>
                </a:solidFill>
                <a:latin typeface="Times New Roman" panose="02020603050405020304" pitchFamily="18" charset="0"/>
                <a:ea typeface="Calibri" panose="020F0502020204030204" pitchFamily="34" charset="0"/>
              </a:rPr>
              <a:t>NesCom</a:t>
            </a:r>
            <a:r>
              <a:rPr lang="en-US" sz="2400" i="1" dirty="0">
                <a:solidFill>
                  <a:srgbClr val="000000"/>
                </a:solidFill>
                <a:latin typeface="Times New Roman" panose="02020603050405020304" pitchFamily="18" charset="0"/>
                <a:ea typeface="Calibri" panose="020F0502020204030204" pitchFamily="34" charset="0"/>
              </a:rPr>
              <a:t>.  The 802.15 working group chair and technical editor are authorized to make additional modifications to the PAR and CSD as needed to reflect EC discussion at its closing meeting.</a:t>
            </a:r>
          </a:p>
          <a:p>
            <a:endParaRPr lang="en-US" dirty="0"/>
          </a:p>
        </p:txBody>
      </p:sp>
      <p:sp>
        <p:nvSpPr>
          <p:cNvPr id="4" name="Date Placeholder 3">
            <a:extLst>
              <a:ext uri="{FF2B5EF4-FFF2-40B4-BE49-F238E27FC236}">
                <a16:creationId xmlns:a16="http://schemas.microsoft.com/office/drawing/2014/main" id="{01D95EB6-1853-49DF-83B1-797F4C8D7F78}"/>
              </a:ext>
            </a:extLst>
          </p:cNvPr>
          <p:cNvSpPr>
            <a:spLocks noGrp="1"/>
          </p:cNvSpPr>
          <p:nvPr>
            <p:ph type="dt" idx="10"/>
          </p:nvPr>
        </p:nvSpPr>
        <p:spPr/>
        <p:txBody>
          <a:bodyPr/>
          <a:lstStyle/>
          <a:p>
            <a:r>
              <a:rPr lang="en-US"/>
              <a:t>July 2021</a:t>
            </a:r>
            <a:endParaRPr lang="en-US" dirty="0"/>
          </a:p>
        </p:txBody>
      </p:sp>
      <p:sp>
        <p:nvSpPr>
          <p:cNvPr id="5" name="Footer Placeholder 4">
            <a:extLst>
              <a:ext uri="{FF2B5EF4-FFF2-40B4-BE49-F238E27FC236}">
                <a16:creationId xmlns:a16="http://schemas.microsoft.com/office/drawing/2014/main" id="{F6ED1716-54E6-4609-BF56-C690780A0CCB}"/>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764EC83-FC5A-4A08-B5D0-16679CE47BD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996279248"/>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4769</TotalTime>
  <Words>228</Words>
  <Application>Microsoft Office PowerPoint</Application>
  <PresentationFormat>On-screen Show (4:3)</PresentationFormat>
  <Paragraphs>35</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Default Design</vt:lpstr>
      <vt:lpstr>PowerPoint Presentation</vt:lpstr>
      <vt:lpstr>Study Group Motion</vt:lpstr>
      <vt:lpstr>SG 15.6a Working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279</cp:revision>
  <dcterms:modified xsi:type="dcterms:W3CDTF">2021-07-20T00:09:32Z</dcterms:modified>
</cp:coreProperties>
</file>