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4"/>
  </p:notesMasterIdLst>
  <p:sldIdLst>
    <p:sldId id="256" r:id="rId2"/>
    <p:sldId id="294" r:id="rId3"/>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P802.15-21-0403-00-6a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Motion to approve resolutions to PAR and CSD comments from 802.1, 802.3, 802.11 </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19th, 2021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 Marco Hernandez, Takumi Kobayashi, Minsoo Kim</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YNU</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 in P802.15.6a.</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Study Group Motion</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r>
              <a:rPr lang="en-US" sz="2400" dirty="0">
                <a:latin typeface="+mn-lt"/>
              </a:rPr>
              <a:t>Request that the responses to received P802.15.6a PAR and CSD review comments contained in documents 15-21-0384-04; 15-21-0391-04; 15-21-0392-06  be approved for submission to the WG for its approval. The 802.15 working group chair and technical editor are authorized to make additional modifications to the responses as needed. </a:t>
            </a:r>
          </a:p>
          <a:p>
            <a:pPr lvl="1"/>
            <a:r>
              <a:rPr lang="en-US" sz="2000" dirty="0">
                <a:latin typeface="+mn-lt"/>
              </a:rPr>
              <a:t>Move: Ryuji Kohno.</a:t>
            </a:r>
          </a:p>
          <a:p>
            <a:pPr lvl="1"/>
            <a:r>
              <a:rPr lang="en-US" sz="2000" dirty="0">
                <a:latin typeface="+mn-lt"/>
              </a:rPr>
              <a:t>Second: Marco Hernandez.</a:t>
            </a:r>
          </a:p>
          <a:p>
            <a:r>
              <a:rPr lang="en-US" sz="2400">
                <a:latin typeface="+mn-lt"/>
              </a:rPr>
              <a:t>unanimous consent</a:t>
            </a:r>
            <a:endParaRPr lang="en-US" sz="2000" dirty="0">
              <a:latin typeface="+mj-lt"/>
            </a:endParaRPr>
          </a:p>
          <a:p>
            <a:pPr marL="25400" indent="0">
              <a:buNone/>
            </a:pPr>
            <a:br>
              <a:rPr lang="en-US" sz="2400" dirty="0"/>
            </a:br>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t>July 2021</a:t>
            </a:r>
            <a:endParaRPr lang="en-US" dirty="0"/>
          </a:p>
        </p:txBody>
      </p:sp>
      <p:sp>
        <p:nvSpPr>
          <p:cNvPr id="5" name="Footer Placeholder 4">
            <a:extLst>
              <a:ext uri="{FF2B5EF4-FFF2-40B4-BE49-F238E27FC236}">
                <a16:creationId xmlns:a16="http://schemas.microsoft.com/office/drawing/2014/main" id="{C026A764-89DC-4036-BE0E-0E4C28EA884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38703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4761</TotalTime>
  <Words>139</Words>
  <Application>Microsoft Office PowerPoint</Application>
  <PresentationFormat>On-screen Show (4:3)</PresentationFormat>
  <Paragraphs>30</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PowerPoint Presentation</vt:lpstr>
      <vt:lpstr>Study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281</cp:revision>
  <dcterms:modified xsi:type="dcterms:W3CDTF">2021-07-20T00:07:01Z</dcterms:modified>
</cp:coreProperties>
</file>