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308" r:id="rId4"/>
    <p:sldId id="359" r:id="rId5"/>
    <p:sldId id="292" r:id="rId6"/>
    <p:sldId id="293" r:id="rId7"/>
    <p:sldId id="330" r:id="rId8"/>
    <p:sldId id="274" r:id="rId9"/>
    <p:sldId id="273" r:id="rId10"/>
    <p:sldId id="275" r:id="rId11"/>
    <p:sldId id="270" r:id="rId12"/>
    <p:sldId id="401" r:id="rId13"/>
    <p:sldId id="381" r:id="rId14"/>
    <p:sldId id="27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&lt;July,2021&gt;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15-21-0402-02-04aa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&lt;July,2021&gt;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Virtual Plenary 2021 Closing report]</a:t>
            </a:r>
            <a:r>
              <a:rPr lang="en-US" altLang="ja-JP" sz="1600" dirty="0">
                <a:ea typeface="ＭＳ Ｐゴシック" charset="-128"/>
              </a:rPr>
              <a:t>	</a:t>
            </a:r>
          </a:p>
          <a:p>
            <a:r>
              <a:rPr lang="en-US" altLang="ja-JP" sz="1600" b="1" dirty="0">
                <a:ea typeface="ＭＳ Ｐゴシック" charset="-128"/>
              </a:rPr>
              <a:t>Date Submitted: [19</a:t>
            </a:r>
            <a:r>
              <a:rPr lang="en-US" altLang="ja-JP" sz="1600" b="1" baseline="30000" dirty="0">
                <a:ea typeface="ＭＳ Ｐゴシック" charset="-128"/>
              </a:rPr>
              <a:t>th</a:t>
            </a:r>
            <a:r>
              <a:rPr lang="en-US" altLang="ja-JP" sz="1600" b="1" dirty="0">
                <a:ea typeface="ＭＳ Ｐゴシック" charset="-128"/>
              </a:rPr>
              <a:t> July,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July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567230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and resolve comments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July 19</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Continue on Session 1</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Continue on Session 2</a:t>
            </a:r>
            <a:endParaRPr lang="en-US" altLang="ja-JP" sz="110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Review WG ballot results</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Two TG motions were moved.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SA ballot invitation sent and MEC review started.</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Planned September Interim(# of Sessions)</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Minutes posted(15-21-0382-00-04aa)</a:t>
            </a: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&lt;July,2021&gt;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WG ballot results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conditional approval from the EC to submit P802.15.4aa_D8 (or current version)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conditional approval from the EC to </a:t>
            </a:r>
            <a:r>
              <a:rPr lang="en-US" i="1"/>
              <a:t>submit P802.15.4aa_D8 (or current version) to </a:t>
            </a:r>
            <a:r>
              <a:rPr lang="en-US" i="1" dirty="0"/>
              <a:t>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2634</TotalTime>
  <Words>1068</Words>
  <Application>Microsoft Office PowerPoint</Application>
  <PresentationFormat>画面に合わせる (4:3)</PresentationFormat>
  <Paragraphs>230</Paragraphs>
  <Slides>14</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July 19th ,2021</vt:lpstr>
      <vt:lpstr>TG4aa Officers</vt:lpstr>
      <vt:lpstr>TG4aa JRE sessions in July Plenary</vt:lpstr>
      <vt:lpstr>Agenda items for the weeks</vt:lpstr>
      <vt:lpstr>Accomplishments:</vt:lpstr>
      <vt:lpstr>Review WG ballot results</vt:lpstr>
      <vt:lpstr>PowerPoint プレゼンテーション</vt:lpstr>
      <vt:lpstr>PowerPoint プレゼンテーション</vt:lpstr>
      <vt:lpstr>PowerPoint プレゼンテーション</vt:lpstr>
      <vt:lpstr>PowerPoint プレゼンテーション</vt:lpstr>
      <vt:lpstr>Plan for September Interim</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252</cp:revision>
  <cp:lastPrinted>1998-02-10T13:28:06Z</cp:lastPrinted>
  <dcterms:created xsi:type="dcterms:W3CDTF">2020-02-10T05:27:43Z</dcterms:created>
  <dcterms:modified xsi:type="dcterms:W3CDTF">2021-07-22T13:10:14Z</dcterms:modified>
</cp:coreProperties>
</file>