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3" r:id="rId2"/>
    <p:sldId id="264" r:id="rId3"/>
    <p:sldId id="308" r:id="rId4"/>
    <p:sldId id="359" r:id="rId5"/>
    <p:sldId id="292" r:id="rId6"/>
    <p:sldId id="293" r:id="rId7"/>
    <p:sldId id="330" r:id="rId8"/>
    <p:sldId id="274" r:id="rId9"/>
    <p:sldId id="273" r:id="rId10"/>
    <p:sldId id="275" r:id="rId11"/>
    <p:sldId id="270" r:id="rId12"/>
    <p:sldId id="401" r:id="rId13"/>
    <p:sldId id="381" r:id="rId14"/>
    <p:sldId id="27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15-21-0402-00-04aa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b="1">
                <a:solidFill>
                  <a:schemeClr val="tx1"/>
                </a:solidFill>
              </a:defRPr>
            </a:lvl1pPr>
          </a:lstStyle>
          <a:p>
            <a:r>
              <a:rPr lang="en-US"/>
              <a:t>&lt;July,2021&gt;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July Virtual Plenary 2021 Closing report]</a:t>
            </a:r>
            <a:r>
              <a:rPr lang="en-US" altLang="ja-JP" sz="1600" dirty="0">
                <a:ea typeface="ＭＳ Ｐゴシック" charset="-128"/>
              </a:rPr>
              <a:t>	</a:t>
            </a:r>
          </a:p>
          <a:p>
            <a:r>
              <a:rPr lang="en-US" altLang="ja-JP" sz="1600" b="1" dirty="0">
                <a:ea typeface="ＭＳ Ｐゴシック" charset="-128"/>
              </a:rPr>
              <a:t>Date Submitted: [19</a:t>
            </a:r>
            <a:r>
              <a:rPr lang="en-US" altLang="ja-JP" sz="1600" b="1" baseline="30000" dirty="0">
                <a:ea typeface="ＭＳ Ｐゴシック" charset="-128"/>
              </a:rPr>
              <a:t>th</a:t>
            </a:r>
            <a:r>
              <a:rPr lang="en-US" altLang="ja-JP" sz="1600" b="1" dirty="0">
                <a:ea typeface="ＭＳ Ｐゴシック" charset="-128"/>
              </a:rPr>
              <a:t> July,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July Plenary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err="1"/>
              <a:t>Moved:Hiroshi</a:t>
            </a:r>
            <a:r>
              <a:rPr lang="en-US" sz="2200" kern="0" dirty="0"/>
              <a:t> Harada(Kyoto University)</a:t>
            </a:r>
          </a:p>
          <a:p>
            <a:pPr fontAlgn="auto">
              <a:spcAft>
                <a:spcPts val="0"/>
              </a:spcAft>
              <a:buFont typeface="Arial" pitchFamily="34" charset="0"/>
              <a:buNone/>
              <a:defRPr/>
            </a:pPr>
            <a:r>
              <a:rPr lang="en-US" sz="2200" kern="0" dirty="0"/>
              <a:t>Seconded: Kunal Shah(ITRON)</a:t>
            </a:r>
          </a:p>
          <a:p>
            <a:pPr marL="0" indent="0">
              <a:buNone/>
            </a:pPr>
            <a:r>
              <a:rPr lang="en-US" sz="2400" dirty="0"/>
              <a:t>There is no discussion or objections.</a:t>
            </a:r>
          </a:p>
          <a:p>
            <a:pPr marL="0" indent="0">
              <a:buNone/>
            </a:pPr>
            <a:r>
              <a:rPr lang="en-US" sz="2400" dirty="0"/>
              <a:t>The motion is approved  unanimous consent</a:t>
            </a:r>
            <a:endParaRPr lang="en-US" sz="2400" kern="0" dirty="0"/>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851333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11</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2567230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5496" y="1700809"/>
            <a:ext cx="9108504"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CRG meeting will be held(if needed).</a:t>
            </a:r>
          </a:p>
          <a:p>
            <a:r>
              <a:rPr lang="en-US" sz="2800" dirty="0">
                <a:latin typeface="Meiryo UI" panose="020B0604030504040204" pitchFamily="50" charset="-128"/>
                <a:ea typeface="Meiryo UI" panose="020B0604030504040204" pitchFamily="50" charset="-128"/>
              </a:rPr>
              <a:t>(5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 or 12</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Start SA Ballot (Targeting August 16</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30 days for SA ballot(End September 15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SA ballot results and resolve comments on September Interim</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814527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
        <p:nvSpPr>
          <p:cNvPr id="5" name="日付プレースホルダー 4">
            <a:extLst>
              <a:ext uri="{FF2B5EF4-FFF2-40B4-BE49-F238E27FC236}">
                <a16:creationId xmlns:a16="http://schemas.microsoft.com/office/drawing/2014/main" id="{D4B3220A-F587-41EC-B793-013C0F64B65A}"/>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March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July 19</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TG4aa Officers</a:t>
            </a:r>
            <a:endParaRPr kumimoji="1" lang="ja-JP" altLang="en-US" b="1" u="sng" dirty="0"/>
          </a:p>
        </p:txBody>
      </p:sp>
      <p:sp>
        <p:nvSpPr>
          <p:cNvPr id="3" name="コンテンツ プレースホルダー 2"/>
          <p:cNvSpPr>
            <a:spLocks noGrp="1"/>
          </p:cNvSpPr>
          <p:nvPr>
            <p:ph idx="1"/>
          </p:nvPr>
        </p:nvSpPr>
        <p:spPr>
          <a:xfrm>
            <a:off x="0" y="1981200"/>
            <a:ext cx="8964488" cy="4114800"/>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Shah(ITRON)</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158865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Continue on Session 1</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Continue on Session 2</a:t>
            </a:r>
            <a:endParaRPr lang="en-US" altLang="ja-JP" sz="110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371600"/>
            <a:ext cx="9144000" cy="4114800"/>
          </a:xfrm>
        </p:spPr>
        <p:txBody>
          <a:bodyPr/>
          <a:lstStyle/>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Review WG ballot results</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Two TG motions were moved.</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SA ballot invitation sent and MEC review started.</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Planned September Interim(# of Sessions)</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Minutes posted(15-21-0382-00-04aa)</a:t>
            </a:r>
            <a:br>
              <a:rPr lang="en-US" altLang="ja-JP" sz="2400" dirty="0">
                <a:latin typeface="Meiryo UI" panose="020B0604030504040204" pitchFamily="50" charset="-128"/>
                <a:ea typeface="Meiryo UI" panose="020B0604030504040204" pitchFamily="50" charset="-128"/>
              </a:rPr>
            </a:br>
            <a:endParaRPr kumimoji="1" lang="ja-JP" altLang="en-US" sz="24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WG ballot results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8</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unconditional approval from the EC to submit P802.15.4aa_D8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Moved:Kunal</a:t>
            </a:r>
            <a:r>
              <a:rPr lang="en-US" kern="0" dirty="0"/>
              <a:t> Shah(ITRON)</a:t>
            </a:r>
          </a:p>
          <a:p>
            <a:pPr fontAlgn="auto">
              <a:spcAft>
                <a:spcPts val="0"/>
              </a:spcAft>
              <a:buNone/>
              <a:defRPr/>
            </a:pPr>
            <a:r>
              <a:rPr lang="en-US" kern="0" dirty="0"/>
              <a:t>Seconded: Clint Powell(Facebook)</a:t>
            </a:r>
          </a:p>
          <a:p>
            <a:pPr marL="0" indent="0">
              <a:buNone/>
            </a:pPr>
            <a:r>
              <a:rPr lang="en-US" dirty="0"/>
              <a:t>There is no discussion or objections.</a:t>
            </a:r>
          </a:p>
          <a:p>
            <a:pPr marL="0" indent="0">
              <a:buNone/>
            </a:pPr>
            <a:r>
              <a:rPr lang="en-US" dirty="0"/>
              <a:t>The motion is approved  unanimous consent</a:t>
            </a:r>
            <a:endParaRPr lang="en-US" kern="0" dirty="0"/>
          </a:p>
          <a:p>
            <a:pPr fontAlgn="auto">
              <a:spcAft>
                <a:spcPts val="0"/>
              </a:spcAft>
              <a:buFont typeface="Arial" pitchFamily="34" charset="0"/>
              <a:buNone/>
              <a:defRPr/>
            </a:pPr>
            <a:endParaRPr lang="en-US" kern="0" dirty="0">
              <a:solidFill>
                <a:schemeClr val="bg1"/>
              </a:solidFill>
            </a:endParaRP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Standards Association ballot Initiation </a:t>
            </a:r>
          </a:p>
        </p:txBody>
      </p:sp>
    </p:spTree>
    <p:extLst>
      <p:ext uri="{BB962C8B-B14F-4D97-AF65-F5344CB8AC3E}">
        <p14:creationId xmlns:p14="http://schemas.microsoft.com/office/powerpoint/2010/main" val="1503086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802.15 has reviewed and approves the CSD [15-20-0319-00-04aa], and the CA document [15-21-0083-08-04aa]; and requests unconditional approval from the EC to submit P802.15.4aa_D8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Standards Association ballot Initiation </a:t>
            </a:r>
          </a:p>
        </p:txBody>
      </p:sp>
    </p:spTree>
    <p:extLst>
      <p:ext uri="{BB962C8B-B14F-4D97-AF65-F5344CB8AC3E}">
        <p14:creationId xmlns:p14="http://schemas.microsoft.com/office/powerpoint/2010/main" val="2208889944"/>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2627</TotalTime>
  <Words>1058</Words>
  <Application>Microsoft Office PowerPoint</Application>
  <PresentationFormat>画面に合わせる (4:3)</PresentationFormat>
  <Paragraphs>230</Paragraphs>
  <Slides>14</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Meiryo UI</vt:lpstr>
      <vt:lpstr>Arial</vt:lpstr>
      <vt:lpstr>Times New Roman</vt:lpstr>
      <vt:lpstr>Wingdings</vt:lpstr>
      <vt:lpstr>15-20-xxxx-00-jre0-ig-jre-call-for-contributions</vt:lpstr>
      <vt:lpstr>PowerPoint プレゼンテーション</vt:lpstr>
      <vt:lpstr>IEEE 802.15 IG JRE Virtual March Plenary  Closing report  on July 19th ,2021</vt:lpstr>
      <vt:lpstr>TG4aa Officers</vt:lpstr>
      <vt:lpstr>TG4aa JRE sessions in July Plenary</vt:lpstr>
      <vt:lpstr>Agenda items for the weeks</vt:lpstr>
      <vt:lpstr>Accomplishments:</vt:lpstr>
      <vt:lpstr>Review WG ballot results</vt:lpstr>
      <vt:lpstr>PowerPoint プレゼンテーション</vt:lpstr>
      <vt:lpstr>PowerPoint プレゼンテーション</vt:lpstr>
      <vt:lpstr>PowerPoint プレゼンテーション</vt:lpstr>
      <vt:lpstr>PowerPoint プレゼンテーション</vt:lpstr>
      <vt:lpstr>Plan for September Interim</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248</cp:revision>
  <cp:lastPrinted>1998-02-10T13:28:06Z</cp:lastPrinted>
  <dcterms:created xsi:type="dcterms:W3CDTF">2020-02-10T05:27:43Z</dcterms:created>
  <dcterms:modified xsi:type="dcterms:W3CDTF">2021-07-19T22:41:32Z</dcterms:modified>
</cp:coreProperties>
</file>