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58" r:id="rId3"/>
    <p:sldId id="256" r:id="rId4"/>
    <p:sldId id="260" r:id="rId5"/>
    <p:sldId id="264" r:id="rId6"/>
    <p:sldId id="261" r:id="rId7"/>
    <p:sldId id="262" r:id="rId8"/>
    <p:sldId id="263"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1836" y="78"/>
      </p:cViewPr>
      <p:guideLst>
        <p:guide orient="horz" pos="2160"/>
        <p:guide pos="2880"/>
      </p:guideLst>
    </p:cSldViewPr>
  </p:slideViewPr>
  <p:notesTextViewPr>
    <p:cViewPr>
      <p:scale>
        <a:sx n="1" d="1"/>
        <a:sy n="1" d="1"/>
      </p:scale>
      <p:origin x="0" y="0"/>
    </p:cViewPr>
  </p:notesTextViewPr>
  <p:gridSpacing cx="72000" cy="720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B772E30-4FB3-41CC-BF04-5AAFC64CFD60}"/>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50" charset="-128"/>
              </a:defRPr>
            </a:lvl1pPr>
          </a:lstStyle>
          <a:p>
            <a:r>
              <a:rPr lang="en-US" altLang="ja-JP"/>
              <a:t>doc.: IEEE 802.15-&lt;doc#&gt;</a:t>
            </a:r>
          </a:p>
        </p:txBody>
      </p:sp>
      <p:sp>
        <p:nvSpPr>
          <p:cNvPr id="3075" name="Rectangle 3">
            <a:extLst>
              <a:ext uri="{FF2B5EF4-FFF2-40B4-BE49-F238E27FC236}">
                <a16:creationId xmlns:a16="http://schemas.microsoft.com/office/drawing/2014/main" id="{8C79B40A-8640-4E17-84E1-048F4C2FD9C9}"/>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50" charset="-128"/>
              </a:defRPr>
            </a:lvl1pPr>
          </a:lstStyle>
          <a:p>
            <a:r>
              <a:rPr lang="en-US" altLang="ja-JP"/>
              <a:t>&lt;month year&gt;</a:t>
            </a:r>
          </a:p>
        </p:txBody>
      </p:sp>
      <p:sp>
        <p:nvSpPr>
          <p:cNvPr id="3076" name="Rectangle 4">
            <a:extLst>
              <a:ext uri="{FF2B5EF4-FFF2-40B4-BE49-F238E27FC236}">
                <a16:creationId xmlns:a16="http://schemas.microsoft.com/office/drawing/2014/main" id="{EC9FD0C7-7B4A-4DF1-BDCB-D43D650E5D5F}"/>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50" charset="-128"/>
              </a:defRPr>
            </a:lvl1pPr>
          </a:lstStyle>
          <a:p>
            <a:r>
              <a:rPr lang="en-US" altLang="ja-JP"/>
              <a:t>&lt;author&gt;, &lt;company&gt;</a:t>
            </a:r>
          </a:p>
        </p:txBody>
      </p:sp>
      <p:sp>
        <p:nvSpPr>
          <p:cNvPr id="3077" name="Rectangle 5">
            <a:extLst>
              <a:ext uri="{FF2B5EF4-FFF2-40B4-BE49-F238E27FC236}">
                <a16:creationId xmlns:a16="http://schemas.microsoft.com/office/drawing/2014/main" id="{6C4B6B50-BBFB-4032-9CCE-52FD278481C0}"/>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50" charset="-128"/>
              </a:defRPr>
            </a:lvl1pPr>
          </a:lstStyle>
          <a:p>
            <a:r>
              <a:rPr lang="en-US" altLang="ja-JP"/>
              <a:t>Page </a:t>
            </a:r>
            <a:fld id="{59D996FE-F45B-4EA6-A1CB-1307331E1963}" type="slidenum">
              <a:rPr lang="en-US" altLang="ja-JP"/>
              <a:pPr/>
              <a:t>‹#›</a:t>
            </a:fld>
            <a:endParaRPr lang="en-US" altLang="ja-JP"/>
          </a:p>
        </p:txBody>
      </p:sp>
      <p:sp>
        <p:nvSpPr>
          <p:cNvPr id="3078" name="Line 6">
            <a:extLst>
              <a:ext uri="{FF2B5EF4-FFF2-40B4-BE49-F238E27FC236}">
                <a16:creationId xmlns:a16="http://schemas.microsoft.com/office/drawing/2014/main" id="{45009DCC-50EE-43E3-8E22-CC56550E8C99}"/>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a:extLst>
              <a:ext uri="{FF2B5EF4-FFF2-40B4-BE49-F238E27FC236}">
                <a16:creationId xmlns:a16="http://schemas.microsoft.com/office/drawing/2014/main" id="{4951A986-5E03-4EDF-83B4-579393A825E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50" charset="-128"/>
              </a:rPr>
              <a:t>Submission</a:t>
            </a:r>
          </a:p>
        </p:txBody>
      </p:sp>
      <p:sp>
        <p:nvSpPr>
          <p:cNvPr id="3080" name="Line 8">
            <a:extLst>
              <a:ext uri="{FF2B5EF4-FFF2-40B4-BE49-F238E27FC236}">
                <a16:creationId xmlns:a16="http://schemas.microsoft.com/office/drawing/2014/main" id="{A20C7103-0F27-4A54-B1E0-385B27833BD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A1C9CDB-91C5-4A03-A282-607B44B7D584}"/>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50" charset="-128"/>
              </a:defRPr>
            </a:lvl1pPr>
          </a:lstStyle>
          <a:p>
            <a:r>
              <a:rPr lang="en-US" altLang="ja-JP"/>
              <a:t>doc.: IEEE 802.15-&lt;doc#&gt;</a:t>
            </a:r>
          </a:p>
        </p:txBody>
      </p:sp>
      <p:sp>
        <p:nvSpPr>
          <p:cNvPr id="2051" name="Rectangle 3">
            <a:extLst>
              <a:ext uri="{FF2B5EF4-FFF2-40B4-BE49-F238E27FC236}">
                <a16:creationId xmlns:a16="http://schemas.microsoft.com/office/drawing/2014/main" id="{64D53E7E-5B37-4F15-B6DF-71C08C5D1113}"/>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50" charset="-128"/>
              </a:defRPr>
            </a:lvl1pPr>
          </a:lstStyle>
          <a:p>
            <a:r>
              <a:rPr lang="en-US" altLang="ja-JP"/>
              <a:t>&lt;month year&gt;</a:t>
            </a:r>
          </a:p>
        </p:txBody>
      </p:sp>
      <p:sp>
        <p:nvSpPr>
          <p:cNvPr id="2052" name="Rectangle 4">
            <a:extLst>
              <a:ext uri="{FF2B5EF4-FFF2-40B4-BE49-F238E27FC236}">
                <a16:creationId xmlns:a16="http://schemas.microsoft.com/office/drawing/2014/main" id="{CA42B31C-4599-462B-B7BC-339F5D9AA13B}"/>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6363F4A-3E9D-4C6A-B38C-13BF55AE0942}"/>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a:extLst>
              <a:ext uri="{FF2B5EF4-FFF2-40B4-BE49-F238E27FC236}">
                <a16:creationId xmlns:a16="http://schemas.microsoft.com/office/drawing/2014/main" id="{8FCE22A9-A0AC-4557-AC35-4AEF573DAA91}"/>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50" charset="-128"/>
              </a:defRPr>
            </a:lvl5pPr>
          </a:lstStyle>
          <a:p>
            <a:pPr lvl="4"/>
            <a:r>
              <a:rPr lang="en-US" altLang="ja-JP"/>
              <a:t>&lt;author&gt;, &lt;company&gt;</a:t>
            </a:r>
          </a:p>
        </p:txBody>
      </p:sp>
      <p:sp>
        <p:nvSpPr>
          <p:cNvPr id="2055" name="Rectangle 7">
            <a:extLst>
              <a:ext uri="{FF2B5EF4-FFF2-40B4-BE49-F238E27FC236}">
                <a16:creationId xmlns:a16="http://schemas.microsoft.com/office/drawing/2014/main" id="{84F071C5-7B0F-40DF-88A1-2F90EEC39EF5}"/>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50" charset="-128"/>
              </a:defRPr>
            </a:lvl1pPr>
          </a:lstStyle>
          <a:p>
            <a:r>
              <a:rPr lang="en-US" altLang="ja-JP"/>
              <a:t>Page </a:t>
            </a:r>
            <a:fld id="{D9DDA895-115B-4E0A-B54C-B8AAD0DC3FC6}" type="slidenum">
              <a:rPr lang="en-US" altLang="ja-JP"/>
              <a:pPr/>
              <a:t>‹#›</a:t>
            </a:fld>
            <a:endParaRPr lang="en-US" altLang="ja-JP"/>
          </a:p>
        </p:txBody>
      </p:sp>
      <p:sp>
        <p:nvSpPr>
          <p:cNvPr id="2056" name="Rectangle 8">
            <a:extLst>
              <a:ext uri="{FF2B5EF4-FFF2-40B4-BE49-F238E27FC236}">
                <a16:creationId xmlns:a16="http://schemas.microsoft.com/office/drawing/2014/main" id="{6C608EA8-EA40-41E3-A2A9-AED2FBB6DBBE}"/>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50" charset="-128"/>
              </a:rPr>
              <a:t>Submission</a:t>
            </a:r>
          </a:p>
        </p:txBody>
      </p:sp>
      <p:sp>
        <p:nvSpPr>
          <p:cNvPr id="2057" name="Line 9">
            <a:extLst>
              <a:ext uri="{FF2B5EF4-FFF2-40B4-BE49-F238E27FC236}">
                <a16:creationId xmlns:a16="http://schemas.microsoft.com/office/drawing/2014/main" id="{330E183C-2FC7-45D7-B10E-96B495650C50}"/>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a:extLst>
              <a:ext uri="{FF2B5EF4-FFF2-40B4-BE49-F238E27FC236}">
                <a16:creationId xmlns:a16="http://schemas.microsoft.com/office/drawing/2014/main" id="{72B71303-B603-4095-866F-88FA36A31C56}"/>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EFF9967F-20FF-49B8-8544-2DBD713F4E05}"/>
              </a:ext>
            </a:extLst>
          </p:cNvPr>
          <p:cNvSpPr>
            <a:spLocks noGrp="1" noChangeArrowheads="1"/>
          </p:cNvSpPr>
          <p:nvPr>
            <p:ph type="hdr" sz="quarter"/>
          </p:nvPr>
        </p:nvSpPr>
        <p:spPr>
          <a:ln/>
        </p:spPr>
        <p:txBody>
          <a:bodyPr/>
          <a:lstStyle/>
          <a:p>
            <a:r>
              <a:rPr lang="en-US" altLang="ja-JP"/>
              <a:t>doc.: IEEE 802.15-&lt;doc#&gt;</a:t>
            </a:r>
          </a:p>
        </p:txBody>
      </p:sp>
      <p:sp>
        <p:nvSpPr>
          <p:cNvPr id="5" name="Rectangle 3">
            <a:extLst>
              <a:ext uri="{FF2B5EF4-FFF2-40B4-BE49-F238E27FC236}">
                <a16:creationId xmlns:a16="http://schemas.microsoft.com/office/drawing/2014/main" id="{2FDD0E5A-1C69-4F51-A9F3-1485709C4D87}"/>
              </a:ext>
            </a:extLst>
          </p:cNvPr>
          <p:cNvSpPr>
            <a:spLocks noGrp="1" noChangeArrowheads="1"/>
          </p:cNvSpPr>
          <p:nvPr>
            <p:ph type="dt" idx="1"/>
          </p:nvPr>
        </p:nvSpPr>
        <p:spPr>
          <a:ln/>
        </p:spPr>
        <p:txBody>
          <a:bodyPr/>
          <a:lstStyle/>
          <a:p>
            <a:r>
              <a:rPr lang="en-US" altLang="ja-JP"/>
              <a:t>&lt;month year&gt;</a:t>
            </a:r>
          </a:p>
        </p:txBody>
      </p:sp>
      <p:sp>
        <p:nvSpPr>
          <p:cNvPr id="6" name="Rectangle 6">
            <a:extLst>
              <a:ext uri="{FF2B5EF4-FFF2-40B4-BE49-F238E27FC236}">
                <a16:creationId xmlns:a16="http://schemas.microsoft.com/office/drawing/2014/main" id="{63B2CF47-99ED-4CDC-9A50-67920F1A251D}"/>
              </a:ext>
            </a:extLst>
          </p:cNvPr>
          <p:cNvSpPr>
            <a:spLocks noGrp="1" noChangeArrowheads="1"/>
          </p:cNvSpPr>
          <p:nvPr>
            <p:ph type="ftr" sz="quarter" idx="4"/>
          </p:nvPr>
        </p:nvSpPr>
        <p:spPr>
          <a:ln/>
        </p:spPr>
        <p:txBody>
          <a:bodyPr/>
          <a:lstStyle/>
          <a:p>
            <a:pPr lvl="4"/>
            <a:r>
              <a:rPr lang="en-US" altLang="ja-JP"/>
              <a:t>&lt;author&gt;, &lt;company&gt;</a:t>
            </a:r>
          </a:p>
        </p:txBody>
      </p:sp>
      <p:sp>
        <p:nvSpPr>
          <p:cNvPr id="7" name="Rectangle 7">
            <a:extLst>
              <a:ext uri="{FF2B5EF4-FFF2-40B4-BE49-F238E27FC236}">
                <a16:creationId xmlns:a16="http://schemas.microsoft.com/office/drawing/2014/main" id="{DDF25061-0855-40D3-A991-CE578A777DF4}"/>
              </a:ext>
            </a:extLst>
          </p:cNvPr>
          <p:cNvSpPr>
            <a:spLocks noGrp="1" noChangeArrowheads="1"/>
          </p:cNvSpPr>
          <p:nvPr>
            <p:ph type="sldNum" sz="quarter" idx="5"/>
          </p:nvPr>
        </p:nvSpPr>
        <p:spPr>
          <a:ln/>
        </p:spPr>
        <p:txBody>
          <a:bodyPr/>
          <a:lstStyle/>
          <a:p>
            <a:r>
              <a:rPr lang="en-US" altLang="ja-JP"/>
              <a:t>Page </a:t>
            </a:r>
            <a:fld id="{8C5F92FC-6091-4E4A-BA59-3D575ADEA55F}" type="slidenum">
              <a:rPr lang="en-US" altLang="ja-JP"/>
              <a:pPr/>
              <a:t>3</a:t>
            </a:fld>
            <a:endParaRPr lang="en-US" altLang="ja-JP"/>
          </a:p>
        </p:txBody>
      </p:sp>
      <p:sp>
        <p:nvSpPr>
          <p:cNvPr id="24578" name="Rectangle 2">
            <a:extLst>
              <a:ext uri="{FF2B5EF4-FFF2-40B4-BE49-F238E27FC236}">
                <a16:creationId xmlns:a16="http://schemas.microsoft.com/office/drawing/2014/main" id="{CAB04E6A-6DB9-440A-B922-9C62F5BE5121}"/>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C45CA1FB-A69F-4659-A864-7B4EAE3F66D9}"/>
              </a:ext>
            </a:extLst>
          </p:cNvPr>
          <p:cNvSpPr>
            <a:spLocks noGrp="1" noChangeArrowheads="1"/>
          </p:cNvSpPr>
          <p:nvPr>
            <p:ph type="body" idx="1"/>
          </p:nvPr>
        </p:nvSpPr>
        <p:spPr/>
        <p:txBody>
          <a:bodyPr/>
          <a:lstStyle/>
          <a:p>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AB59F-AD48-4A8D-A956-B78FBF083630}"/>
              </a:ext>
            </a:extLst>
          </p:cNvPr>
          <p:cNvSpPr>
            <a:spLocks noGrp="1"/>
          </p:cNvSpPr>
          <p:nvPr>
            <p:ph type="ctrTitle"/>
          </p:nvPr>
        </p:nvSpPr>
        <p:spPr>
          <a:xfrm>
            <a:off x="1143000" y="1122363"/>
            <a:ext cx="6858000" cy="2387600"/>
          </a:xfrm>
        </p:spPr>
        <p:txBody>
          <a:bodyPr anchor="b"/>
          <a:lstStyle>
            <a:lvl1pPr algn="ctr">
              <a:defRPr sz="6000"/>
            </a:lvl1pPr>
          </a:lstStyle>
          <a:p>
            <a:r>
              <a:rPr lang="en-US" altLang="ja-JP"/>
              <a:t>Click to edit Master title style</a:t>
            </a:r>
            <a:endParaRPr lang="ja-JP" altLang="en-US"/>
          </a:p>
        </p:txBody>
      </p:sp>
      <p:sp>
        <p:nvSpPr>
          <p:cNvPr id="3" name="Subtitle 2">
            <a:extLst>
              <a:ext uri="{FF2B5EF4-FFF2-40B4-BE49-F238E27FC236}">
                <a16:creationId xmlns:a16="http://schemas.microsoft.com/office/drawing/2014/main" id="{A461C09E-69D0-416D-9635-47CF0460FE3C}"/>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ja-JP"/>
              <a:t>Click to edit Master subtitle style</a:t>
            </a:r>
            <a:endParaRPr lang="ja-JP" altLang="en-US"/>
          </a:p>
        </p:txBody>
      </p:sp>
      <p:sp>
        <p:nvSpPr>
          <p:cNvPr id="4" name="Date Placeholder 3">
            <a:extLst>
              <a:ext uri="{FF2B5EF4-FFF2-40B4-BE49-F238E27FC236}">
                <a16:creationId xmlns:a16="http://schemas.microsoft.com/office/drawing/2014/main" id="{F5C535F8-5B01-430E-800D-C0CBC58DA693}"/>
              </a:ext>
            </a:extLst>
          </p:cNvPr>
          <p:cNvSpPr>
            <a:spLocks noGrp="1"/>
          </p:cNvSpPr>
          <p:nvPr>
            <p:ph type="dt" sz="half" idx="10"/>
          </p:nvPr>
        </p:nvSpPr>
        <p:spPr/>
        <p:txBody>
          <a:bodyPr/>
          <a:lstStyle>
            <a:lvl1pPr>
              <a:defRPr/>
            </a:lvl1pPr>
          </a:lstStyle>
          <a:p>
            <a:r>
              <a:rPr lang="en-US" altLang="ja-JP"/>
              <a:t>July 2021</a:t>
            </a:r>
          </a:p>
        </p:txBody>
      </p:sp>
      <p:sp>
        <p:nvSpPr>
          <p:cNvPr id="5" name="Footer Placeholder 4">
            <a:extLst>
              <a:ext uri="{FF2B5EF4-FFF2-40B4-BE49-F238E27FC236}">
                <a16:creationId xmlns:a16="http://schemas.microsoft.com/office/drawing/2014/main" id="{6BEFE1FA-FF2B-4B88-88BD-AE4D25DD0030}"/>
              </a:ext>
            </a:extLst>
          </p:cNvPr>
          <p:cNvSpPr>
            <a:spLocks noGrp="1"/>
          </p:cNvSpPr>
          <p:nvPr>
            <p:ph type="ftr" sz="quarter" idx="11"/>
          </p:nvPr>
        </p:nvSpPr>
        <p:spPr/>
        <p:txBody>
          <a:bodyPr/>
          <a:lstStyle>
            <a:lvl1pPr>
              <a:defRPr/>
            </a:lvl1pPr>
          </a:lstStyle>
          <a:p>
            <a:r>
              <a:rPr lang="en-US" altLang="ja-JP"/>
              <a:t>Keitarou Kondou, HRCP R&amp;D Partnership</a:t>
            </a:r>
          </a:p>
        </p:txBody>
      </p:sp>
      <p:sp>
        <p:nvSpPr>
          <p:cNvPr id="6" name="Slide Number Placeholder 5">
            <a:extLst>
              <a:ext uri="{FF2B5EF4-FFF2-40B4-BE49-F238E27FC236}">
                <a16:creationId xmlns:a16="http://schemas.microsoft.com/office/drawing/2014/main" id="{48BB69C7-7D82-42C2-B030-7A71C79507E9}"/>
              </a:ext>
            </a:extLst>
          </p:cNvPr>
          <p:cNvSpPr>
            <a:spLocks noGrp="1"/>
          </p:cNvSpPr>
          <p:nvPr>
            <p:ph type="sldNum" sz="quarter" idx="12"/>
          </p:nvPr>
        </p:nvSpPr>
        <p:spPr/>
        <p:txBody>
          <a:bodyPr/>
          <a:lstStyle>
            <a:lvl1pPr>
              <a:defRPr/>
            </a:lvl1pPr>
          </a:lstStyle>
          <a:p>
            <a:r>
              <a:rPr lang="en-US" altLang="ja-JP"/>
              <a:t>Slide </a:t>
            </a:r>
            <a:fld id="{E4A150A8-AEA2-4A09-A76C-3FEEE5A80600}" type="slidenum">
              <a:rPr lang="en-US" altLang="ja-JP"/>
              <a:pPr/>
              <a:t>‹#›</a:t>
            </a:fld>
            <a:endParaRPr lang="en-US" altLang="ja-JP"/>
          </a:p>
        </p:txBody>
      </p:sp>
    </p:spTree>
    <p:extLst>
      <p:ext uri="{BB962C8B-B14F-4D97-AF65-F5344CB8AC3E}">
        <p14:creationId xmlns:p14="http://schemas.microsoft.com/office/powerpoint/2010/main" val="2552298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84C3F-C83E-4BDC-8E58-6E5049A028E5}"/>
              </a:ext>
            </a:extLst>
          </p:cNvPr>
          <p:cNvSpPr>
            <a:spLocks noGrp="1"/>
          </p:cNvSpPr>
          <p:nvPr>
            <p:ph type="title"/>
          </p:nvPr>
        </p:nvSpPr>
        <p:spPr/>
        <p:txBody>
          <a:bodyPr/>
          <a:lstStyle/>
          <a:p>
            <a:r>
              <a:rPr lang="en-US" altLang="ja-JP"/>
              <a:t>Click to edit Master title style</a:t>
            </a:r>
            <a:endParaRPr lang="ja-JP" altLang="en-US"/>
          </a:p>
        </p:txBody>
      </p:sp>
      <p:sp>
        <p:nvSpPr>
          <p:cNvPr id="3" name="Vertical Text Placeholder 2">
            <a:extLst>
              <a:ext uri="{FF2B5EF4-FFF2-40B4-BE49-F238E27FC236}">
                <a16:creationId xmlns:a16="http://schemas.microsoft.com/office/drawing/2014/main" id="{5596E974-6934-44F4-A8B1-5CCEEDE747C4}"/>
              </a:ext>
            </a:extLst>
          </p:cNvPr>
          <p:cNvSpPr>
            <a:spLocks noGrp="1"/>
          </p:cNvSpPr>
          <p:nvPr>
            <p:ph type="body" orient="vert" idx="1"/>
          </p:nvPr>
        </p:nvSpPr>
        <p:spPr/>
        <p:txBody>
          <a:bodyPr vert="eaVert"/>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lang="ja-JP" altLang="en-US"/>
          </a:p>
        </p:txBody>
      </p:sp>
      <p:sp>
        <p:nvSpPr>
          <p:cNvPr id="4" name="Date Placeholder 3">
            <a:extLst>
              <a:ext uri="{FF2B5EF4-FFF2-40B4-BE49-F238E27FC236}">
                <a16:creationId xmlns:a16="http://schemas.microsoft.com/office/drawing/2014/main" id="{0B8DECCF-37D9-4269-99E0-8878D0C134C9}"/>
              </a:ext>
            </a:extLst>
          </p:cNvPr>
          <p:cNvSpPr>
            <a:spLocks noGrp="1"/>
          </p:cNvSpPr>
          <p:nvPr>
            <p:ph type="dt" sz="half" idx="10"/>
          </p:nvPr>
        </p:nvSpPr>
        <p:spPr/>
        <p:txBody>
          <a:bodyPr/>
          <a:lstStyle>
            <a:lvl1pPr>
              <a:defRPr/>
            </a:lvl1pPr>
          </a:lstStyle>
          <a:p>
            <a:r>
              <a:rPr lang="en-US" altLang="ja-JP"/>
              <a:t>July 2021</a:t>
            </a:r>
          </a:p>
        </p:txBody>
      </p:sp>
      <p:sp>
        <p:nvSpPr>
          <p:cNvPr id="5" name="Footer Placeholder 4">
            <a:extLst>
              <a:ext uri="{FF2B5EF4-FFF2-40B4-BE49-F238E27FC236}">
                <a16:creationId xmlns:a16="http://schemas.microsoft.com/office/drawing/2014/main" id="{C3A20058-FC3B-466F-93DE-129D1FE78758}"/>
              </a:ext>
            </a:extLst>
          </p:cNvPr>
          <p:cNvSpPr>
            <a:spLocks noGrp="1"/>
          </p:cNvSpPr>
          <p:nvPr>
            <p:ph type="ftr" sz="quarter" idx="11"/>
          </p:nvPr>
        </p:nvSpPr>
        <p:spPr/>
        <p:txBody>
          <a:bodyPr/>
          <a:lstStyle>
            <a:lvl1pPr>
              <a:defRPr/>
            </a:lvl1pPr>
          </a:lstStyle>
          <a:p>
            <a:r>
              <a:rPr lang="en-US" altLang="ja-JP"/>
              <a:t>Keitarou Kondou, HRCP R&amp;D Partnership</a:t>
            </a:r>
          </a:p>
        </p:txBody>
      </p:sp>
      <p:sp>
        <p:nvSpPr>
          <p:cNvPr id="6" name="Slide Number Placeholder 5">
            <a:extLst>
              <a:ext uri="{FF2B5EF4-FFF2-40B4-BE49-F238E27FC236}">
                <a16:creationId xmlns:a16="http://schemas.microsoft.com/office/drawing/2014/main" id="{41BC1389-4B10-49D4-ABC0-AA9218C1E570}"/>
              </a:ext>
            </a:extLst>
          </p:cNvPr>
          <p:cNvSpPr>
            <a:spLocks noGrp="1"/>
          </p:cNvSpPr>
          <p:nvPr>
            <p:ph type="sldNum" sz="quarter" idx="12"/>
          </p:nvPr>
        </p:nvSpPr>
        <p:spPr/>
        <p:txBody>
          <a:bodyPr/>
          <a:lstStyle>
            <a:lvl1pPr>
              <a:defRPr/>
            </a:lvl1pPr>
          </a:lstStyle>
          <a:p>
            <a:r>
              <a:rPr lang="en-US" altLang="ja-JP"/>
              <a:t>Slide </a:t>
            </a:r>
            <a:fld id="{146A9483-1A0E-47A7-A5DB-25AD9E03D234}" type="slidenum">
              <a:rPr lang="en-US" altLang="ja-JP"/>
              <a:pPr/>
              <a:t>‹#›</a:t>
            </a:fld>
            <a:endParaRPr lang="en-US" altLang="ja-JP"/>
          </a:p>
        </p:txBody>
      </p:sp>
    </p:spTree>
    <p:extLst>
      <p:ext uri="{BB962C8B-B14F-4D97-AF65-F5344CB8AC3E}">
        <p14:creationId xmlns:p14="http://schemas.microsoft.com/office/powerpoint/2010/main" val="1742045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68871F6-8411-4BCC-BB49-383BCDE791C6}"/>
              </a:ext>
            </a:extLst>
          </p:cNvPr>
          <p:cNvSpPr>
            <a:spLocks noGrp="1"/>
          </p:cNvSpPr>
          <p:nvPr>
            <p:ph type="title" orient="vert"/>
          </p:nvPr>
        </p:nvSpPr>
        <p:spPr>
          <a:xfrm>
            <a:off x="6515100" y="685800"/>
            <a:ext cx="1943100" cy="5410200"/>
          </a:xfrm>
        </p:spPr>
        <p:txBody>
          <a:bodyPr vert="eaVert"/>
          <a:lstStyle/>
          <a:p>
            <a:r>
              <a:rPr lang="en-US" altLang="ja-JP"/>
              <a:t>Click to edit Master title style</a:t>
            </a:r>
            <a:endParaRPr lang="ja-JP" altLang="en-US"/>
          </a:p>
        </p:txBody>
      </p:sp>
      <p:sp>
        <p:nvSpPr>
          <p:cNvPr id="3" name="Vertical Text Placeholder 2">
            <a:extLst>
              <a:ext uri="{FF2B5EF4-FFF2-40B4-BE49-F238E27FC236}">
                <a16:creationId xmlns:a16="http://schemas.microsoft.com/office/drawing/2014/main" id="{EB00E16B-1CBC-42AF-9FF8-4A5352289273}"/>
              </a:ext>
            </a:extLst>
          </p:cNvPr>
          <p:cNvSpPr>
            <a:spLocks noGrp="1"/>
          </p:cNvSpPr>
          <p:nvPr>
            <p:ph type="body" orient="vert" idx="1"/>
          </p:nvPr>
        </p:nvSpPr>
        <p:spPr>
          <a:xfrm>
            <a:off x="685800" y="685800"/>
            <a:ext cx="5676900" cy="5410200"/>
          </a:xfrm>
        </p:spPr>
        <p:txBody>
          <a:bodyPr vert="eaVert"/>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lang="ja-JP" altLang="en-US"/>
          </a:p>
        </p:txBody>
      </p:sp>
      <p:sp>
        <p:nvSpPr>
          <p:cNvPr id="4" name="Date Placeholder 3">
            <a:extLst>
              <a:ext uri="{FF2B5EF4-FFF2-40B4-BE49-F238E27FC236}">
                <a16:creationId xmlns:a16="http://schemas.microsoft.com/office/drawing/2014/main" id="{5235B1BD-99A3-449A-9B93-E721E1EC9215}"/>
              </a:ext>
            </a:extLst>
          </p:cNvPr>
          <p:cNvSpPr>
            <a:spLocks noGrp="1"/>
          </p:cNvSpPr>
          <p:nvPr>
            <p:ph type="dt" sz="half" idx="10"/>
          </p:nvPr>
        </p:nvSpPr>
        <p:spPr/>
        <p:txBody>
          <a:bodyPr/>
          <a:lstStyle>
            <a:lvl1pPr>
              <a:defRPr/>
            </a:lvl1pPr>
          </a:lstStyle>
          <a:p>
            <a:r>
              <a:rPr lang="en-US" altLang="ja-JP"/>
              <a:t>July 2021</a:t>
            </a:r>
          </a:p>
        </p:txBody>
      </p:sp>
      <p:sp>
        <p:nvSpPr>
          <p:cNvPr id="5" name="Footer Placeholder 4">
            <a:extLst>
              <a:ext uri="{FF2B5EF4-FFF2-40B4-BE49-F238E27FC236}">
                <a16:creationId xmlns:a16="http://schemas.microsoft.com/office/drawing/2014/main" id="{BA980139-EC6A-44D0-A309-1A86A2DB5A04}"/>
              </a:ext>
            </a:extLst>
          </p:cNvPr>
          <p:cNvSpPr>
            <a:spLocks noGrp="1"/>
          </p:cNvSpPr>
          <p:nvPr>
            <p:ph type="ftr" sz="quarter" idx="11"/>
          </p:nvPr>
        </p:nvSpPr>
        <p:spPr/>
        <p:txBody>
          <a:bodyPr/>
          <a:lstStyle>
            <a:lvl1pPr>
              <a:defRPr/>
            </a:lvl1pPr>
          </a:lstStyle>
          <a:p>
            <a:r>
              <a:rPr lang="en-US" altLang="ja-JP"/>
              <a:t>Keitarou Kondou, HRCP R&amp;D Partnership</a:t>
            </a:r>
          </a:p>
        </p:txBody>
      </p:sp>
      <p:sp>
        <p:nvSpPr>
          <p:cNvPr id="6" name="Slide Number Placeholder 5">
            <a:extLst>
              <a:ext uri="{FF2B5EF4-FFF2-40B4-BE49-F238E27FC236}">
                <a16:creationId xmlns:a16="http://schemas.microsoft.com/office/drawing/2014/main" id="{1D2E4775-B256-46C7-8CE3-61CAACA7CDBD}"/>
              </a:ext>
            </a:extLst>
          </p:cNvPr>
          <p:cNvSpPr>
            <a:spLocks noGrp="1"/>
          </p:cNvSpPr>
          <p:nvPr>
            <p:ph type="sldNum" sz="quarter" idx="12"/>
          </p:nvPr>
        </p:nvSpPr>
        <p:spPr/>
        <p:txBody>
          <a:bodyPr/>
          <a:lstStyle>
            <a:lvl1pPr>
              <a:defRPr/>
            </a:lvl1pPr>
          </a:lstStyle>
          <a:p>
            <a:r>
              <a:rPr lang="en-US" altLang="ja-JP"/>
              <a:t>Slide </a:t>
            </a:r>
            <a:fld id="{3846CB44-4E66-4E5D-9E18-A1A9EACA6745}" type="slidenum">
              <a:rPr lang="en-US" altLang="ja-JP"/>
              <a:pPr/>
              <a:t>‹#›</a:t>
            </a:fld>
            <a:endParaRPr lang="en-US" altLang="ja-JP"/>
          </a:p>
        </p:txBody>
      </p:sp>
    </p:spTree>
    <p:extLst>
      <p:ext uri="{BB962C8B-B14F-4D97-AF65-F5344CB8AC3E}">
        <p14:creationId xmlns:p14="http://schemas.microsoft.com/office/powerpoint/2010/main" val="1219171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860AA-B6A8-41F4-9D59-E4131CE4A30B}"/>
              </a:ext>
            </a:extLst>
          </p:cNvPr>
          <p:cNvSpPr>
            <a:spLocks noGrp="1"/>
          </p:cNvSpPr>
          <p:nvPr>
            <p:ph type="title"/>
          </p:nvPr>
        </p:nvSpPr>
        <p:spPr/>
        <p:txBody>
          <a:bodyPr/>
          <a:lstStyle/>
          <a:p>
            <a:r>
              <a:rPr lang="en-US" altLang="ja-JP"/>
              <a:t>Click to edit Master title style</a:t>
            </a:r>
            <a:endParaRPr lang="ja-JP" altLang="en-US"/>
          </a:p>
        </p:txBody>
      </p:sp>
      <p:sp>
        <p:nvSpPr>
          <p:cNvPr id="3" name="Content Placeholder 2">
            <a:extLst>
              <a:ext uri="{FF2B5EF4-FFF2-40B4-BE49-F238E27FC236}">
                <a16:creationId xmlns:a16="http://schemas.microsoft.com/office/drawing/2014/main" id="{2F57A3AD-7D5A-4358-9E99-A5C11634E584}"/>
              </a:ext>
            </a:extLst>
          </p:cNvPr>
          <p:cNvSpPr>
            <a:spLocks noGrp="1"/>
          </p:cNvSpPr>
          <p:nvPr>
            <p:ph idx="1"/>
          </p:nvPr>
        </p:nvSpPr>
        <p:spPr/>
        <p:txBody>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lang="ja-JP" altLang="en-US"/>
          </a:p>
        </p:txBody>
      </p:sp>
      <p:sp>
        <p:nvSpPr>
          <p:cNvPr id="4" name="Date Placeholder 3">
            <a:extLst>
              <a:ext uri="{FF2B5EF4-FFF2-40B4-BE49-F238E27FC236}">
                <a16:creationId xmlns:a16="http://schemas.microsoft.com/office/drawing/2014/main" id="{4B895CEE-4462-4C26-9856-6D3EAB9A424A}"/>
              </a:ext>
            </a:extLst>
          </p:cNvPr>
          <p:cNvSpPr>
            <a:spLocks noGrp="1"/>
          </p:cNvSpPr>
          <p:nvPr>
            <p:ph type="dt" sz="half" idx="10"/>
          </p:nvPr>
        </p:nvSpPr>
        <p:spPr/>
        <p:txBody>
          <a:bodyPr/>
          <a:lstStyle>
            <a:lvl1pPr>
              <a:defRPr/>
            </a:lvl1pPr>
          </a:lstStyle>
          <a:p>
            <a:r>
              <a:rPr lang="en-US" altLang="ja-JP"/>
              <a:t>July 2021</a:t>
            </a:r>
          </a:p>
        </p:txBody>
      </p:sp>
      <p:sp>
        <p:nvSpPr>
          <p:cNvPr id="5" name="Footer Placeholder 4">
            <a:extLst>
              <a:ext uri="{FF2B5EF4-FFF2-40B4-BE49-F238E27FC236}">
                <a16:creationId xmlns:a16="http://schemas.microsoft.com/office/drawing/2014/main" id="{5D5817B2-B125-4814-9213-9F3051FE0FC9}"/>
              </a:ext>
            </a:extLst>
          </p:cNvPr>
          <p:cNvSpPr>
            <a:spLocks noGrp="1"/>
          </p:cNvSpPr>
          <p:nvPr>
            <p:ph type="ftr" sz="quarter" idx="11"/>
          </p:nvPr>
        </p:nvSpPr>
        <p:spPr/>
        <p:txBody>
          <a:bodyPr/>
          <a:lstStyle>
            <a:lvl1pPr>
              <a:defRPr/>
            </a:lvl1pPr>
          </a:lstStyle>
          <a:p>
            <a:r>
              <a:rPr lang="en-US" altLang="ja-JP"/>
              <a:t>Keitarou Kondou, HRCP R&amp;D Partnership</a:t>
            </a:r>
          </a:p>
        </p:txBody>
      </p:sp>
      <p:sp>
        <p:nvSpPr>
          <p:cNvPr id="6" name="Slide Number Placeholder 5">
            <a:extLst>
              <a:ext uri="{FF2B5EF4-FFF2-40B4-BE49-F238E27FC236}">
                <a16:creationId xmlns:a16="http://schemas.microsoft.com/office/drawing/2014/main" id="{6233E494-3573-4168-9CDE-30AF82423D1D}"/>
              </a:ext>
            </a:extLst>
          </p:cNvPr>
          <p:cNvSpPr>
            <a:spLocks noGrp="1"/>
          </p:cNvSpPr>
          <p:nvPr>
            <p:ph type="sldNum" sz="quarter" idx="12"/>
          </p:nvPr>
        </p:nvSpPr>
        <p:spPr/>
        <p:txBody>
          <a:bodyPr/>
          <a:lstStyle>
            <a:lvl1pPr>
              <a:defRPr/>
            </a:lvl1pPr>
          </a:lstStyle>
          <a:p>
            <a:r>
              <a:rPr lang="en-US" altLang="ja-JP"/>
              <a:t>Slide </a:t>
            </a:r>
            <a:fld id="{79175E37-E48F-49E9-AD4F-E55053C18E0B}" type="slidenum">
              <a:rPr lang="en-US" altLang="ja-JP"/>
              <a:pPr/>
              <a:t>‹#›</a:t>
            </a:fld>
            <a:endParaRPr lang="en-US" altLang="ja-JP"/>
          </a:p>
        </p:txBody>
      </p:sp>
    </p:spTree>
    <p:extLst>
      <p:ext uri="{BB962C8B-B14F-4D97-AF65-F5344CB8AC3E}">
        <p14:creationId xmlns:p14="http://schemas.microsoft.com/office/powerpoint/2010/main" val="3628269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CE3C5-8230-4463-9976-306DAC13C2C6}"/>
              </a:ext>
            </a:extLst>
          </p:cNvPr>
          <p:cNvSpPr>
            <a:spLocks noGrp="1"/>
          </p:cNvSpPr>
          <p:nvPr>
            <p:ph type="title"/>
          </p:nvPr>
        </p:nvSpPr>
        <p:spPr>
          <a:xfrm>
            <a:off x="623888" y="1709738"/>
            <a:ext cx="7886700" cy="2852737"/>
          </a:xfrm>
        </p:spPr>
        <p:txBody>
          <a:bodyPr anchor="b"/>
          <a:lstStyle>
            <a:lvl1pPr>
              <a:defRPr sz="6000"/>
            </a:lvl1pPr>
          </a:lstStyle>
          <a:p>
            <a:r>
              <a:rPr lang="en-US" altLang="ja-JP"/>
              <a:t>Click to edit Master title style</a:t>
            </a:r>
            <a:endParaRPr lang="ja-JP" altLang="en-US"/>
          </a:p>
        </p:txBody>
      </p:sp>
      <p:sp>
        <p:nvSpPr>
          <p:cNvPr id="3" name="Text Placeholder 2">
            <a:extLst>
              <a:ext uri="{FF2B5EF4-FFF2-40B4-BE49-F238E27FC236}">
                <a16:creationId xmlns:a16="http://schemas.microsoft.com/office/drawing/2014/main" id="{F6C18902-1E2D-4437-8B16-B1A40AD2D46C}"/>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ltLang="ja-JP"/>
              <a:t>Click to edit Master text styles</a:t>
            </a:r>
          </a:p>
        </p:txBody>
      </p:sp>
      <p:sp>
        <p:nvSpPr>
          <p:cNvPr id="4" name="Date Placeholder 3">
            <a:extLst>
              <a:ext uri="{FF2B5EF4-FFF2-40B4-BE49-F238E27FC236}">
                <a16:creationId xmlns:a16="http://schemas.microsoft.com/office/drawing/2014/main" id="{AA441D0C-1F3A-41A8-9A1D-A648CB1F4189}"/>
              </a:ext>
            </a:extLst>
          </p:cNvPr>
          <p:cNvSpPr>
            <a:spLocks noGrp="1"/>
          </p:cNvSpPr>
          <p:nvPr>
            <p:ph type="dt" sz="half" idx="10"/>
          </p:nvPr>
        </p:nvSpPr>
        <p:spPr/>
        <p:txBody>
          <a:bodyPr/>
          <a:lstStyle>
            <a:lvl1pPr>
              <a:defRPr/>
            </a:lvl1pPr>
          </a:lstStyle>
          <a:p>
            <a:r>
              <a:rPr lang="en-US" altLang="ja-JP"/>
              <a:t>July 2021</a:t>
            </a:r>
          </a:p>
        </p:txBody>
      </p:sp>
      <p:sp>
        <p:nvSpPr>
          <p:cNvPr id="5" name="Footer Placeholder 4">
            <a:extLst>
              <a:ext uri="{FF2B5EF4-FFF2-40B4-BE49-F238E27FC236}">
                <a16:creationId xmlns:a16="http://schemas.microsoft.com/office/drawing/2014/main" id="{9709B1A1-6003-453B-92C3-C2425B9E2FF2}"/>
              </a:ext>
            </a:extLst>
          </p:cNvPr>
          <p:cNvSpPr>
            <a:spLocks noGrp="1"/>
          </p:cNvSpPr>
          <p:nvPr>
            <p:ph type="ftr" sz="quarter" idx="11"/>
          </p:nvPr>
        </p:nvSpPr>
        <p:spPr/>
        <p:txBody>
          <a:bodyPr/>
          <a:lstStyle>
            <a:lvl1pPr>
              <a:defRPr/>
            </a:lvl1pPr>
          </a:lstStyle>
          <a:p>
            <a:r>
              <a:rPr lang="en-US" altLang="ja-JP"/>
              <a:t>Keitarou Kondou, HRCP R&amp;D Partnership</a:t>
            </a:r>
          </a:p>
        </p:txBody>
      </p:sp>
      <p:sp>
        <p:nvSpPr>
          <p:cNvPr id="6" name="Slide Number Placeholder 5">
            <a:extLst>
              <a:ext uri="{FF2B5EF4-FFF2-40B4-BE49-F238E27FC236}">
                <a16:creationId xmlns:a16="http://schemas.microsoft.com/office/drawing/2014/main" id="{32F4D7BE-BBB3-476F-990D-AC49D56F1E45}"/>
              </a:ext>
            </a:extLst>
          </p:cNvPr>
          <p:cNvSpPr>
            <a:spLocks noGrp="1"/>
          </p:cNvSpPr>
          <p:nvPr>
            <p:ph type="sldNum" sz="quarter" idx="12"/>
          </p:nvPr>
        </p:nvSpPr>
        <p:spPr/>
        <p:txBody>
          <a:bodyPr/>
          <a:lstStyle>
            <a:lvl1pPr>
              <a:defRPr/>
            </a:lvl1pPr>
          </a:lstStyle>
          <a:p>
            <a:r>
              <a:rPr lang="en-US" altLang="ja-JP"/>
              <a:t>Slide </a:t>
            </a:r>
            <a:fld id="{E2814230-06AF-4BF8-A4F0-A7DB245FEDE4}" type="slidenum">
              <a:rPr lang="en-US" altLang="ja-JP"/>
              <a:pPr/>
              <a:t>‹#›</a:t>
            </a:fld>
            <a:endParaRPr lang="en-US" altLang="ja-JP"/>
          </a:p>
        </p:txBody>
      </p:sp>
    </p:spTree>
    <p:extLst>
      <p:ext uri="{BB962C8B-B14F-4D97-AF65-F5344CB8AC3E}">
        <p14:creationId xmlns:p14="http://schemas.microsoft.com/office/powerpoint/2010/main" val="1466182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60131-AEE9-4C8D-8122-DA6837EA90F5}"/>
              </a:ext>
            </a:extLst>
          </p:cNvPr>
          <p:cNvSpPr>
            <a:spLocks noGrp="1"/>
          </p:cNvSpPr>
          <p:nvPr>
            <p:ph type="title"/>
          </p:nvPr>
        </p:nvSpPr>
        <p:spPr/>
        <p:txBody>
          <a:bodyPr/>
          <a:lstStyle/>
          <a:p>
            <a:r>
              <a:rPr lang="en-US" altLang="ja-JP"/>
              <a:t>Click to edit Master title style</a:t>
            </a:r>
            <a:endParaRPr lang="ja-JP" altLang="en-US"/>
          </a:p>
        </p:txBody>
      </p:sp>
      <p:sp>
        <p:nvSpPr>
          <p:cNvPr id="3" name="Content Placeholder 2">
            <a:extLst>
              <a:ext uri="{FF2B5EF4-FFF2-40B4-BE49-F238E27FC236}">
                <a16:creationId xmlns:a16="http://schemas.microsoft.com/office/drawing/2014/main" id="{1B9D9F01-F7CF-4AE3-83D8-0A93A3D8E681}"/>
              </a:ext>
            </a:extLst>
          </p:cNvPr>
          <p:cNvSpPr>
            <a:spLocks noGrp="1"/>
          </p:cNvSpPr>
          <p:nvPr>
            <p:ph sz="half" idx="1"/>
          </p:nvPr>
        </p:nvSpPr>
        <p:spPr>
          <a:xfrm>
            <a:off x="685800" y="1981200"/>
            <a:ext cx="3810000" cy="4114800"/>
          </a:xfrm>
        </p:spPr>
        <p:txBody>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lang="ja-JP" altLang="en-US"/>
          </a:p>
        </p:txBody>
      </p:sp>
      <p:sp>
        <p:nvSpPr>
          <p:cNvPr id="4" name="Content Placeholder 3">
            <a:extLst>
              <a:ext uri="{FF2B5EF4-FFF2-40B4-BE49-F238E27FC236}">
                <a16:creationId xmlns:a16="http://schemas.microsoft.com/office/drawing/2014/main" id="{9BA24583-4C6A-4A5B-895A-F56A017FA359}"/>
              </a:ext>
            </a:extLst>
          </p:cNvPr>
          <p:cNvSpPr>
            <a:spLocks noGrp="1"/>
          </p:cNvSpPr>
          <p:nvPr>
            <p:ph sz="half" idx="2"/>
          </p:nvPr>
        </p:nvSpPr>
        <p:spPr>
          <a:xfrm>
            <a:off x="4648200" y="1981200"/>
            <a:ext cx="3810000" cy="4114800"/>
          </a:xfrm>
        </p:spPr>
        <p:txBody>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lang="ja-JP" altLang="en-US"/>
          </a:p>
        </p:txBody>
      </p:sp>
      <p:sp>
        <p:nvSpPr>
          <p:cNvPr id="5" name="Date Placeholder 4">
            <a:extLst>
              <a:ext uri="{FF2B5EF4-FFF2-40B4-BE49-F238E27FC236}">
                <a16:creationId xmlns:a16="http://schemas.microsoft.com/office/drawing/2014/main" id="{89C25F07-E41B-4BC6-AECF-F720A9BFEEE0}"/>
              </a:ext>
            </a:extLst>
          </p:cNvPr>
          <p:cNvSpPr>
            <a:spLocks noGrp="1"/>
          </p:cNvSpPr>
          <p:nvPr>
            <p:ph type="dt" sz="half" idx="10"/>
          </p:nvPr>
        </p:nvSpPr>
        <p:spPr/>
        <p:txBody>
          <a:bodyPr/>
          <a:lstStyle>
            <a:lvl1pPr>
              <a:defRPr/>
            </a:lvl1pPr>
          </a:lstStyle>
          <a:p>
            <a:r>
              <a:rPr lang="en-US" altLang="ja-JP"/>
              <a:t>July 2021</a:t>
            </a:r>
          </a:p>
        </p:txBody>
      </p:sp>
      <p:sp>
        <p:nvSpPr>
          <p:cNvPr id="6" name="Footer Placeholder 5">
            <a:extLst>
              <a:ext uri="{FF2B5EF4-FFF2-40B4-BE49-F238E27FC236}">
                <a16:creationId xmlns:a16="http://schemas.microsoft.com/office/drawing/2014/main" id="{5F70AB31-7F63-4AAE-8089-CCFDDF1F152A}"/>
              </a:ext>
            </a:extLst>
          </p:cNvPr>
          <p:cNvSpPr>
            <a:spLocks noGrp="1"/>
          </p:cNvSpPr>
          <p:nvPr>
            <p:ph type="ftr" sz="quarter" idx="11"/>
          </p:nvPr>
        </p:nvSpPr>
        <p:spPr/>
        <p:txBody>
          <a:bodyPr/>
          <a:lstStyle>
            <a:lvl1pPr>
              <a:defRPr/>
            </a:lvl1pPr>
          </a:lstStyle>
          <a:p>
            <a:r>
              <a:rPr lang="en-US" altLang="ja-JP"/>
              <a:t>Keitarou Kondou, HRCP R&amp;D Partnership</a:t>
            </a:r>
          </a:p>
        </p:txBody>
      </p:sp>
      <p:sp>
        <p:nvSpPr>
          <p:cNvPr id="7" name="Slide Number Placeholder 6">
            <a:extLst>
              <a:ext uri="{FF2B5EF4-FFF2-40B4-BE49-F238E27FC236}">
                <a16:creationId xmlns:a16="http://schemas.microsoft.com/office/drawing/2014/main" id="{1F14E6F0-AB4F-47DF-A000-0EBB8DEDBF1E}"/>
              </a:ext>
            </a:extLst>
          </p:cNvPr>
          <p:cNvSpPr>
            <a:spLocks noGrp="1"/>
          </p:cNvSpPr>
          <p:nvPr>
            <p:ph type="sldNum" sz="quarter" idx="12"/>
          </p:nvPr>
        </p:nvSpPr>
        <p:spPr/>
        <p:txBody>
          <a:bodyPr/>
          <a:lstStyle>
            <a:lvl1pPr>
              <a:defRPr/>
            </a:lvl1pPr>
          </a:lstStyle>
          <a:p>
            <a:r>
              <a:rPr lang="en-US" altLang="ja-JP"/>
              <a:t>Slide </a:t>
            </a:r>
            <a:fld id="{C0672412-7DFC-44FE-B40C-4DC1C5BB0523}" type="slidenum">
              <a:rPr lang="en-US" altLang="ja-JP"/>
              <a:pPr/>
              <a:t>‹#›</a:t>
            </a:fld>
            <a:endParaRPr lang="en-US" altLang="ja-JP"/>
          </a:p>
        </p:txBody>
      </p:sp>
    </p:spTree>
    <p:extLst>
      <p:ext uri="{BB962C8B-B14F-4D97-AF65-F5344CB8AC3E}">
        <p14:creationId xmlns:p14="http://schemas.microsoft.com/office/powerpoint/2010/main" val="2610338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93F76-E0FE-4DBA-9675-5DDA768C4369}"/>
              </a:ext>
            </a:extLst>
          </p:cNvPr>
          <p:cNvSpPr>
            <a:spLocks noGrp="1"/>
          </p:cNvSpPr>
          <p:nvPr>
            <p:ph type="title"/>
          </p:nvPr>
        </p:nvSpPr>
        <p:spPr>
          <a:xfrm>
            <a:off x="630238" y="365125"/>
            <a:ext cx="7886700" cy="1325563"/>
          </a:xfrm>
        </p:spPr>
        <p:txBody>
          <a:bodyPr/>
          <a:lstStyle/>
          <a:p>
            <a:r>
              <a:rPr lang="en-US" altLang="ja-JP"/>
              <a:t>Click to edit Master title style</a:t>
            </a:r>
            <a:endParaRPr lang="ja-JP" altLang="en-US"/>
          </a:p>
        </p:txBody>
      </p:sp>
      <p:sp>
        <p:nvSpPr>
          <p:cNvPr id="3" name="Text Placeholder 2">
            <a:extLst>
              <a:ext uri="{FF2B5EF4-FFF2-40B4-BE49-F238E27FC236}">
                <a16:creationId xmlns:a16="http://schemas.microsoft.com/office/drawing/2014/main" id="{23D02F7B-8F6A-4485-B9FD-732819FA52CA}"/>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ja-JP"/>
              <a:t>Click to edit Master text styles</a:t>
            </a:r>
          </a:p>
        </p:txBody>
      </p:sp>
      <p:sp>
        <p:nvSpPr>
          <p:cNvPr id="4" name="Content Placeholder 3">
            <a:extLst>
              <a:ext uri="{FF2B5EF4-FFF2-40B4-BE49-F238E27FC236}">
                <a16:creationId xmlns:a16="http://schemas.microsoft.com/office/drawing/2014/main" id="{9CF23253-ED51-4899-B61E-B370744F70FB}"/>
              </a:ext>
            </a:extLst>
          </p:cNvPr>
          <p:cNvSpPr>
            <a:spLocks noGrp="1"/>
          </p:cNvSpPr>
          <p:nvPr>
            <p:ph sz="half" idx="2"/>
          </p:nvPr>
        </p:nvSpPr>
        <p:spPr>
          <a:xfrm>
            <a:off x="630238" y="2505075"/>
            <a:ext cx="3868737" cy="3684588"/>
          </a:xfrm>
        </p:spPr>
        <p:txBody>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lang="ja-JP" altLang="en-US"/>
          </a:p>
        </p:txBody>
      </p:sp>
      <p:sp>
        <p:nvSpPr>
          <p:cNvPr id="5" name="Text Placeholder 4">
            <a:extLst>
              <a:ext uri="{FF2B5EF4-FFF2-40B4-BE49-F238E27FC236}">
                <a16:creationId xmlns:a16="http://schemas.microsoft.com/office/drawing/2014/main" id="{A5D31CAB-D0D7-4B4D-9367-8AEDD3A5CE09}"/>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ja-JP"/>
              <a:t>Click to edit Master text styles</a:t>
            </a:r>
          </a:p>
        </p:txBody>
      </p:sp>
      <p:sp>
        <p:nvSpPr>
          <p:cNvPr id="6" name="Content Placeholder 5">
            <a:extLst>
              <a:ext uri="{FF2B5EF4-FFF2-40B4-BE49-F238E27FC236}">
                <a16:creationId xmlns:a16="http://schemas.microsoft.com/office/drawing/2014/main" id="{36065E0C-E9DF-4357-89DA-46CC23FC8B57}"/>
              </a:ext>
            </a:extLst>
          </p:cNvPr>
          <p:cNvSpPr>
            <a:spLocks noGrp="1"/>
          </p:cNvSpPr>
          <p:nvPr>
            <p:ph sz="quarter" idx="4"/>
          </p:nvPr>
        </p:nvSpPr>
        <p:spPr>
          <a:xfrm>
            <a:off x="4629150" y="2505075"/>
            <a:ext cx="3887788" cy="3684588"/>
          </a:xfrm>
        </p:spPr>
        <p:txBody>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lang="ja-JP" altLang="en-US"/>
          </a:p>
        </p:txBody>
      </p:sp>
      <p:sp>
        <p:nvSpPr>
          <p:cNvPr id="7" name="Date Placeholder 6">
            <a:extLst>
              <a:ext uri="{FF2B5EF4-FFF2-40B4-BE49-F238E27FC236}">
                <a16:creationId xmlns:a16="http://schemas.microsoft.com/office/drawing/2014/main" id="{C23CA2F8-1299-4BDF-B472-CEF639654F8E}"/>
              </a:ext>
            </a:extLst>
          </p:cNvPr>
          <p:cNvSpPr>
            <a:spLocks noGrp="1"/>
          </p:cNvSpPr>
          <p:nvPr>
            <p:ph type="dt" sz="half" idx="10"/>
          </p:nvPr>
        </p:nvSpPr>
        <p:spPr/>
        <p:txBody>
          <a:bodyPr/>
          <a:lstStyle>
            <a:lvl1pPr>
              <a:defRPr/>
            </a:lvl1pPr>
          </a:lstStyle>
          <a:p>
            <a:r>
              <a:rPr lang="en-US" altLang="ja-JP"/>
              <a:t>July 2021</a:t>
            </a:r>
          </a:p>
        </p:txBody>
      </p:sp>
      <p:sp>
        <p:nvSpPr>
          <p:cNvPr id="8" name="Footer Placeholder 7">
            <a:extLst>
              <a:ext uri="{FF2B5EF4-FFF2-40B4-BE49-F238E27FC236}">
                <a16:creationId xmlns:a16="http://schemas.microsoft.com/office/drawing/2014/main" id="{101DB9DD-67F6-4BAE-B990-D1A246BBB57C}"/>
              </a:ext>
            </a:extLst>
          </p:cNvPr>
          <p:cNvSpPr>
            <a:spLocks noGrp="1"/>
          </p:cNvSpPr>
          <p:nvPr>
            <p:ph type="ftr" sz="quarter" idx="11"/>
          </p:nvPr>
        </p:nvSpPr>
        <p:spPr/>
        <p:txBody>
          <a:bodyPr/>
          <a:lstStyle>
            <a:lvl1pPr>
              <a:defRPr/>
            </a:lvl1pPr>
          </a:lstStyle>
          <a:p>
            <a:r>
              <a:rPr lang="en-US" altLang="ja-JP"/>
              <a:t>Keitarou Kondou, HRCP R&amp;D Partnership</a:t>
            </a:r>
          </a:p>
        </p:txBody>
      </p:sp>
      <p:sp>
        <p:nvSpPr>
          <p:cNvPr id="9" name="Slide Number Placeholder 8">
            <a:extLst>
              <a:ext uri="{FF2B5EF4-FFF2-40B4-BE49-F238E27FC236}">
                <a16:creationId xmlns:a16="http://schemas.microsoft.com/office/drawing/2014/main" id="{2F8143C2-DF2D-48F1-8FD5-37E0C5E9B3DB}"/>
              </a:ext>
            </a:extLst>
          </p:cNvPr>
          <p:cNvSpPr>
            <a:spLocks noGrp="1"/>
          </p:cNvSpPr>
          <p:nvPr>
            <p:ph type="sldNum" sz="quarter" idx="12"/>
          </p:nvPr>
        </p:nvSpPr>
        <p:spPr/>
        <p:txBody>
          <a:bodyPr/>
          <a:lstStyle>
            <a:lvl1pPr>
              <a:defRPr/>
            </a:lvl1pPr>
          </a:lstStyle>
          <a:p>
            <a:r>
              <a:rPr lang="en-US" altLang="ja-JP"/>
              <a:t>Slide </a:t>
            </a:r>
            <a:fld id="{D9653489-AB56-4C9C-8C93-5E4EB8C1AABD}" type="slidenum">
              <a:rPr lang="en-US" altLang="ja-JP"/>
              <a:pPr/>
              <a:t>‹#›</a:t>
            </a:fld>
            <a:endParaRPr lang="en-US" altLang="ja-JP"/>
          </a:p>
        </p:txBody>
      </p:sp>
    </p:spTree>
    <p:extLst>
      <p:ext uri="{BB962C8B-B14F-4D97-AF65-F5344CB8AC3E}">
        <p14:creationId xmlns:p14="http://schemas.microsoft.com/office/powerpoint/2010/main" val="4214794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B45AE-E2E0-4850-90E0-191DE93CE28E}"/>
              </a:ext>
            </a:extLst>
          </p:cNvPr>
          <p:cNvSpPr>
            <a:spLocks noGrp="1"/>
          </p:cNvSpPr>
          <p:nvPr>
            <p:ph type="title"/>
          </p:nvPr>
        </p:nvSpPr>
        <p:spPr/>
        <p:txBody>
          <a:bodyPr/>
          <a:lstStyle/>
          <a:p>
            <a:r>
              <a:rPr lang="en-US" altLang="ja-JP"/>
              <a:t>Click to edit Master title style</a:t>
            </a:r>
            <a:endParaRPr lang="ja-JP" altLang="en-US"/>
          </a:p>
        </p:txBody>
      </p:sp>
      <p:sp>
        <p:nvSpPr>
          <p:cNvPr id="3" name="Date Placeholder 2">
            <a:extLst>
              <a:ext uri="{FF2B5EF4-FFF2-40B4-BE49-F238E27FC236}">
                <a16:creationId xmlns:a16="http://schemas.microsoft.com/office/drawing/2014/main" id="{6B36B1FD-FFEF-4055-AE98-7BC4A546BBDA}"/>
              </a:ext>
            </a:extLst>
          </p:cNvPr>
          <p:cNvSpPr>
            <a:spLocks noGrp="1"/>
          </p:cNvSpPr>
          <p:nvPr>
            <p:ph type="dt" sz="half" idx="10"/>
          </p:nvPr>
        </p:nvSpPr>
        <p:spPr/>
        <p:txBody>
          <a:bodyPr/>
          <a:lstStyle>
            <a:lvl1pPr>
              <a:defRPr/>
            </a:lvl1pPr>
          </a:lstStyle>
          <a:p>
            <a:r>
              <a:rPr lang="en-US" altLang="ja-JP"/>
              <a:t>July 2021</a:t>
            </a:r>
          </a:p>
        </p:txBody>
      </p:sp>
      <p:sp>
        <p:nvSpPr>
          <p:cNvPr id="4" name="Footer Placeholder 3">
            <a:extLst>
              <a:ext uri="{FF2B5EF4-FFF2-40B4-BE49-F238E27FC236}">
                <a16:creationId xmlns:a16="http://schemas.microsoft.com/office/drawing/2014/main" id="{0F03BA32-F4B9-4A19-9767-3F70C626D633}"/>
              </a:ext>
            </a:extLst>
          </p:cNvPr>
          <p:cNvSpPr>
            <a:spLocks noGrp="1"/>
          </p:cNvSpPr>
          <p:nvPr>
            <p:ph type="ftr" sz="quarter" idx="11"/>
          </p:nvPr>
        </p:nvSpPr>
        <p:spPr/>
        <p:txBody>
          <a:bodyPr/>
          <a:lstStyle>
            <a:lvl1pPr>
              <a:defRPr/>
            </a:lvl1pPr>
          </a:lstStyle>
          <a:p>
            <a:r>
              <a:rPr lang="en-US" altLang="ja-JP"/>
              <a:t>Keitarou Kondou, HRCP R&amp;D Partnership</a:t>
            </a:r>
          </a:p>
        </p:txBody>
      </p:sp>
      <p:sp>
        <p:nvSpPr>
          <p:cNvPr id="5" name="Slide Number Placeholder 4">
            <a:extLst>
              <a:ext uri="{FF2B5EF4-FFF2-40B4-BE49-F238E27FC236}">
                <a16:creationId xmlns:a16="http://schemas.microsoft.com/office/drawing/2014/main" id="{7F763B37-6DE3-404D-BAF0-D2C82AAF17BA}"/>
              </a:ext>
            </a:extLst>
          </p:cNvPr>
          <p:cNvSpPr>
            <a:spLocks noGrp="1"/>
          </p:cNvSpPr>
          <p:nvPr>
            <p:ph type="sldNum" sz="quarter" idx="12"/>
          </p:nvPr>
        </p:nvSpPr>
        <p:spPr/>
        <p:txBody>
          <a:bodyPr/>
          <a:lstStyle>
            <a:lvl1pPr>
              <a:defRPr/>
            </a:lvl1pPr>
          </a:lstStyle>
          <a:p>
            <a:r>
              <a:rPr lang="en-US" altLang="ja-JP"/>
              <a:t>Slide </a:t>
            </a:r>
            <a:fld id="{30BFB98D-A673-481F-B529-587F69258F00}" type="slidenum">
              <a:rPr lang="en-US" altLang="ja-JP"/>
              <a:pPr/>
              <a:t>‹#›</a:t>
            </a:fld>
            <a:endParaRPr lang="en-US" altLang="ja-JP"/>
          </a:p>
        </p:txBody>
      </p:sp>
    </p:spTree>
    <p:extLst>
      <p:ext uri="{BB962C8B-B14F-4D97-AF65-F5344CB8AC3E}">
        <p14:creationId xmlns:p14="http://schemas.microsoft.com/office/powerpoint/2010/main" val="717394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9EE41E2-9100-4DE0-B1CF-7D60BA623D48}"/>
              </a:ext>
            </a:extLst>
          </p:cNvPr>
          <p:cNvSpPr>
            <a:spLocks noGrp="1"/>
          </p:cNvSpPr>
          <p:nvPr>
            <p:ph type="dt" sz="half" idx="10"/>
          </p:nvPr>
        </p:nvSpPr>
        <p:spPr/>
        <p:txBody>
          <a:bodyPr/>
          <a:lstStyle>
            <a:lvl1pPr>
              <a:defRPr/>
            </a:lvl1pPr>
          </a:lstStyle>
          <a:p>
            <a:r>
              <a:rPr lang="en-US" altLang="ja-JP"/>
              <a:t>July 2021</a:t>
            </a:r>
          </a:p>
        </p:txBody>
      </p:sp>
      <p:sp>
        <p:nvSpPr>
          <p:cNvPr id="3" name="Footer Placeholder 2">
            <a:extLst>
              <a:ext uri="{FF2B5EF4-FFF2-40B4-BE49-F238E27FC236}">
                <a16:creationId xmlns:a16="http://schemas.microsoft.com/office/drawing/2014/main" id="{54ADCB04-C618-4C57-B42B-77B0BA3CBACC}"/>
              </a:ext>
            </a:extLst>
          </p:cNvPr>
          <p:cNvSpPr>
            <a:spLocks noGrp="1"/>
          </p:cNvSpPr>
          <p:nvPr>
            <p:ph type="ftr" sz="quarter" idx="11"/>
          </p:nvPr>
        </p:nvSpPr>
        <p:spPr/>
        <p:txBody>
          <a:bodyPr/>
          <a:lstStyle>
            <a:lvl1pPr>
              <a:defRPr/>
            </a:lvl1pPr>
          </a:lstStyle>
          <a:p>
            <a:r>
              <a:rPr lang="en-US" altLang="ja-JP"/>
              <a:t>Keitarou Kondou, HRCP R&amp;D Partnership</a:t>
            </a:r>
            <a:endParaRPr lang="en-US" altLang="ja-JP" dirty="0"/>
          </a:p>
        </p:txBody>
      </p:sp>
      <p:sp>
        <p:nvSpPr>
          <p:cNvPr id="4" name="Slide Number Placeholder 3">
            <a:extLst>
              <a:ext uri="{FF2B5EF4-FFF2-40B4-BE49-F238E27FC236}">
                <a16:creationId xmlns:a16="http://schemas.microsoft.com/office/drawing/2014/main" id="{F98657E1-1B80-4EA6-879F-587566D3AF91}"/>
              </a:ext>
            </a:extLst>
          </p:cNvPr>
          <p:cNvSpPr>
            <a:spLocks noGrp="1"/>
          </p:cNvSpPr>
          <p:nvPr>
            <p:ph type="sldNum" sz="quarter" idx="12"/>
          </p:nvPr>
        </p:nvSpPr>
        <p:spPr/>
        <p:txBody>
          <a:bodyPr/>
          <a:lstStyle>
            <a:lvl1pPr>
              <a:defRPr/>
            </a:lvl1pPr>
          </a:lstStyle>
          <a:p>
            <a:r>
              <a:rPr lang="en-US" altLang="ja-JP"/>
              <a:t>Slide </a:t>
            </a:r>
            <a:fld id="{40273515-A630-460C-92D7-CED6C45EDD4A}" type="slidenum">
              <a:rPr lang="en-US" altLang="ja-JP"/>
              <a:pPr/>
              <a:t>‹#›</a:t>
            </a:fld>
            <a:endParaRPr lang="en-US" altLang="ja-JP"/>
          </a:p>
        </p:txBody>
      </p:sp>
    </p:spTree>
    <p:extLst>
      <p:ext uri="{BB962C8B-B14F-4D97-AF65-F5344CB8AC3E}">
        <p14:creationId xmlns:p14="http://schemas.microsoft.com/office/powerpoint/2010/main" val="4116523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A5279-EBD5-4C91-B9A3-2FBCEDA9B542}"/>
              </a:ext>
            </a:extLst>
          </p:cNvPr>
          <p:cNvSpPr>
            <a:spLocks noGrp="1"/>
          </p:cNvSpPr>
          <p:nvPr>
            <p:ph type="title"/>
          </p:nvPr>
        </p:nvSpPr>
        <p:spPr>
          <a:xfrm>
            <a:off x="630238" y="457200"/>
            <a:ext cx="2949575" cy="1600200"/>
          </a:xfrm>
        </p:spPr>
        <p:txBody>
          <a:bodyPr anchor="b"/>
          <a:lstStyle>
            <a:lvl1pPr>
              <a:defRPr sz="3200"/>
            </a:lvl1pPr>
          </a:lstStyle>
          <a:p>
            <a:r>
              <a:rPr lang="en-US" altLang="ja-JP"/>
              <a:t>Click to edit Master title style</a:t>
            </a:r>
            <a:endParaRPr lang="ja-JP" altLang="en-US"/>
          </a:p>
        </p:txBody>
      </p:sp>
      <p:sp>
        <p:nvSpPr>
          <p:cNvPr id="3" name="Content Placeholder 2">
            <a:extLst>
              <a:ext uri="{FF2B5EF4-FFF2-40B4-BE49-F238E27FC236}">
                <a16:creationId xmlns:a16="http://schemas.microsoft.com/office/drawing/2014/main" id="{93422A8D-4062-4397-BA48-E5C61934F60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lang="ja-JP" altLang="en-US"/>
          </a:p>
        </p:txBody>
      </p:sp>
      <p:sp>
        <p:nvSpPr>
          <p:cNvPr id="4" name="Text Placeholder 3">
            <a:extLst>
              <a:ext uri="{FF2B5EF4-FFF2-40B4-BE49-F238E27FC236}">
                <a16:creationId xmlns:a16="http://schemas.microsoft.com/office/drawing/2014/main" id="{69480C61-F2BD-436D-83E3-1922EDE949C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ja-JP"/>
              <a:t>Click to edit Master text styles</a:t>
            </a:r>
          </a:p>
        </p:txBody>
      </p:sp>
      <p:sp>
        <p:nvSpPr>
          <p:cNvPr id="5" name="Date Placeholder 4">
            <a:extLst>
              <a:ext uri="{FF2B5EF4-FFF2-40B4-BE49-F238E27FC236}">
                <a16:creationId xmlns:a16="http://schemas.microsoft.com/office/drawing/2014/main" id="{D9EEC30A-A2F6-4DA1-B1D6-BDDF65DC9025}"/>
              </a:ext>
            </a:extLst>
          </p:cNvPr>
          <p:cNvSpPr>
            <a:spLocks noGrp="1"/>
          </p:cNvSpPr>
          <p:nvPr>
            <p:ph type="dt" sz="half" idx="10"/>
          </p:nvPr>
        </p:nvSpPr>
        <p:spPr/>
        <p:txBody>
          <a:bodyPr/>
          <a:lstStyle>
            <a:lvl1pPr>
              <a:defRPr/>
            </a:lvl1pPr>
          </a:lstStyle>
          <a:p>
            <a:r>
              <a:rPr lang="en-US" altLang="ja-JP"/>
              <a:t>July 2021</a:t>
            </a:r>
          </a:p>
        </p:txBody>
      </p:sp>
      <p:sp>
        <p:nvSpPr>
          <p:cNvPr id="6" name="Footer Placeholder 5">
            <a:extLst>
              <a:ext uri="{FF2B5EF4-FFF2-40B4-BE49-F238E27FC236}">
                <a16:creationId xmlns:a16="http://schemas.microsoft.com/office/drawing/2014/main" id="{B8164D47-3892-4B1F-8FD5-28DA6E96884A}"/>
              </a:ext>
            </a:extLst>
          </p:cNvPr>
          <p:cNvSpPr>
            <a:spLocks noGrp="1"/>
          </p:cNvSpPr>
          <p:nvPr>
            <p:ph type="ftr" sz="quarter" idx="11"/>
          </p:nvPr>
        </p:nvSpPr>
        <p:spPr/>
        <p:txBody>
          <a:bodyPr/>
          <a:lstStyle>
            <a:lvl1pPr>
              <a:defRPr/>
            </a:lvl1pPr>
          </a:lstStyle>
          <a:p>
            <a:r>
              <a:rPr lang="en-US" altLang="ja-JP"/>
              <a:t>Keitarou Kondou, HRCP R&amp;D Partnership</a:t>
            </a:r>
          </a:p>
        </p:txBody>
      </p:sp>
      <p:sp>
        <p:nvSpPr>
          <p:cNvPr id="7" name="Slide Number Placeholder 6">
            <a:extLst>
              <a:ext uri="{FF2B5EF4-FFF2-40B4-BE49-F238E27FC236}">
                <a16:creationId xmlns:a16="http://schemas.microsoft.com/office/drawing/2014/main" id="{ADF9386F-C182-4ECB-AD7F-50962C1C45C0}"/>
              </a:ext>
            </a:extLst>
          </p:cNvPr>
          <p:cNvSpPr>
            <a:spLocks noGrp="1"/>
          </p:cNvSpPr>
          <p:nvPr>
            <p:ph type="sldNum" sz="quarter" idx="12"/>
          </p:nvPr>
        </p:nvSpPr>
        <p:spPr/>
        <p:txBody>
          <a:bodyPr/>
          <a:lstStyle>
            <a:lvl1pPr>
              <a:defRPr/>
            </a:lvl1pPr>
          </a:lstStyle>
          <a:p>
            <a:r>
              <a:rPr lang="en-US" altLang="ja-JP"/>
              <a:t>Slide </a:t>
            </a:r>
            <a:fld id="{725A3496-F29E-430D-8F78-6BF346B27D3A}" type="slidenum">
              <a:rPr lang="en-US" altLang="ja-JP"/>
              <a:pPr/>
              <a:t>‹#›</a:t>
            </a:fld>
            <a:endParaRPr lang="en-US" altLang="ja-JP"/>
          </a:p>
        </p:txBody>
      </p:sp>
    </p:spTree>
    <p:extLst>
      <p:ext uri="{BB962C8B-B14F-4D97-AF65-F5344CB8AC3E}">
        <p14:creationId xmlns:p14="http://schemas.microsoft.com/office/powerpoint/2010/main" val="3704659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84751-F751-4ABF-A549-3B220E018285}"/>
              </a:ext>
            </a:extLst>
          </p:cNvPr>
          <p:cNvSpPr>
            <a:spLocks noGrp="1"/>
          </p:cNvSpPr>
          <p:nvPr>
            <p:ph type="title"/>
          </p:nvPr>
        </p:nvSpPr>
        <p:spPr>
          <a:xfrm>
            <a:off x="630238" y="457200"/>
            <a:ext cx="2949575" cy="1600200"/>
          </a:xfrm>
        </p:spPr>
        <p:txBody>
          <a:bodyPr anchor="b"/>
          <a:lstStyle>
            <a:lvl1pPr>
              <a:defRPr sz="3200"/>
            </a:lvl1pPr>
          </a:lstStyle>
          <a:p>
            <a:r>
              <a:rPr lang="en-US" altLang="ja-JP"/>
              <a:t>Click to edit Master title style</a:t>
            </a:r>
            <a:endParaRPr lang="ja-JP" altLang="en-US"/>
          </a:p>
        </p:txBody>
      </p:sp>
      <p:sp>
        <p:nvSpPr>
          <p:cNvPr id="3" name="Picture Placeholder 2">
            <a:extLst>
              <a:ext uri="{FF2B5EF4-FFF2-40B4-BE49-F238E27FC236}">
                <a16:creationId xmlns:a16="http://schemas.microsoft.com/office/drawing/2014/main" id="{6BB546C1-5BAD-47BA-A6DA-75BE71337487}"/>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ja-JP"/>
              <a:t>Click icon to add picture</a:t>
            </a:r>
            <a:endParaRPr lang="ja-JP" altLang="en-US"/>
          </a:p>
        </p:txBody>
      </p:sp>
      <p:sp>
        <p:nvSpPr>
          <p:cNvPr id="4" name="Text Placeholder 3">
            <a:extLst>
              <a:ext uri="{FF2B5EF4-FFF2-40B4-BE49-F238E27FC236}">
                <a16:creationId xmlns:a16="http://schemas.microsoft.com/office/drawing/2014/main" id="{6D7FB50B-BEDE-43F9-9F53-96E0E090D95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ja-JP"/>
              <a:t>Click to edit Master text styles</a:t>
            </a:r>
          </a:p>
        </p:txBody>
      </p:sp>
      <p:sp>
        <p:nvSpPr>
          <p:cNvPr id="5" name="Date Placeholder 4">
            <a:extLst>
              <a:ext uri="{FF2B5EF4-FFF2-40B4-BE49-F238E27FC236}">
                <a16:creationId xmlns:a16="http://schemas.microsoft.com/office/drawing/2014/main" id="{CF4A4062-5B6D-4233-92D8-1ADD1E5EAE42}"/>
              </a:ext>
            </a:extLst>
          </p:cNvPr>
          <p:cNvSpPr>
            <a:spLocks noGrp="1"/>
          </p:cNvSpPr>
          <p:nvPr>
            <p:ph type="dt" sz="half" idx="10"/>
          </p:nvPr>
        </p:nvSpPr>
        <p:spPr/>
        <p:txBody>
          <a:bodyPr/>
          <a:lstStyle>
            <a:lvl1pPr>
              <a:defRPr/>
            </a:lvl1pPr>
          </a:lstStyle>
          <a:p>
            <a:r>
              <a:rPr lang="en-US" altLang="ja-JP"/>
              <a:t>July 2021</a:t>
            </a:r>
          </a:p>
        </p:txBody>
      </p:sp>
      <p:sp>
        <p:nvSpPr>
          <p:cNvPr id="6" name="Footer Placeholder 5">
            <a:extLst>
              <a:ext uri="{FF2B5EF4-FFF2-40B4-BE49-F238E27FC236}">
                <a16:creationId xmlns:a16="http://schemas.microsoft.com/office/drawing/2014/main" id="{79A23005-2367-4FDC-B065-EDC336B45870}"/>
              </a:ext>
            </a:extLst>
          </p:cNvPr>
          <p:cNvSpPr>
            <a:spLocks noGrp="1"/>
          </p:cNvSpPr>
          <p:nvPr>
            <p:ph type="ftr" sz="quarter" idx="11"/>
          </p:nvPr>
        </p:nvSpPr>
        <p:spPr/>
        <p:txBody>
          <a:bodyPr/>
          <a:lstStyle>
            <a:lvl1pPr>
              <a:defRPr/>
            </a:lvl1pPr>
          </a:lstStyle>
          <a:p>
            <a:r>
              <a:rPr lang="en-US" altLang="ja-JP"/>
              <a:t>Keitarou Kondou, HRCP R&amp;D Partnership</a:t>
            </a:r>
          </a:p>
        </p:txBody>
      </p:sp>
      <p:sp>
        <p:nvSpPr>
          <p:cNvPr id="7" name="Slide Number Placeholder 6">
            <a:extLst>
              <a:ext uri="{FF2B5EF4-FFF2-40B4-BE49-F238E27FC236}">
                <a16:creationId xmlns:a16="http://schemas.microsoft.com/office/drawing/2014/main" id="{A4F10B79-FB47-430C-AE62-58E53B9E0615}"/>
              </a:ext>
            </a:extLst>
          </p:cNvPr>
          <p:cNvSpPr>
            <a:spLocks noGrp="1"/>
          </p:cNvSpPr>
          <p:nvPr>
            <p:ph type="sldNum" sz="quarter" idx="12"/>
          </p:nvPr>
        </p:nvSpPr>
        <p:spPr/>
        <p:txBody>
          <a:bodyPr/>
          <a:lstStyle>
            <a:lvl1pPr>
              <a:defRPr/>
            </a:lvl1pPr>
          </a:lstStyle>
          <a:p>
            <a:r>
              <a:rPr lang="en-US" altLang="ja-JP"/>
              <a:t>Slide </a:t>
            </a:r>
            <a:fld id="{8C4F8B0E-198A-41EA-8DCA-5DE080BB9817}" type="slidenum">
              <a:rPr lang="en-US" altLang="ja-JP"/>
              <a:pPr/>
              <a:t>‹#›</a:t>
            </a:fld>
            <a:endParaRPr lang="en-US" altLang="ja-JP"/>
          </a:p>
        </p:txBody>
      </p:sp>
    </p:spTree>
    <p:extLst>
      <p:ext uri="{BB962C8B-B14F-4D97-AF65-F5344CB8AC3E}">
        <p14:creationId xmlns:p14="http://schemas.microsoft.com/office/powerpoint/2010/main" val="2412717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12BE644-EAD9-48B3-9616-4ACC1C141563}"/>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a:extLst>
              <a:ext uri="{FF2B5EF4-FFF2-40B4-BE49-F238E27FC236}">
                <a16:creationId xmlns:a16="http://schemas.microsoft.com/office/drawing/2014/main" id="{4A4E904E-4DF1-44FB-AC55-93C2EB06CDB1}"/>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028" name="Rectangle 4">
            <a:extLst>
              <a:ext uri="{FF2B5EF4-FFF2-40B4-BE49-F238E27FC236}">
                <a16:creationId xmlns:a16="http://schemas.microsoft.com/office/drawing/2014/main" id="{9AD15A93-8365-4F80-B0E6-08EAB7DB6CF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50" charset="-128"/>
              </a:defRPr>
            </a:lvl1pPr>
          </a:lstStyle>
          <a:p>
            <a:r>
              <a:rPr lang="en-US" altLang="ja-JP"/>
              <a:t>July 2021</a:t>
            </a:r>
            <a:endParaRPr lang="en-US" altLang="ja-JP" dirty="0"/>
          </a:p>
        </p:txBody>
      </p:sp>
      <p:sp>
        <p:nvSpPr>
          <p:cNvPr id="1029" name="Rectangle 5">
            <a:extLst>
              <a:ext uri="{FF2B5EF4-FFF2-40B4-BE49-F238E27FC236}">
                <a16:creationId xmlns:a16="http://schemas.microsoft.com/office/drawing/2014/main" id="{49A89DDD-FFD8-4BA8-9F93-862A68EBB9BC}"/>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50" charset="-128"/>
              </a:defRPr>
            </a:lvl1pPr>
          </a:lstStyle>
          <a:p>
            <a:r>
              <a:rPr lang="en-US" altLang="ja-JP" dirty="0"/>
              <a:t>Keitarou Kondou, HRCP R&amp;D Partnership</a:t>
            </a:r>
          </a:p>
        </p:txBody>
      </p:sp>
      <p:sp>
        <p:nvSpPr>
          <p:cNvPr id="1030" name="Rectangle 6">
            <a:extLst>
              <a:ext uri="{FF2B5EF4-FFF2-40B4-BE49-F238E27FC236}">
                <a16:creationId xmlns:a16="http://schemas.microsoft.com/office/drawing/2014/main" id="{39D9A543-0DCF-4455-837A-99E1D0684430}"/>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50" charset="-128"/>
              </a:defRPr>
            </a:lvl1pPr>
          </a:lstStyle>
          <a:p>
            <a:r>
              <a:rPr lang="en-US" altLang="ja-JP"/>
              <a:t>Slide </a:t>
            </a:r>
            <a:fld id="{CF5505C5-67A9-41C4-B2D4-A73C3053B647}" type="slidenum">
              <a:rPr lang="en-US" altLang="ja-JP"/>
              <a:pPr/>
              <a:t>‹#›</a:t>
            </a:fld>
            <a:endParaRPr lang="en-US" altLang="ja-JP"/>
          </a:p>
        </p:txBody>
      </p:sp>
      <p:sp>
        <p:nvSpPr>
          <p:cNvPr id="1031" name="Rectangle 7">
            <a:extLst>
              <a:ext uri="{FF2B5EF4-FFF2-40B4-BE49-F238E27FC236}">
                <a16:creationId xmlns:a16="http://schemas.microsoft.com/office/drawing/2014/main" id="{F8939532-B445-44BE-9079-0D65D08FC229}"/>
              </a:ext>
            </a:extLst>
          </p:cNvPr>
          <p:cNvSpPr>
            <a:spLocks noChangeArrowheads="1"/>
          </p:cNvSpPr>
          <p:nvPr/>
        </p:nvSpPr>
        <p:spPr bwMode="auto">
          <a:xfrm>
            <a:off x="2844000" y="394156"/>
            <a:ext cx="561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panose="020B0600070205080204" pitchFamily="50" charset="-128"/>
              </a:rPr>
              <a:t>doc.: IEEE 802.1515-21--0398-00-0thz</a:t>
            </a:r>
          </a:p>
        </p:txBody>
      </p:sp>
      <p:sp>
        <p:nvSpPr>
          <p:cNvPr id="1032" name="Line 8">
            <a:extLst>
              <a:ext uri="{FF2B5EF4-FFF2-40B4-BE49-F238E27FC236}">
                <a16:creationId xmlns:a16="http://schemas.microsoft.com/office/drawing/2014/main" id="{263699CE-20C6-4DF9-AE0F-A05BBB40A49F}"/>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a:extLst>
              <a:ext uri="{FF2B5EF4-FFF2-40B4-BE49-F238E27FC236}">
                <a16:creationId xmlns:a16="http://schemas.microsoft.com/office/drawing/2014/main" id="{3973CE89-14D5-46C2-8437-52A85EE96608}"/>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50" charset="-128"/>
              </a:rPr>
              <a:t>Submission</a:t>
            </a:r>
          </a:p>
        </p:txBody>
      </p:sp>
      <p:sp>
        <p:nvSpPr>
          <p:cNvPr id="1034" name="Line 10">
            <a:extLst>
              <a:ext uri="{FF2B5EF4-FFF2-40B4-BE49-F238E27FC236}">
                <a16:creationId xmlns:a16="http://schemas.microsoft.com/office/drawing/2014/main" id="{A294FC96-F5AA-4B8F-B71C-8A0CF43EE42F}"/>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D0AD443A-DBDA-4F82-9046-4513C8693A4E}"/>
              </a:ext>
            </a:extLst>
          </p:cNvPr>
          <p:cNvSpPr>
            <a:spLocks noGrp="1"/>
          </p:cNvSpPr>
          <p:nvPr>
            <p:ph type="dt" sz="half" idx="10"/>
          </p:nvPr>
        </p:nvSpPr>
        <p:spPr/>
        <p:txBody>
          <a:bodyPr/>
          <a:lstStyle/>
          <a:p>
            <a:r>
              <a:rPr lang="en-US" altLang="ja-JP"/>
              <a:t>July 2021</a:t>
            </a:r>
            <a:endParaRPr lang="en-US" altLang="ja-JP" dirty="0"/>
          </a:p>
        </p:txBody>
      </p:sp>
      <p:sp>
        <p:nvSpPr>
          <p:cNvPr id="5" name="Footer Placeholder 2">
            <a:extLst>
              <a:ext uri="{FF2B5EF4-FFF2-40B4-BE49-F238E27FC236}">
                <a16:creationId xmlns:a16="http://schemas.microsoft.com/office/drawing/2014/main" id="{1A834FD6-2EE6-4DC9-8A0D-40ED5ACD4350}"/>
              </a:ext>
            </a:extLst>
          </p:cNvPr>
          <p:cNvSpPr>
            <a:spLocks noGrp="1"/>
          </p:cNvSpPr>
          <p:nvPr>
            <p:ph type="ftr" sz="quarter" idx="11"/>
          </p:nvPr>
        </p:nvSpPr>
        <p:spPr/>
        <p:txBody>
          <a:bodyPr/>
          <a:lstStyle/>
          <a:p>
            <a:r>
              <a:rPr lang="en-US" altLang="ja-JP"/>
              <a:t>Keitarou Kondou, HRCP R&amp;D Partnership</a:t>
            </a:r>
          </a:p>
        </p:txBody>
      </p:sp>
      <p:sp>
        <p:nvSpPr>
          <p:cNvPr id="6" name="Slide Number Placeholder 3">
            <a:extLst>
              <a:ext uri="{FF2B5EF4-FFF2-40B4-BE49-F238E27FC236}">
                <a16:creationId xmlns:a16="http://schemas.microsoft.com/office/drawing/2014/main" id="{C0EE866C-8FE5-4EF2-9D4F-E8D110AB7165}"/>
              </a:ext>
            </a:extLst>
          </p:cNvPr>
          <p:cNvSpPr>
            <a:spLocks noGrp="1"/>
          </p:cNvSpPr>
          <p:nvPr>
            <p:ph type="sldNum" sz="quarter" idx="12"/>
          </p:nvPr>
        </p:nvSpPr>
        <p:spPr/>
        <p:txBody>
          <a:bodyPr/>
          <a:lstStyle/>
          <a:p>
            <a:r>
              <a:rPr lang="en-US" altLang="ja-JP"/>
              <a:t>Slide </a:t>
            </a:r>
            <a:fld id="{85EF13D6-480A-44CC-B3B5-1FE166B8E8D9}" type="slidenum">
              <a:rPr lang="en-US" altLang="ja-JP"/>
              <a:pPr/>
              <a:t>1</a:t>
            </a:fld>
            <a:endParaRPr lang="en-US" altLang="ja-JP"/>
          </a:p>
        </p:txBody>
      </p:sp>
      <p:sp>
        <p:nvSpPr>
          <p:cNvPr id="27651" name="Rectangle 3">
            <a:extLst>
              <a:ext uri="{FF2B5EF4-FFF2-40B4-BE49-F238E27FC236}">
                <a16:creationId xmlns:a16="http://schemas.microsoft.com/office/drawing/2014/main" id="{716747A2-F027-4E90-8DDA-770E7DFE1373}"/>
              </a:ext>
            </a:extLst>
          </p:cNvPr>
          <p:cNvSpPr>
            <a:spLocks noChangeArrowheads="1"/>
          </p:cNvSpPr>
          <p:nvPr/>
        </p:nvSpPr>
        <p:spPr bwMode="auto">
          <a:xfrm>
            <a:off x="152400" y="609600"/>
            <a:ext cx="8991600" cy="5227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50" charset="-128"/>
              </a:rPr>
              <a:t>Project: IEEE P802.15 Working Group for Wireless Personal Area Networks (WPANs)</a:t>
            </a:r>
            <a:endParaRPr lang="en-US" altLang="ja-JP" sz="1600" b="1" dirty="0">
              <a:solidFill>
                <a:schemeClr val="tx2"/>
              </a:solidFill>
              <a:ea typeface="ＭＳ Ｐゴシック" panose="020B0600070205080204" pitchFamily="50" charset="-128"/>
            </a:endParaRPr>
          </a:p>
          <a:p>
            <a:endParaRPr lang="en-US" altLang="ja-JP" sz="1600" dirty="0">
              <a:solidFill>
                <a:schemeClr val="tx2"/>
              </a:solidFill>
              <a:ea typeface="ＭＳ Ｐゴシック" panose="020B0600070205080204" pitchFamily="50" charset="-128"/>
            </a:endParaRPr>
          </a:p>
          <a:p>
            <a:r>
              <a:rPr lang="en-US" altLang="ja-JP" sz="1600" b="1" dirty="0">
                <a:solidFill>
                  <a:schemeClr val="tx2"/>
                </a:solidFill>
                <a:ea typeface="ＭＳ Ｐゴシック" panose="020B0600070205080204" pitchFamily="50" charset="-128"/>
              </a:rPr>
              <a:t>Submission Title:</a:t>
            </a:r>
            <a:r>
              <a:rPr lang="en-US" altLang="ja-JP" sz="1600" dirty="0">
                <a:solidFill>
                  <a:schemeClr val="tx2"/>
                </a:solidFill>
                <a:ea typeface="ＭＳ Ｐゴシック" panose="020B0600070205080204" pitchFamily="50" charset="-128"/>
              </a:rPr>
              <a:t> Extension of Interframe Space for supporting long distance transmission 	</a:t>
            </a:r>
          </a:p>
          <a:p>
            <a:r>
              <a:rPr lang="en-US" altLang="ja-JP" sz="1600" b="1" dirty="0">
                <a:solidFill>
                  <a:schemeClr val="tx2"/>
                </a:solidFill>
                <a:ea typeface="ＭＳ Ｐゴシック" panose="020B0600070205080204" pitchFamily="50" charset="-128"/>
              </a:rPr>
              <a:t>Date Submitt</a:t>
            </a:r>
            <a:r>
              <a:rPr lang="en-US" altLang="ja-JP" sz="1600" b="1" dirty="0">
                <a:ea typeface="ＭＳ Ｐゴシック" panose="020B0600070205080204" pitchFamily="50" charset="-128"/>
              </a:rPr>
              <a:t>ed: </a:t>
            </a:r>
            <a:r>
              <a:rPr lang="en-US" altLang="ja-JP" sz="1600" dirty="0">
                <a:ea typeface="ＭＳ Ｐゴシック" panose="020B0600070205080204" pitchFamily="50" charset="-128"/>
              </a:rPr>
              <a:t>20 July, 2021</a:t>
            </a:r>
            <a:r>
              <a:rPr lang="en-US" altLang="ja-JP" sz="1600" dirty="0">
                <a:solidFill>
                  <a:schemeClr val="tx2"/>
                </a:solidFill>
                <a:ea typeface="ＭＳ Ｐゴシック" panose="020B0600070205080204" pitchFamily="50" charset="-128"/>
              </a:rPr>
              <a:t>	</a:t>
            </a:r>
          </a:p>
          <a:p>
            <a:r>
              <a:rPr lang="en-US" altLang="ja-JP" sz="1600" b="1" dirty="0">
                <a:solidFill>
                  <a:schemeClr val="tx2"/>
                </a:solidFill>
                <a:ea typeface="ＭＳ Ｐゴシック" panose="020B0600070205080204" pitchFamily="50" charset="-128"/>
              </a:rPr>
              <a:t>Source:</a:t>
            </a:r>
            <a:r>
              <a:rPr lang="en-US" altLang="ja-JP" sz="1600" dirty="0">
                <a:solidFill>
                  <a:schemeClr val="tx2"/>
                </a:solidFill>
                <a:ea typeface="ＭＳ Ｐゴシック" panose="020B0600070205080204" pitchFamily="50" charset="-128"/>
              </a:rPr>
              <a:t> Keitarou Kondou Company HRCP Research &amp; Development Partnership</a:t>
            </a:r>
          </a:p>
          <a:p>
            <a:r>
              <a:rPr lang="en-US" altLang="ja-JP" sz="1600" dirty="0">
                <a:solidFill>
                  <a:schemeClr val="tx2"/>
                </a:solidFill>
                <a:ea typeface="ＭＳ Ｐゴシック" panose="020B0600070205080204" pitchFamily="50" charset="-128"/>
              </a:rPr>
              <a:t>Address: </a:t>
            </a:r>
            <a:r>
              <a:rPr lang="fi-FI" altLang="ja-JP" sz="1600" dirty="0">
                <a:solidFill>
                  <a:schemeClr val="tx2"/>
                </a:solidFill>
                <a:ea typeface="ＭＳ Ｐゴシック" panose="020B0600070205080204" pitchFamily="50" charset="-128"/>
              </a:rPr>
              <a:t>1-24-2, Taito, Taito-ku, Tokyo, 110-0016 Japan</a:t>
            </a:r>
            <a:endParaRPr lang="en-US" altLang="ja-JP" sz="1600" dirty="0">
              <a:solidFill>
                <a:schemeClr val="tx2"/>
              </a:solidFill>
              <a:ea typeface="ＭＳ Ｐゴシック" panose="020B0600070205080204" pitchFamily="50" charset="-128"/>
            </a:endParaRPr>
          </a:p>
          <a:p>
            <a:r>
              <a:rPr lang="en-US" altLang="ja-JP" sz="1600" dirty="0">
                <a:solidFill>
                  <a:schemeClr val="tx2"/>
                </a:solidFill>
                <a:ea typeface="ＭＳ Ｐゴシック" panose="020B0600070205080204" pitchFamily="50" charset="-128"/>
              </a:rPr>
              <a:t>Voice: +81-3-6806-0236, FAX: +81-3-6806-0206, E-Mail: Keitarou.Kondou@hrcp.jp	</a:t>
            </a:r>
          </a:p>
          <a:p>
            <a:pPr>
              <a:spcBef>
                <a:spcPts val="600"/>
              </a:spcBef>
              <a:spcAft>
                <a:spcPts val="600"/>
              </a:spcAft>
            </a:pPr>
            <a:r>
              <a:rPr lang="en-US" altLang="ja-JP" sz="1600" b="1" dirty="0">
                <a:solidFill>
                  <a:schemeClr val="tx2"/>
                </a:solidFill>
                <a:ea typeface="ＭＳ Ｐゴシック" panose="020B0600070205080204" pitchFamily="50" charset="-128"/>
              </a:rPr>
              <a:t>Re:</a:t>
            </a:r>
            <a:endParaRPr lang="en-US" altLang="ja-JP" sz="1600" dirty="0">
              <a:solidFill>
                <a:schemeClr val="tx2"/>
              </a:solidFill>
              <a:ea typeface="ＭＳ Ｐゴシック" panose="020B0600070205080204" pitchFamily="50" charset="-128"/>
            </a:endParaRPr>
          </a:p>
          <a:p>
            <a:pPr>
              <a:spcBef>
                <a:spcPts val="100"/>
              </a:spcBef>
              <a:spcAft>
                <a:spcPts val="100"/>
              </a:spcAft>
            </a:pPr>
            <a:r>
              <a:rPr lang="en-US" altLang="ja-JP" dirty="0">
                <a:solidFill>
                  <a:schemeClr val="accent2"/>
                </a:solidFill>
                <a:ea typeface="ＭＳ Ｐゴシック" panose="020B0600070205080204" pitchFamily="50" charset="-128"/>
              </a:rPr>
              <a:t>	</a:t>
            </a:r>
            <a:endParaRPr lang="en-US" altLang="ja-JP" dirty="0">
              <a:solidFill>
                <a:schemeClr val="tx2"/>
              </a:solidFill>
              <a:ea typeface="ＭＳ Ｐゴシック" panose="020B0600070205080204" pitchFamily="50" charset="-128"/>
            </a:endParaRPr>
          </a:p>
          <a:p>
            <a:pPr>
              <a:spcBef>
                <a:spcPts val="600"/>
              </a:spcBef>
              <a:spcAft>
                <a:spcPts val="600"/>
              </a:spcAft>
            </a:pPr>
            <a:r>
              <a:rPr lang="en-US" altLang="ja-JP" sz="1600" b="1" dirty="0">
                <a:solidFill>
                  <a:schemeClr val="tx2"/>
                </a:solidFill>
                <a:ea typeface="ＭＳ Ｐゴシック" panose="020B0600070205080204" pitchFamily="50" charset="-128"/>
              </a:rPr>
              <a:t>Abstract: When 802.15.3d is employed for several-</a:t>
            </a:r>
            <a:r>
              <a:rPr lang="en-US" altLang="ja-JP" sz="1600" b="1" dirty="0" err="1">
                <a:solidFill>
                  <a:schemeClr val="tx2"/>
                </a:solidFill>
                <a:ea typeface="ＭＳ Ｐゴシック" panose="020B0600070205080204" pitchFamily="50" charset="-128"/>
              </a:rPr>
              <a:t>killometer</a:t>
            </a:r>
            <a:r>
              <a:rPr lang="en-US" altLang="ja-JP" sz="1600" b="1" dirty="0">
                <a:solidFill>
                  <a:schemeClr val="tx2"/>
                </a:solidFill>
                <a:ea typeface="ＭＳ Ｐゴシック" panose="020B0600070205080204" pitchFamily="50" charset="-128"/>
              </a:rPr>
              <a:t> wireless link, even SNR of the signal is maintained, data transmission might not be established due to huge propagation delay. Showing maximum distance supported with current spec and suggesting extension of the parameter </a:t>
            </a:r>
            <a:endParaRPr lang="en-US" altLang="ja-JP" sz="1600" dirty="0">
              <a:solidFill>
                <a:schemeClr val="tx2"/>
              </a:solidFill>
              <a:ea typeface="ＭＳ Ｐゴシック" panose="020B0600070205080204" pitchFamily="50" charset="-128"/>
            </a:endParaRPr>
          </a:p>
          <a:p>
            <a:pPr>
              <a:spcBef>
                <a:spcPts val="600"/>
              </a:spcBef>
              <a:spcAft>
                <a:spcPts val="600"/>
              </a:spcAft>
            </a:pPr>
            <a:r>
              <a:rPr lang="en-US" altLang="ja-JP" sz="1600" b="1" dirty="0">
                <a:solidFill>
                  <a:schemeClr val="tx2"/>
                </a:solidFill>
                <a:ea typeface="ＭＳ Ｐゴシック" panose="020B0600070205080204" pitchFamily="50" charset="-128"/>
              </a:rPr>
              <a:t>Purpose:</a:t>
            </a:r>
            <a:r>
              <a:rPr lang="en-US" altLang="ja-JP" sz="1600" dirty="0">
                <a:solidFill>
                  <a:schemeClr val="tx2"/>
                </a:solidFill>
                <a:ea typeface="ＭＳ Ｐゴシック" panose="020B0600070205080204" pitchFamily="50" charset="-128"/>
              </a:rPr>
              <a:t>	Change timing parameter of Interframe space in the next version of the 802.15.3 specification.</a:t>
            </a:r>
          </a:p>
          <a:p>
            <a:r>
              <a:rPr lang="en-US" altLang="ja-JP" sz="1600" b="1" dirty="0">
                <a:solidFill>
                  <a:schemeClr val="tx2"/>
                </a:solidFill>
                <a:ea typeface="ＭＳ Ｐゴシック" panose="020B0600070205080204" pitchFamily="50" charset="-128"/>
              </a:rPr>
              <a:t>Notice:</a:t>
            </a:r>
            <a:r>
              <a:rPr lang="en-US" altLang="ja-JP" sz="1600" dirty="0">
                <a:solidFill>
                  <a:schemeClr val="tx2"/>
                </a:solidFill>
                <a:ea typeface="ＭＳ Ｐゴシック" panose="020B0600070205080204" pitchFamily="50"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50" charset="-128"/>
              </a:rPr>
              <a:t>Release:</a:t>
            </a:r>
            <a:r>
              <a:rPr lang="en-US" altLang="ja-JP" sz="1600" dirty="0">
                <a:solidFill>
                  <a:schemeClr val="tx2"/>
                </a:solidFill>
                <a:ea typeface="ＭＳ Ｐゴシック" panose="020B0600070205080204" pitchFamily="50" charset="-128"/>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5B5A2A31-A229-4683-B71A-1E474DA9F028}"/>
              </a:ext>
            </a:extLst>
          </p:cNvPr>
          <p:cNvSpPr>
            <a:spLocks noGrp="1"/>
          </p:cNvSpPr>
          <p:nvPr>
            <p:ph type="dt" sz="half" idx="10"/>
          </p:nvPr>
        </p:nvSpPr>
        <p:spPr/>
        <p:txBody>
          <a:bodyPr/>
          <a:lstStyle/>
          <a:p>
            <a:r>
              <a:rPr lang="en-US" altLang="ja-JP"/>
              <a:t>July 2021</a:t>
            </a:r>
          </a:p>
        </p:txBody>
      </p:sp>
      <p:sp>
        <p:nvSpPr>
          <p:cNvPr id="5" name="Footer Placeholder 4">
            <a:extLst>
              <a:ext uri="{FF2B5EF4-FFF2-40B4-BE49-F238E27FC236}">
                <a16:creationId xmlns:a16="http://schemas.microsoft.com/office/drawing/2014/main" id="{54F0DB53-40F0-452B-BBD8-2156C7877EAD}"/>
              </a:ext>
            </a:extLst>
          </p:cNvPr>
          <p:cNvSpPr>
            <a:spLocks noGrp="1"/>
          </p:cNvSpPr>
          <p:nvPr>
            <p:ph type="ftr" sz="quarter" idx="11"/>
          </p:nvPr>
        </p:nvSpPr>
        <p:spPr/>
        <p:txBody>
          <a:bodyPr/>
          <a:lstStyle/>
          <a:p>
            <a:r>
              <a:rPr lang="en-US" altLang="ja-JP"/>
              <a:t>Keitarou Kondou, HRCP R&amp;D Partnership</a:t>
            </a:r>
          </a:p>
        </p:txBody>
      </p:sp>
      <p:sp>
        <p:nvSpPr>
          <p:cNvPr id="6" name="Slide Number Placeholder 5">
            <a:extLst>
              <a:ext uri="{FF2B5EF4-FFF2-40B4-BE49-F238E27FC236}">
                <a16:creationId xmlns:a16="http://schemas.microsoft.com/office/drawing/2014/main" id="{E8C8BC80-F0EB-4317-B216-0DD1FEFD01B1}"/>
              </a:ext>
            </a:extLst>
          </p:cNvPr>
          <p:cNvSpPr>
            <a:spLocks noGrp="1"/>
          </p:cNvSpPr>
          <p:nvPr>
            <p:ph type="sldNum" sz="quarter" idx="12"/>
          </p:nvPr>
        </p:nvSpPr>
        <p:spPr/>
        <p:txBody>
          <a:bodyPr/>
          <a:lstStyle/>
          <a:p>
            <a:r>
              <a:rPr lang="en-US" altLang="ja-JP"/>
              <a:t>Slide </a:t>
            </a:r>
            <a:fld id="{2DBFF271-4F5F-4607-8F70-E74CCE38C895}" type="slidenum">
              <a:rPr lang="en-US" altLang="ja-JP"/>
              <a:pPr/>
              <a:t>2</a:t>
            </a:fld>
            <a:endParaRPr lang="en-US" altLang="ja-JP"/>
          </a:p>
        </p:txBody>
      </p:sp>
      <p:sp>
        <p:nvSpPr>
          <p:cNvPr id="26626" name="Rectangle 2">
            <a:extLst>
              <a:ext uri="{FF2B5EF4-FFF2-40B4-BE49-F238E27FC236}">
                <a16:creationId xmlns:a16="http://schemas.microsoft.com/office/drawing/2014/main" id="{5F652E2D-DEF6-4E70-B56F-D0960B0665CC}"/>
              </a:ext>
            </a:extLst>
          </p:cNvPr>
          <p:cNvSpPr>
            <a:spLocks noGrp="1" noChangeArrowheads="1"/>
          </p:cNvSpPr>
          <p:nvPr>
            <p:ph type="ctrTitle"/>
          </p:nvPr>
        </p:nvSpPr>
        <p:spPr>
          <a:xfrm>
            <a:off x="685800" y="2286000"/>
            <a:ext cx="7772400" cy="1143000"/>
          </a:xfrm>
        </p:spPr>
        <p:txBody>
          <a:bodyPr anchor="ctr"/>
          <a:lstStyle/>
          <a:p>
            <a:r>
              <a:rPr lang="en-US" altLang="ja-JP" sz="3600" dirty="0">
                <a:solidFill>
                  <a:schemeClr val="tx2"/>
                </a:solidFill>
                <a:ea typeface="ＭＳ Ｐゴシック" panose="020B0600070205080204" pitchFamily="50" charset="-128"/>
              </a:rPr>
              <a:t>Extension of Interframe Space for supporting long distance transmission</a:t>
            </a:r>
            <a:endParaRPr lang="ja-JP" altLang="ja-JP" sz="3600" dirty="0"/>
          </a:p>
        </p:txBody>
      </p:sp>
      <p:sp>
        <p:nvSpPr>
          <p:cNvPr id="26627" name="Rectangle 3">
            <a:extLst>
              <a:ext uri="{FF2B5EF4-FFF2-40B4-BE49-F238E27FC236}">
                <a16:creationId xmlns:a16="http://schemas.microsoft.com/office/drawing/2014/main" id="{E3B10908-7E27-482D-A8D8-B9FB0BECEEFF}"/>
              </a:ext>
            </a:extLst>
          </p:cNvPr>
          <p:cNvSpPr>
            <a:spLocks noGrp="1" noChangeArrowheads="1"/>
          </p:cNvSpPr>
          <p:nvPr>
            <p:ph type="subTitle" idx="1"/>
          </p:nvPr>
        </p:nvSpPr>
        <p:spPr>
          <a:xfrm>
            <a:off x="1371600" y="3886200"/>
            <a:ext cx="6400800" cy="1752600"/>
          </a:xfrm>
        </p:spPr>
        <p:txBody>
          <a:bodyPr/>
          <a:lstStyle/>
          <a:p>
            <a:r>
              <a:rPr lang="en-US" altLang="ja-JP" sz="3200" dirty="0"/>
              <a:t>Keitarou Kondou</a:t>
            </a:r>
          </a:p>
          <a:p>
            <a:r>
              <a:rPr lang="en-US" altLang="ja-JP" sz="3200" dirty="0"/>
              <a:t>HRCP R&amp;D Partnership</a:t>
            </a:r>
            <a:endParaRPr lang="ja-JP" altLang="ja-JP"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5EE3805F-6FD2-4792-AE36-612D08FDAD4F}"/>
              </a:ext>
            </a:extLst>
          </p:cNvPr>
          <p:cNvSpPr>
            <a:spLocks noGrp="1" noChangeArrowheads="1"/>
          </p:cNvSpPr>
          <p:nvPr>
            <p:ph type="title"/>
          </p:nvPr>
        </p:nvSpPr>
        <p:spPr>
          <a:ln/>
        </p:spPr>
        <p:txBody>
          <a:bodyPr/>
          <a:lstStyle/>
          <a:p>
            <a:r>
              <a:rPr lang="en-US" altLang="ja-JP" sz="3200" dirty="0"/>
              <a:t>Introduction of </a:t>
            </a:r>
            <a:r>
              <a:rPr lang="en-US" altLang="ja-JP" sz="3200" dirty="0" err="1"/>
              <a:t>’ThoR’</a:t>
            </a:r>
            <a:endParaRPr lang="ja-JP" altLang="ja-JP" sz="3200" dirty="0"/>
          </a:p>
        </p:txBody>
      </p:sp>
      <p:sp>
        <p:nvSpPr>
          <p:cNvPr id="3" name="Content Placeholder 2">
            <a:extLst>
              <a:ext uri="{FF2B5EF4-FFF2-40B4-BE49-F238E27FC236}">
                <a16:creationId xmlns:a16="http://schemas.microsoft.com/office/drawing/2014/main" id="{7FD61D11-FB7D-49B2-9AEA-81E75081E0D3}"/>
              </a:ext>
            </a:extLst>
          </p:cNvPr>
          <p:cNvSpPr>
            <a:spLocks noGrp="1"/>
          </p:cNvSpPr>
          <p:nvPr>
            <p:ph idx="1"/>
          </p:nvPr>
        </p:nvSpPr>
        <p:spPr>
          <a:xfrm>
            <a:off x="4644000" y="1701000"/>
            <a:ext cx="4388400" cy="4536000"/>
          </a:xfrm>
        </p:spPr>
        <p:txBody>
          <a:bodyPr/>
          <a:lstStyle/>
          <a:p>
            <a:r>
              <a:rPr lang="en-US" altLang="ja-JP" sz="2400" dirty="0" err="1"/>
              <a:t>ThoR</a:t>
            </a:r>
            <a:r>
              <a:rPr lang="en-US" altLang="ja-JP" sz="2400" dirty="0"/>
              <a:t> is EU-japan project for developing THz radio link for beyond 5G network</a:t>
            </a:r>
          </a:p>
          <a:p>
            <a:endParaRPr lang="en-US" altLang="ja-JP" sz="2400" dirty="0"/>
          </a:p>
          <a:p>
            <a:r>
              <a:rPr lang="en-US" altLang="ja-JP" sz="2400" dirty="0"/>
              <a:t>The scope of the project is</a:t>
            </a:r>
          </a:p>
          <a:p>
            <a:pPr lvl="1"/>
            <a:r>
              <a:rPr lang="en-US" altLang="ja-JP" sz="2000" dirty="0"/>
              <a:t>supporting &gt; 100 Gbps over 1 Km at 300 GHz </a:t>
            </a:r>
          </a:p>
          <a:p>
            <a:pPr lvl="1"/>
            <a:r>
              <a:rPr lang="en-US" altLang="ja-JP" sz="2000" dirty="0"/>
              <a:t> </a:t>
            </a:r>
            <a:r>
              <a:rPr lang="en-US" altLang="ja-JP" sz="2000" dirty="0">
                <a:highlight>
                  <a:srgbClr val="FFFF00"/>
                </a:highlight>
              </a:rPr>
              <a:t>implementing the IEEE 802.15.3d Standard</a:t>
            </a:r>
            <a:endParaRPr lang="ja-JP" altLang="en-US" sz="2000" dirty="0">
              <a:highlight>
                <a:srgbClr val="FFFF00"/>
              </a:highlight>
            </a:endParaRPr>
          </a:p>
        </p:txBody>
      </p:sp>
      <p:sp>
        <p:nvSpPr>
          <p:cNvPr id="4" name="Date Placeholder 3">
            <a:extLst>
              <a:ext uri="{FF2B5EF4-FFF2-40B4-BE49-F238E27FC236}">
                <a16:creationId xmlns:a16="http://schemas.microsoft.com/office/drawing/2014/main" id="{3A007623-30F2-447A-B4D5-3536621428C4}"/>
              </a:ext>
            </a:extLst>
          </p:cNvPr>
          <p:cNvSpPr>
            <a:spLocks noGrp="1"/>
          </p:cNvSpPr>
          <p:nvPr>
            <p:ph type="dt" sz="half" idx="10"/>
          </p:nvPr>
        </p:nvSpPr>
        <p:spPr/>
        <p:txBody>
          <a:bodyPr/>
          <a:lstStyle/>
          <a:p>
            <a:r>
              <a:rPr lang="en-US" altLang="ja-JP"/>
              <a:t>July 2021</a:t>
            </a:r>
          </a:p>
        </p:txBody>
      </p:sp>
      <p:sp>
        <p:nvSpPr>
          <p:cNvPr id="5" name="Footer Placeholder 4">
            <a:extLst>
              <a:ext uri="{FF2B5EF4-FFF2-40B4-BE49-F238E27FC236}">
                <a16:creationId xmlns:a16="http://schemas.microsoft.com/office/drawing/2014/main" id="{A5AE09C9-86AA-4437-8110-BE3813ACDF69}"/>
              </a:ext>
            </a:extLst>
          </p:cNvPr>
          <p:cNvSpPr>
            <a:spLocks noGrp="1"/>
          </p:cNvSpPr>
          <p:nvPr>
            <p:ph type="ftr" sz="quarter" idx="11"/>
          </p:nvPr>
        </p:nvSpPr>
        <p:spPr/>
        <p:txBody>
          <a:bodyPr/>
          <a:lstStyle/>
          <a:p>
            <a:r>
              <a:rPr lang="en-US" altLang="ja-JP"/>
              <a:t>Keitarou Kondou, HRCP R&amp;D Partnership</a:t>
            </a:r>
          </a:p>
        </p:txBody>
      </p:sp>
      <p:sp>
        <p:nvSpPr>
          <p:cNvPr id="6" name="Slide Number Placeholder 5">
            <a:extLst>
              <a:ext uri="{FF2B5EF4-FFF2-40B4-BE49-F238E27FC236}">
                <a16:creationId xmlns:a16="http://schemas.microsoft.com/office/drawing/2014/main" id="{5084C59D-5DA5-4F55-85CF-129EEC36D2CF}"/>
              </a:ext>
            </a:extLst>
          </p:cNvPr>
          <p:cNvSpPr>
            <a:spLocks noGrp="1"/>
          </p:cNvSpPr>
          <p:nvPr>
            <p:ph type="sldNum" sz="quarter" idx="12"/>
          </p:nvPr>
        </p:nvSpPr>
        <p:spPr/>
        <p:txBody>
          <a:bodyPr/>
          <a:lstStyle/>
          <a:p>
            <a:r>
              <a:rPr lang="en-US" altLang="ja-JP"/>
              <a:t>Slide </a:t>
            </a:r>
            <a:fld id="{589476E3-0E3F-4862-B24D-40E932C736E3}" type="slidenum">
              <a:rPr lang="en-US" altLang="ja-JP"/>
              <a:pPr/>
              <a:t>3</a:t>
            </a:fld>
            <a:endParaRPr lang="en-US" altLang="ja-JP"/>
          </a:p>
        </p:txBody>
      </p:sp>
      <p:pic>
        <p:nvPicPr>
          <p:cNvPr id="1026" name="Picture 2">
            <a:extLst>
              <a:ext uri="{FF2B5EF4-FFF2-40B4-BE49-F238E27FC236}">
                <a16:creationId xmlns:a16="http://schemas.microsoft.com/office/drawing/2014/main" id="{BD5D16EB-3429-4378-B19D-725E482EED2C}"/>
              </a:ext>
            </a:extLst>
          </p:cNvPr>
          <p:cNvPicPr>
            <a:picLocks noChangeAspect="1" noChangeArrowheads="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11475" t="630"/>
          <a:stretch/>
        </p:blipFill>
        <p:spPr bwMode="auto">
          <a:xfrm>
            <a:off x="324000" y="1773000"/>
            <a:ext cx="4320000" cy="3232812"/>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6638220E-A385-4AF1-8E63-DBF155FC27BE}"/>
              </a:ext>
            </a:extLst>
          </p:cNvPr>
          <p:cNvSpPr txBox="1"/>
          <p:nvPr/>
        </p:nvSpPr>
        <p:spPr>
          <a:xfrm>
            <a:off x="108000" y="5085000"/>
            <a:ext cx="4572000" cy="1384995"/>
          </a:xfrm>
          <a:prstGeom prst="rect">
            <a:avLst/>
          </a:prstGeom>
          <a:noFill/>
        </p:spPr>
        <p:txBody>
          <a:bodyPr wrap="square">
            <a:spAutoFit/>
          </a:bodyPr>
          <a:lstStyle/>
          <a:p>
            <a:r>
              <a:rPr lang="en-US" altLang="ja-JP" sz="1050" b="0" i="0" dirty="0" err="1">
                <a:solidFill>
                  <a:schemeClr val="accent2"/>
                </a:solidFill>
                <a:effectLst/>
                <a:latin typeface="Open Sans" panose="020B0606030504020204" pitchFamily="34" charset="0"/>
              </a:rPr>
              <a:t>Technische</a:t>
            </a:r>
            <a:r>
              <a:rPr lang="en-US" altLang="ja-JP" sz="1050" b="0" i="0" dirty="0">
                <a:solidFill>
                  <a:schemeClr val="accent2"/>
                </a:solidFill>
                <a:effectLst/>
                <a:latin typeface="Open Sans" panose="020B0606030504020204" pitchFamily="34" charset="0"/>
              </a:rPr>
              <a:t> Universität Braunschweig</a:t>
            </a:r>
            <a:r>
              <a:rPr lang="en-US" altLang="ja-JP" sz="1050" b="0" i="0" dirty="0">
                <a:solidFill>
                  <a:srgbClr val="323539"/>
                </a:solidFill>
                <a:effectLst/>
                <a:latin typeface="Open Sans" panose="020B0606030504020204" pitchFamily="34" charset="0"/>
              </a:rPr>
              <a:t> (EU-</a:t>
            </a:r>
            <a:r>
              <a:rPr lang="en-US" altLang="ja-JP" sz="1050" b="0" i="0" dirty="0" err="1">
                <a:solidFill>
                  <a:srgbClr val="323539"/>
                </a:solidFill>
                <a:effectLst/>
                <a:latin typeface="Open Sans" panose="020B0606030504020204" pitchFamily="34" charset="0"/>
              </a:rPr>
              <a:t>Koordinator</a:t>
            </a:r>
            <a:r>
              <a:rPr lang="en-US" altLang="ja-JP" sz="1050" b="0" i="0" dirty="0">
                <a:solidFill>
                  <a:srgbClr val="323539"/>
                </a:solidFill>
                <a:effectLst/>
                <a:latin typeface="Open Sans" panose="020B0606030504020204" pitchFamily="34" charset="0"/>
              </a:rPr>
              <a:t>, Deutschland), </a:t>
            </a:r>
            <a:r>
              <a:rPr lang="en-US" altLang="ja-JP" sz="1050" b="0" i="0" dirty="0" err="1">
                <a:solidFill>
                  <a:schemeClr val="accent2"/>
                </a:solidFill>
                <a:effectLst/>
                <a:latin typeface="Open Sans" panose="020B0606030504020204" pitchFamily="34" charset="0"/>
              </a:rPr>
              <a:t>Waseda</a:t>
            </a:r>
            <a:r>
              <a:rPr lang="en-US" altLang="ja-JP" sz="1050" b="0" i="0" dirty="0">
                <a:solidFill>
                  <a:schemeClr val="accent2"/>
                </a:solidFill>
                <a:effectLst/>
                <a:latin typeface="Open Sans" panose="020B0606030504020204" pitchFamily="34" charset="0"/>
              </a:rPr>
              <a:t> University</a:t>
            </a:r>
            <a:r>
              <a:rPr lang="en-US" altLang="ja-JP" sz="1050" b="0" i="0" dirty="0">
                <a:solidFill>
                  <a:srgbClr val="323539"/>
                </a:solidFill>
                <a:effectLst/>
                <a:latin typeface="Open Sans" panose="020B0606030504020204" pitchFamily="34" charset="0"/>
              </a:rPr>
              <a:t> (Japan-</a:t>
            </a:r>
            <a:r>
              <a:rPr lang="en-US" altLang="ja-JP" sz="1050" b="0" i="0" dirty="0" err="1">
                <a:solidFill>
                  <a:srgbClr val="323539"/>
                </a:solidFill>
                <a:effectLst/>
                <a:latin typeface="Open Sans" panose="020B0606030504020204" pitchFamily="34" charset="0"/>
              </a:rPr>
              <a:t>Koordinator</a:t>
            </a:r>
            <a:r>
              <a:rPr lang="en-US" altLang="ja-JP" sz="1050" b="0" i="0" dirty="0">
                <a:solidFill>
                  <a:srgbClr val="323539"/>
                </a:solidFill>
                <a:effectLst/>
                <a:latin typeface="Open Sans" panose="020B0606030504020204" pitchFamily="34" charset="0"/>
              </a:rPr>
              <a:t>, Japan), </a:t>
            </a:r>
            <a:r>
              <a:rPr lang="en-US" altLang="ja-JP" sz="1050" b="0" i="0" dirty="0">
                <a:solidFill>
                  <a:srgbClr val="0000FF"/>
                </a:solidFill>
                <a:effectLst/>
                <a:latin typeface="Open Sans" panose="020B0606030504020204" pitchFamily="34" charset="0"/>
              </a:rPr>
              <a:t>Chiba Institute of Technology</a:t>
            </a:r>
            <a:r>
              <a:rPr lang="en-US" altLang="ja-JP" sz="1050" b="0" i="0" dirty="0">
                <a:solidFill>
                  <a:srgbClr val="323539"/>
                </a:solidFill>
                <a:effectLst/>
                <a:latin typeface="Open Sans" panose="020B0606030504020204" pitchFamily="34" charset="0"/>
              </a:rPr>
              <a:t> (Japan), </a:t>
            </a:r>
            <a:r>
              <a:rPr lang="en-US" altLang="ja-JP" sz="1050" b="0" i="0" dirty="0">
                <a:solidFill>
                  <a:srgbClr val="0000FF"/>
                </a:solidFill>
                <a:effectLst/>
                <a:latin typeface="Open Sans" panose="020B0606030504020204" pitchFamily="34" charset="0"/>
              </a:rPr>
              <a:t>Gifu University</a:t>
            </a:r>
            <a:r>
              <a:rPr lang="en-US" altLang="ja-JP" sz="1050" b="0" i="0" dirty="0">
                <a:solidFill>
                  <a:srgbClr val="323539"/>
                </a:solidFill>
                <a:effectLst/>
                <a:latin typeface="Open Sans" panose="020B0606030504020204" pitchFamily="34" charset="0"/>
              </a:rPr>
              <a:t> (Japan), </a:t>
            </a:r>
            <a:r>
              <a:rPr lang="en-US" altLang="ja-JP" sz="1050" b="0" i="0" dirty="0">
                <a:solidFill>
                  <a:srgbClr val="0000FF"/>
                </a:solidFill>
                <a:effectLst/>
                <a:latin typeface="Open Sans" panose="020B0606030504020204" pitchFamily="34" charset="0"/>
              </a:rPr>
              <a:t>Universität Stuttgart</a:t>
            </a:r>
            <a:r>
              <a:rPr lang="en-US" altLang="ja-JP" sz="1050" b="0" i="0" dirty="0">
                <a:solidFill>
                  <a:srgbClr val="323539"/>
                </a:solidFill>
                <a:effectLst/>
                <a:latin typeface="Open Sans" panose="020B0606030504020204" pitchFamily="34" charset="0"/>
              </a:rPr>
              <a:t> (Deutschland), </a:t>
            </a:r>
            <a:r>
              <a:rPr lang="en-US" altLang="ja-JP" sz="1050" b="0" i="0" dirty="0">
                <a:solidFill>
                  <a:srgbClr val="0000FF"/>
                </a:solidFill>
                <a:effectLst/>
                <a:latin typeface="Open Sans" panose="020B0606030504020204" pitchFamily="34" charset="0"/>
              </a:rPr>
              <a:t>Fraunhofer-</a:t>
            </a:r>
            <a:r>
              <a:rPr lang="en-US" altLang="ja-JP" sz="1050" b="0" i="0" dirty="0" err="1">
                <a:solidFill>
                  <a:srgbClr val="0000FF"/>
                </a:solidFill>
                <a:effectLst/>
                <a:latin typeface="Open Sans" panose="020B0606030504020204" pitchFamily="34" charset="0"/>
              </a:rPr>
              <a:t>Institut</a:t>
            </a:r>
            <a:r>
              <a:rPr lang="en-US" altLang="ja-JP" sz="1050" b="0" i="0" dirty="0">
                <a:solidFill>
                  <a:srgbClr val="0000FF"/>
                </a:solidFill>
                <a:effectLst/>
                <a:latin typeface="Open Sans" panose="020B0606030504020204" pitchFamily="34" charset="0"/>
              </a:rPr>
              <a:t> </a:t>
            </a:r>
            <a:r>
              <a:rPr lang="en-US" altLang="ja-JP" sz="1050" b="0" i="0" dirty="0" err="1">
                <a:solidFill>
                  <a:srgbClr val="0000FF"/>
                </a:solidFill>
                <a:effectLst/>
                <a:latin typeface="Open Sans" panose="020B0606030504020204" pitchFamily="34" charset="0"/>
              </a:rPr>
              <a:t>für</a:t>
            </a:r>
            <a:r>
              <a:rPr lang="en-US" altLang="ja-JP" sz="1050" b="0" i="0" dirty="0">
                <a:solidFill>
                  <a:srgbClr val="0000FF"/>
                </a:solidFill>
                <a:effectLst/>
                <a:latin typeface="Open Sans" panose="020B0606030504020204" pitchFamily="34" charset="0"/>
              </a:rPr>
              <a:t> </a:t>
            </a:r>
            <a:r>
              <a:rPr lang="en-US" altLang="ja-JP" sz="1050" b="0" i="0" dirty="0" err="1">
                <a:solidFill>
                  <a:srgbClr val="0000FF"/>
                </a:solidFill>
                <a:effectLst/>
                <a:latin typeface="Open Sans" panose="020B0606030504020204" pitchFamily="34" charset="0"/>
              </a:rPr>
              <a:t>Angewandte</a:t>
            </a:r>
            <a:r>
              <a:rPr lang="en-US" altLang="ja-JP" sz="1050" b="0" i="0" dirty="0">
                <a:solidFill>
                  <a:srgbClr val="0000FF"/>
                </a:solidFill>
                <a:effectLst/>
                <a:latin typeface="Open Sans" panose="020B0606030504020204" pitchFamily="34" charset="0"/>
              </a:rPr>
              <a:t> </a:t>
            </a:r>
            <a:r>
              <a:rPr lang="en-US" altLang="ja-JP" sz="1050" b="0" i="0" dirty="0" err="1">
                <a:solidFill>
                  <a:srgbClr val="0000FF"/>
                </a:solidFill>
                <a:effectLst/>
                <a:latin typeface="Open Sans" panose="020B0606030504020204" pitchFamily="34" charset="0"/>
              </a:rPr>
              <a:t>Festkörperphysik</a:t>
            </a:r>
            <a:r>
              <a:rPr lang="en-US" altLang="ja-JP" sz="1050" b="0" i="0" dirty="0">
                <a:solidFill>
                  <a:srgbClr val="0000FF"/>
                </a:solidFill>
                <a:effectLst/>
                <a:latin typeface="Open Sans" panose="020B0606030504020204" pitchFamily="34" charset="0"/>
              </a:rPr>
              <a:t> IAF</a:t>
            </a:r>
            <a:r>
              <a:rPr lang="en-US" altLang="ja-JP" sz="1050" b="0" i="0" dirty="0">
                <a:solidFill>
                  <a:srgbClr val="323539"/>
                </a:solidFill>
                <a:effectLst/>
                <a:latin typeface="Open Sans" panose="020B0606030504020204" pitchFamily="34" charset="0"/>
              </a:rPr>
              <a:t> (Deutschland), </a:t>
            </a:r>
            <a:r>
              <a:rPr lang="en-US" altLang="ja-JP" sz="1050" b="0" i="0" dirty="0">
                <a:solidFill>
                  <a:srgbClr val="0000FF"/>
                </a:solidFill>
                <a:effectLst/>
                <a:latin typeface="Open Sans" panose="020B0606030504020204" pitchFamily="34" charset="0"/>
              </a:rPr>
              <a:t>University of Lille</a:t>
            </a:r>
            <a:r>
              <a:rPr lang="en-US" altLang="ja-JP" sz="1050" b="0" i="0" dirty="0">
                <a:solidFill>
                  <a:srgbClr val="323539"/>
                </a:solidFill>
                <a:effectLst/>
                <a:latin typeface="Open Sans" panose="020B0606030504020204" pitchFamily="34" charset="0"/>
              </a:rPr>
              <a:t> (</a:t>
            </a:r>
            <a:r>
              <a:rPr lang="en-US" altLang="ja-JP" sz="1050" b="0" i="0" dirty="0" err="1">
                <a:solidFill>
                  <a:srgbClr val="323539"/>
                </a:solidFill>
                <a:effectLst/>
                <a:latin typeface="Open Sans" panose="020B0606030504020204" pitchFamily="34" charset="0"/>
              </a:rPr>
              <a:t>Frankreich</a:t>
            </a:r>
            <a:r>
              <a:rPr lang="en-US" altLang="ja-JP" sz="1050" b="0" i="0" dirty="0">
                <a:solidFill>
                  <a:srgbClr val="323539"/>
                </a:solidFill>
                <a:effectLst/>
                <a:latin typeface="Open Sans" panose="020B0606030504020204" pitchFamily="34" charset="0"/>
              </a:rPr>
              <a:t>), </a:t>
            </a:r>
            <a:r>
              <a:rPr lang="en-US" altLang="ja-JP" sz="1050" b="0" i="0" dirty="0">
                <a:solidFill>
                  <a:srgbClr val="0000FF"/>
                </a:solidFill>
                <a:effectLst/>
                <a:latin typeface="Open Sans" panose="020B0606030504020204" pitchFamily="34" charset="0"/>
              </a:rPr>
              <a:t>HRCP</a:t>
            </a:r>
            <a:r>
              <a:rPr lang="en-US" altLang="ja-JP" sz="1050" b="0" i="0" dirty="0">
                <a:solidFill>
                  <a:srgbClr val="323539"/>
                </a:solidFill>
                <a:effectLst/>
                <a:latin typeface="Open Sans" panose="020B0606030504020204" pitchFamily="34" charset="0"/>
              </a:rPr>
              <a:t> (Japan) </a:t>
            </a:r>
            <a:r>
              <a:rPr lang="en-US" altLang="ja-JP" sz="1050" dirty="0">
                <a:solidFill>
                  <a:srgbClr val="323539"/>
                </a:solidFill>
                <a:latin typeface="Open Sans" panose="020B0606030504020204" pitchFamily="34" charset="0"/>
              </a:rPr>
              <a:t>,</a:t>
            </a:r>
            <a:r>
              <a:rPr lang="en-US" altLang="ja-JP" sz="1050" dirty="0">
                <a:solidFill>
                  <a:srgbClr val="0000FF"/>
                </a:solidFill>
                <a:latin typeface="Open Sans" panose="020B0606030504020204" pitchFamily="34" charset="0"/>
              </a:rPr>
              <a:t>Vivid </a:t>
            </a:r>
            <a:r>
              <a:rPr lang="en-US" altLang="ja-JP" sz="1050" b="0" i="0" dirty="0">
                <a:solidFill>
                  <a:srgbClr val="0000FF"/>
                </a:solidFill>
                <a:effectLst/>
                <a:latin typeface="Open Sans" panose="020B0606030504020204" pitchFamily="34" charset="0"/>
              </a:rPr>
              <a:t>Components Ltd.</a:t>
            </a:r>
            <a:r>
              <a:rPr lang="en-US" altLang="ja-JP" sz="1050" b="0" i="0" dirty="0">
                <a:solidFill>
                  <a:srgbClr val="323539"/>
                </a:solidFill>
                <a:effectLst/>
                <a:latin typeface="Open Sans" panose="020B0606030504020204" pitchFamily="34" charset="0"/>
              </a:rPr>
              <a:t> (</a:t>
            </a:r>
            <a:r>
              <a:rPr lang="en-US" altLang="ja-JP" sz="1050" b="0" i="0" dirty="0" err="1">
                <a:solidFill>
                  <a:srgbClr val="323539"/>
                </a:solidFill>
                <a:effectLst/>
                <a:latin typeface="Open Sans" panose="020B0606030504020204" pitchFamily="34" charset="0"/>
              </a:rPr>
              <a:t>Großbritannien</a:t>
            </a:r>
            <a:r>
              <a:rPr lang="en-US" altLang="ja-JP" sz="1050" b="0" i="0" dirty="0">
                <a:solidFill>
                  <a:srgbClr val="323539"/>
                </a:solidFill>
                <a:effectLst/>
                <a:latin typeface="Open Sans" panose="020B0606030504020204" pitchFamily="34" charset="0"/>
              </a:rPr>
              <a:t>), </a:t>
            </a:r>
            <a:r>
              <a:rPr lang="en-US" altLang="ja-JP" sz="1050" b="0" i="0" dirty="0" err="1">
                <a:solidFill>
                  <a:srgbClr val="0000FF"/>
                </a:solidFill>
                <a:effectLst/>
                <a:latin typeface="Open Sans" panose="020B0606030504020204" pitchFamily="34" charset="0"/>
              </a:rPr>
              <a:t>Siklu</a:t>
            </a:r>
            <a:r>
              <a:rPr lang="en-US" altLang="ja-JP" sz="1050" b="0" i="0" dirty="0">
                <a:solidFill>
                  <a:srgbClr val="0000FF"/>
                </a:solidFill>
                <a:effectLst/>
                <a:latin typeface="Open Sans" panose="020B0606030504020204" pitchFamily="34" charset="0"/>
              </a:rPr>
              <a:t> Communication Ltd.</a:t>
            </a:r>
            <a:r>
              <a:rPr lang="en-US" altLang="ja-JP" sz="1050" b="0" i="0" dirty="0">
                <a:solidFill>
                  <a:srgbClr val="323539"/>
                </a:solidFill>
                <a:effectLst/>
                <a:latin typeface="Open Sans" panose="020B0606030504020204" pitchFamily="34" charset="0"/>
              </a:rPr>
              <a:t> (Israel), </a:t>
            </a:r>
            <a:r>
              <a:rPr lang="en-US" altLang="ja-JP" sz="1050" b="0" i="0" dirty="0">
                <a:solidFill>
                  <a:srgbClr val="0000FF"/>
                </a:solidFill>
                <a:effectLst/>
                <a:latin typeface="Open Sans" panose="020B0606030504020204" pitchFamily="34" charset="0"/>
              </a:rPr>
              <a:t>NEC Corporation</a:t>
            </a:r>
            <a:r>
              <a:rPr lang="en-US" altLang="ja-JP" sz="1050" b="0" i="0" dirty="0">
                <a:solidFill>
                  <a:srgbClr val="323539"/>
                </a:solidFill>
                <a:effectLst/>
                <a:latin typeface="Open Sans" panose="020B0606030504020204" pitchFamily="34" charset="0"/>
              </a:rPr>
              <a:t> (Japan) and </a:t>
            </a:r>
            <a:r>
              <a:rPr lang="en-US" altLang="ja-JP" sz="1050" b="0" i="0" dirty="0">
                <a:solidFill>
                  <a:srgbClr val="0000FF"/>
                </a:solidFill>
                <a:effectLst/>
                <a:latin typeface="Open Sans" panose="020B0606030504020204" pitchFamily="34" charset="0"/>
              </a:rPr>
              <a:t>Deutsche Telekom</a:t>
            </a:r>
            <a:r>
              <a:rPr lang="en-US" altLang="ja-JP" sz="1050" b="0" i="0" dirty="0">
                <a:solidFill>
                  <a:srgbClr val="323539"/>
                </a:solidFill>
                <a:effectLst/>
                <a:latin typeface="Open Sans" panose="020B0606030504020204" pitchFamily="34" charset="0"/>
              </a:rPr>
              <a:t> (Deutschland/</a:t>
            </a:r>
            <a:r>
              <a:rPr lang="en-US" altLang="ja-JP" sz="1050" b="0" i="0" dirty="0" err="1">
                <a:solidFill>
                  <a:srgbClr val="323539"/>
                </a:solidFill>
                <a:effectLst/>
                <a:latin typeface="Open Sans" panose="020B0606030504020204" pitchFamily="34" charset="0"/>
              </a:rPr>
              <a:t>Tschechien</a:t>
            </a:r>
            <a:r>
              <a:rPr lang="en-US" altLang="ja-JP" sz="1050" b="0" i="0" dirty="0">
                <a:solidFill>
                  <a:srgbClr val="323539"/>
                </a:solidFill>
                <a:effectLst/>
                <a:latin typeface="Open Sans" panose="020B0606030504020204" pitchFamily="34" charset="0"/>
              </a:rPr>
              <a:t>).</a:t>
            </a:r>
            <a:endParaRPr lang="ja-JP" altLang="en-US" sz="105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81E08-5737-440F-A0DC-D49FBD97B103}"/>
              </a:ext>
            </a:extLst>
          </p:cNvPr>
          <p:cNvSpPr>
            <a:spLocks noGrp="1"/>
          </p:cNvSpPr>
          <p:nvPr>
            <p:ph type="title"/>
          </p:nvPr>
        </p:nvSpPr>
        <p:spPr/>
        <p:txBody>
          <a:bodyPr/>
          <a:lstStyle/>
          <a:p>
            <a:r>
              <a:rPr kumimoji="1" lang="en-US" altLang="ja-JP" dirty="0"/>
              <a:t>System </a:t>
            </a:r>
            <a:r>
              <a:rPr lang="en-US" altLang="ja-JP" dirty="0"/>
              <a:t>Overview</a:t>
            </a:r>
            <a:endParaRPr kumimoji="1" lang="ja-JP" altLang="en-US" dirty="0"/>
          </a:p>
        </p:txBody>
      </p:sp>
      <p:sp>
        <p:nvSpPr>
          <p:cNvPr id="4" name="Date Placeholder 3">
            <a:extLst>
              <a:ext uri="{FF2B5EF4-FFF2-40B4-BE49-F238E27FC236}">
                <a16:creationId xmlns:a16="http://schemas.microsoft.com/office/drawing/2014/main" id="{E2B4B72F-2604-4913-BC1A-B9F55E07E4E1}"/>
              </a:ext>
            </a:extLst>
          </p:cNvPr>
          <p:cNvSpPr>
            <a:spLocks noGrp="1"/>
          </p:cNvSpPr>
          <p:nvPr>
            <p:ph type="dt" sz="half" idx="10"/>
          </p:nvPr>
        </p:nvSpPr>
        <p:spPr/>
        <p:txBody>
          <a:bodyPr/>
          <a:lstStyle/>
          <a:p>
            <a:r>
              <a:rPr lang="en-US" altLang="ja-JP"/>
              <a:t>July 2021</a:t>
            </a:r>
          </a:p>
        </p:txBody>
      </p:sp>
      <p:sp>
        <p:nvSpPr>
          <p:cNvPr id="5" name="Footer Placeholder 4">
            <a:extLst>
              <a:ext uri="{FF2B5EF4-FFF2-40B4-BE49-F238E27FC236}">
                <a16:creationId xmlns:a16="http://schemas.microsoft.com/office/drawing/2014/main" id="{6FFD4FEC-5915-40FA-9582-F020D9C4F459}"/>
              </a:ext>
            </a:extLst>
          </p:cNvPr>
          <p:cNvSpPr>
            <a:spLocks noGrp="1"/>
          </p:cNvSpPr>
          <p:nvPr>
            <p:ph type="ftr" sz="quarter" idx="11"/>
          </p:nvPr>
        </p:nvSpPr>
        <p:spPr/>
        <p:txBody>
          <a:bodyPr/>
          <a:lstStyle/>
          <a:p>
            <a:r>
              <a:rPr lang="en-US" altLang="ja-JP"/>
              <a:t>Keitarou Kondou, HRCP R&amp;D Partnership</a:t>
            </a:r>
          </a:p>
        </p:txBody>
      </p:sp>
      <p:sp>
        <p:nvSpPr>
          <p:cNvPr id="6" name="Slide Number Placeholder 5">
            <a:extLst>
              <a:ext uri="{FF2B5EF4-FFF2-40B4-BE49-F238E27FC236}">
                <a16:creationId xmlns:a16="http://schemas.microsoft.com/office/drawing/2014/main" id="{A9B019F6-78E5-4693-AB31-8C48007BC45B}"/>
              </a:ext>
            </a:extLst>
          </p:cNvPr>
          <p:cNvSpPr>
            <a:spLocks noGrp="1"/>
          </p:cNvSpPr>
          <p:nvPr>
            <p:ph type="sldNum" sz="quarter" idx="12"/>
          </p:nvPr>
        </p:nvSpPr>
        <p:spPr/>
        <p:txBody>
          <a:bodyPr/>
          <a:lstStyle/>
          <a:p>
            <a:r>
              <a:rPr lang="en-US" altLang="ja-JP"/>
              <a:t>Slide </a:t>
            </a:r>
            <a:fld id="{79175E37-E48F-49E9-AD4F-E55053C18E0B}" type="slidenum">
              <a:rPr lang="en-US" altLang="ja-JP" smtClean="0"/>
              <a:pPr/>
              <a:t>4</a:t>
            </a:fld>
            <a:endParaRPr lang="en-US" altLang="ja-JP"/>
          </a:p>
        </p:txBody>
      </p:sp>
      <p:grpSp>
        <p:nvGrpSpPr>
          <p:cNvPr id="87" name="Group 86">
            <a:extLst>
              <a:ext uri="{FF2B5EF4-FFF2-40B4-BE49-F238E27FC236}">
                <a16:creationId xmlns:a16="http://schemas.microsoft.com/office/drawing/2014/main" id="{84E6733B-2E36-46F8-A000-D83B1D82CDC6}"/>
              </a:ext>
            </a:extLst>
          </p:cNvPr>
          <p:cNvGrpSpPr/>
          <p:nvPr/>
        </p:nvGrpSpPr>
        <p:grpSpPr>
          <a:xfrm>
            <a:off x="1188000" y="2853000"/>
            <a:ext cx="7011076" cy="3384000"/>
            <a:chOff x="28800" y="218824"/>
            <a:chExt cx="12209916" cy="5893297"/>
          </a:xfrm>
        </p:grpSpPr>
        <p:sp>
          <p:nvSpPr>
            <p:cNvPr id="47" name="Rectangle 46">
              <a:extLst>
                <a:ext uri="{FF2B5EF4-FFF2-40B4-BE49-F238E27FC236}">
                  <a16:creationId xmlns:a16="http://schemas.microsoft.com/office/drawing/2014/main" id="{80817EF5-EFD3-4ECA-8696-DE145C86695D}"/>
                </a:ext>
              </a:extLst>
            </p:cNvPr>
            <p:cNvSpPr/>
            <p:nvPr/>
          </p:nvSpPr>
          <p:spPr>
            <a:xfrm>
              <a:off x="1728318" y="577778"/>
              <a:ext cx="4491613" cy="1441940"/>
            </a:xfrm>
            <a:prstGeom prst="rect">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8" name="Rectangle 47">
              <a:extLst>
                <a:ext uri="{FF2B5EF4-FFF2-40B4-BE49-F238E27FC236}">
                  <a16:creationId xmlns:a16="http://schemas.microsoft.com/office/drawing/2014/main" id="{035DD72C-75DE-4ABB-8E29-36DDE0F3EA89}"/>
                </a:ext>
              </a:extLst>
            </p:cNvPr>
            <p:cNvSpPr/>
            <p:nvPr/>
          </p:nvSpPr>
          <p:spPr>
            <a:xfrm>
              <a:off x="1828800" y="709662"/>
              <a:ext cx="1366577" cy="1178171"/>
            </a:xfrm>
            <a:prstGeom prst="rect">
              <a:avLst/>
            </a:prstGeom>
            <a:no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Network Interface</a:t>
              </a:r>
              <a:endParaRPr kumimoji="1" lang="ja-JP" altLang="en-US"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49" name="Rectangle 48">
              <a:extLst>
                <a:ext uri="{FF2B5EF4-FFF2-40B4-BE49-F238E27FC236}">
                  <a16:creationId xmlns:a16="http://schemas.microsoft.com/office/drawing/2014/main" id="{650CD9F9-3BCB-42BD-847B-8EEFA112727A}"/>
                </a:ext>
              </a:extLst>
            </p:cNvPr>
            <p:cNvSpPr/>
            <p:nvPr/>
          </p:nvSpPr>
          <p:spPr>
            <a:xfrm>
              <a:off x="3341077" y="709662"/>
              <a:ext cx="1366577" cy="1178171"/>
            </a:xfrm>
            <a:prstGeom prst="rect">
              <a:avLst/>
            </a:prstGeom>
            <a:no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Baseband</a:t>
              </a: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Modem</a:t>
              </a:r>
              <a:endParaRPr kumimoji="1" lang="ja-JP" altLang="en-US"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0" name="Rectangle 49">
              <a:extLst>
                <a:ext uri="{FF2B5EF4-FFF2-40B4-BE49-F238E27FC236}">
                  <a16:creationId xmlns:a16="http://schemas.microsoft.com/office/drawing/2014/main" id="{777BF5A1-64A0-4B17-947A-BE3CBB8C699C}"/>
                </a:ext>
              </a:extLst>
            </p:cNvPr>
            <p:cNvSpPr/>
            <p:nvPr/>
          </p:nvSpPr>
          <p:spPr>
            <a:xfrm>
              <a:off x="4780504" y="709662"/>
              <a:ext cx="1366577" cy="1178171"/>
            </a:xfrm>
            <a:prstGeom prst="rect">
              <a:avLst/>
            </a:prstGeom>
            <a:no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RF</a:t>
              </a:r>
            </a:p>
          </p:txBody>
        </p:sp>
        <p:sp>
          <p:nvSpPr>
            <p:cNvPr id="51" name="Rectangle 50">
              <a:extLst>
                <a:ext uri="{FF2B5EF4-FFF2-40B4-BE49-F238E27FC236}">
                  <a16:creationId xmlns:a16="http://schemas.microsoft.com/office/drawing/2014/main" id="{AD1A68BB-A565-4E95-9DC5-6EEA189E46DF}"/>
                </a:ext>
              </a:extLst>
            </p:cNvPr>
            <p:cNvSpPr/>
            <p:nvPr/>
          </p:nvSpPr>
          <p:spPr>
            <a:xfrm>
              <a:off x="1728318" y="2151602"/>
              <a:ext cx="4491613" cy="1441940"/>
            </a:xfrm>
            <a:prstGeom prst="rect">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2" name="Rectangle 51">
              <a:extLst>
                <a:ext uri="{FF2B5EF4-FFF2-40B4-BE49-F238E27FC236}">
                  <a16:creationId xmlns:a16="http://schemas.microsoft.com/office/drawing/2014/main" id="{CF311AEA-301B-462C-9CD8-40C8943D1ACE}"/>
                </a:ext>
              </a:extLst>
            </p:cNvPr>
            <p:cNvSpPr/>
            <p:nvPr/>
          </p:nvSpPr>
          <p:spPr>
            <a:xfrm>
              <a:off x="1828800" y="2283486"/>
              <a:ext cx="1366577" cy="1178171"/>
            </a:xfrm>
            <a:prstGeom prst="rect">
              <a:avLst/>
            </a:prstGeom>
            <a:no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Network Interface</a:t>
              </a:r>
              <a:endParaRPr kumimoji="1" lang="ja-JP" altLang="en-US"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3" name="Rectangle 52">
              <a:extLst>
                <a:ext uri="{FF2B5EF4-FFF2-40B4-BE49-F238E27FC236}">
                  <a16:creationId xmlns:a16="http://schemas.microsoft.com/office/drawing/2014/main" id="{79A05138-8226-4384-B854-C942E0226013}"/>
                </a:ext>
              </a:extLst>
            </p:cNvPr>
            <p:cNvSpPr/>
            <p:nvPr/>
          </p:nvSpPr>
          <p:spPr>
            <a:xfrm>
              <a:off x="3341077" y="2283486"/>
              <a:ext cx="1366577" cy="1178171"/>
            </a:xfrm>
            <a:prstGeom prst="rect">
              <a:avLst/>
            </a:prstGeom>
            <a:no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Baseband</a:t>
              </a: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Modem</a:t>
              </a:r>
              <a:endParaRPr kumimoji="1" lang="ja-JP" altLang="en-US"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4" name="Rectangle 53">
              <a:extLst>
                <a:ext uri="{FF2B5EF4-FFF2-40B4-BE49-F238E27FC236}">
                  <a16:creationId xmlns:a16="http://schemas.microsoft.com/office/drawing/2014/main" id="{FF831B7A-F1BE-4D44-8259-73535B95BA7B}"/>
                </a:ext>
              </a:extLst>
            </p:cNvPr>
            <p:cNvSpPr/>
            <p:nvPr/>
          </p:nvSpPr>
          <p:spPr>
            <a:xfrm>
              <a:off x="4780504" y="2283486"/>
              <a:ext cx="1366577" cy="1178171"/>
            </a:xfrm>
            <a:prstGeom prst="rect">
              <a:avLst/>
            </a:prstGeom>
            <a:no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RF</a:t>
              </a:r>
            </a:p>
          </p:txBody>
        </p:sp>
        <p:sp>
          <p:nvSpPr>
            <p:cNvPr id="55" name="Flowchart: Connector 54">
              <a:extLst>
                <a:ext uri="{FF2B5EF4-FFF2-40B4-BE49-F238E27FC236}">
                  <a16:creationId xmlns:a16="http://schemas.microsoft.com/office/drawing/2014/main" id="{B36DD17F-C686-484E-87C6-DCE530897B41}"/>
                </a:ext>
              </a:extLst>
            </p:cNvPr>
            <p:cNvSpPr/>
            <p:nvPr/>
          </p:nvSpPr>
          <p:spPr>
            <a:xfrm>
              <a:off x="3748036" y="4009292"/>
              <a:ext cx="90435" cy="90435"/>
            </a:xfrm>
            <a:prstGeom prst="flowChartConnector">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6" name="Flowchart: Connector 55">
              <a:extLst>
                <a:ext uri="{FF2B5EF4-FFF2-40B4-BE49-F238E27FC236}">
                  <a16:creationId xmlns:a16="http://schemas.microsoft.com/office/drawing/2014/main" id="{8F4CF72E-A2BC-47B4-87AC-26287FF806A2}"/>
                </a:ext>
              </a:extLst>
            </p:cNvPr>
            <p:cNvSpPr/>
            <p:nvPr/>
          </p:nvSpPr>
          <p:spPr>
            <a:xfrm>
              <a:off x="3748036" y="4161691"/>
              <a:ext cx="90435" cy="90435"/>
            </a:xfrm>
            <a:prstGeom prst="flowChartConnector">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7" name="Flowchart: Connector 56">
              <a:extLst>
                <a:ext uri="{FF2B5EF4-FFF2-40B4-BE49-F238E27FC236}">
                  <a16:creationId xmlns:a16="http://schemas.microsoft.com/office/drawing/2014/main" id="{737A6805-D173-45F3-B136-D0122D72EF21}"/>
                </a:ext>
              </a:extLst>
            </p:cNvPr>
            <p:cNvSpPr/>
            <p:nvPr/>
          </p:nvSpPr>
          <p:spPr>
            <a:xfrm>
              <a:off x="3748036" y="4314090"/>
              <a:ext cx="90435" cy="90435"/>
            </a:xfrm>
            <a:prstGeom prst="flowChartConnector">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8" name="Rectangle 57">
              <a:extLst>
                <a:ext uri="{FF2B5EF4-FFF2-40B4-BE49-F238E27FC236}">
                  <a16:creationId xmlns:a16="http://schemas.microsoft.com/office/drawing/2014/main" id="{055D1C0A-9889-4170-8F3A-7E2660ADD62A}"/>
                </a:ext>
              </a:extLst>
            </p:cNvPr>
            <p:cNvSpPr/>
            <p:nvPr/>
          </p:nvSpPr>
          <p:spPr>
            <a:xfrm>
              <a:off x="1728318" y="4653644"/>
              <a:ext cx="4491613" cy="1441940"/>
            </a:xfrm>
            <a:prstGeom prst="rect">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9" name="Rectangle 58">
              <a:extLst>
                <a:ext uri="{FF2B5EF4-FFF2-40B4-BE49-F238E27FC236}">
                  <a16:creationId xmlns:a16="http://schemas.microsoft.com/office/drawing/2014/main" id="{D2392DED-9DE2-4AFC-A900-FCA601C2F212}"/>
                </a:ext>
              </a:extLst>
            </p:cNvPr>
            <p:cNvSpPr/>
            <p:nvPr/>
          </p:nvSpPr>
          <p:spPr>
            <a:xfrm>
              <a:off x="1828800" y="4785528"/>
              <a:ext cx="1366577" cy="1178171"/>
            </a:xfrm>
            <a:prstGeom prst="rect">
              <a:avLst/>
            </a:prstGeom>
            <a:no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Network Interface</a:t>
              </a:r>
              <a:endParaRPr kumimoji="1" lang="ja-JP" altLang="en-US"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0" name="Rectangle 59">
              <a:extLst>
                <a:ext uri="{FF2B5EF4-FFF2-40B4-BE49-F238E27FC236}">
                  <a16:creationId xmlns:a16="http://schemas.microsoft.com/office/drawing/2014/main" id="{9A7C6EE7-C473-45ED-B56A-B2395F4F91CF}"/>
                </a:ext>
              </a:extLst>
            </p:cNvPr>
            <p:cNvSpPr/>
            <p:nvPr/>
          </p:nvSpPr>
          <p:spPr>
            <a:xfrm>
              <a:off x="3341077" y="4785528"/>
              <a:ext cx="1366577" cy="1178171"/>
            </a:xfrm>
            <a:prstGeom prst="rect">
              <a:avLst/>
            </a:prstGeom>
            <a:no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Baseband</a:t>
              </a: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Modem</a:t>
              </a:r>
              <a:endParaRPr kumimoji="1" lang="ja-JP" altLang="en-US"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1" name="Rectangle 60">
              <a:extLst>
                <a:ext uri="{FF2B5EF4-FFF2-40B4-BE49-F238E27FC236}">
                  <a16:creationId xmlns:a16="http://schemas.microsoft.com/office/drawing/2014/main" id="{B99D37F9-9199-4357-9203-90C640E189AE}"/>
                </a:ext>
              </a:extLst>
            </p:cNvPr>
            <p:cNvSpPr/>
            <p:nvPr/>
          </p:nvSpPr>
          <p:spPr>
            <a:xfrm>
              <a:off x="4780504" y="4785528"/>
              <a:ext cx="1366577" cy="1178171"/>
            </a:xfrm>
            <a:prstGeom prst="rect">
              <a:avLst/>
            </a:prstGeom>
            <a:no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RF</a:t>
              </a:r>
            </a:p>
          </p:txBody>
        </p:sp>
        <p:sp>
          <p:nvSpPr>
            <p:cNvPr id="62" name="Rectangle 61">
              <a:extLst>
                <a:ext uri="{FF2B5EF4-FFF2-40B4-BE49-F238E27FC236}">
                  <a16:creationId xmlns:a16="http://schemas.microsoft.com/office/drawing/2014/main" id="{6112FC36-1D52-44C8-A4EA-C0082A88DC95}"/>
                </a:ext>
              </a:extLst>
            </p:cNvPr>
            <p:cNvSpPr/>
            <p:nvPr/>
          </p:nvSpPr>
          <p:spPr>
            <a:xfrm>
              <a:off x="7388723" y="594315"/>
              <a:ext cx="1359042" cy="5517806"/>
            </a:xfrm>
            <a:prstGeom prst="rect">
              <a:avLst/>
            </a:prstGeom>
            <a:noFill/>
            <a:ln w="19050" cap="flat" cmpd="sng" algn="ctr">
              <a:solidFill>
                <a:sysClr val="windowText" lastClr="000000"/>
              </a:solidFill>
              <a:prstDash val="solid"/>
              <a:miter lim="800000"/>
            </a:ln>
            <a:effectLst/>
          </p:spPr>
          <p:txBody>
            <a:bodyPr vert="vert27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20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Combiner/Splitter</a:t>
              </a:r>
              <a:endParaRPr kumimoji="1" lang="ja-JP" altLang="en-US" sz="20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3" name="Rectangle 62">
              <a:extLst>
                <a:ext uri="{FF2B5EF4-FFF2-40B4-BE49-F238E27FC236}">
                  <a16:creationId xmlns:a16="http://schemas.microsoft.com/office/drawing/2014/main" id="{8DDA1441-0E80-4BEC-A14B-9E146DE69345}"/>
                </a:ext>
              </a:extLst>
            </p:cNvPr>
            <p:cNvSpPr/>
            <p:nvPr/>
          </p:nvSpPr>
          <p:spPr>
            <a:xfrm>
              <a:off x="9521488" y="594315"/>
              <a:ext cx="1359042" cy="5517806"/>
            </a:xfrm>
            <a:prstGeom prst="rect">
              <a:avLst/>
            </a:prstGeom>
            <a:noFill/>
            <a:ln w="19050" cap="flat" cmpd="sng" algn="ctr">
              <a:solidFill>
                <a:sysClr val="windowText" lastClr="000000"/>
              </a:solidFill>
              <a:prstDash val="solid"/>
              <a:miter lim="800000"/>
            </a:ln>
            <a:effectLst/>
          </p:spPr>
          <p:txBody>
            <a:bodyPr vert="vert27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20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300-GHz RF</a:t>
              </a:r>
              <a:endParaRPr kumimoji="1" lang="ja-JP" altLang="en-US" sz="20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4" name="Rectangle: Rounded Corners 63">
              <a:extLst>
                <a:ext uri="{FF2B5EF4-FFF2-40B4-BE49-F238E27FC236}">
                  <a16:creationId xmlns:a16="http://schemas.microsoft.com/office/drawing/2014/main" id="{4893A1DF-B492-47FC-81AB-E894573308C7}"/>
                </a:ext>
              </a:extLst>
            </p:cNvPr>
            <p:cNvSpPr/>
            <p:nvPr/>
          </p:nvSpPr>
          <p:spPr>
            <a:xfrm>
              <a:off x="1637882" y="459443"/>
              <a:ext cx="4662435" cy="1630195"/>
            </a:xfrm>
            <a:prstGeom prst="roundRect">
              <a:avLst>
                <a:gd name="adj" fmla="val 8947"/>
              </a:avLst>
            </a:prstGeom>
            <a:noFill/>
            <a:ln w="19050" cap="flat" cmpd="sng" algn="ctr">
              <a:solidFill>
                <a:sysClr val="windowText" lastClr="000000"/>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5" name="TextBox 64">
              <a:extLst>
                <a:ext uri="{FF2B5EF4-FFF2-40B4-BE49-F238E27FC236}">
                  <a16:creationId xmlns:a16="http://schemas.microsoft.com/office/drawing/2014/main" id="{E73D7694-A8F4-4EC1-B332-9F7D3B891422}"/>
                </a:ext>
              </a:extLst>
            </p:cNvPr>
            <p:cNvSpPr txBox="1"/>
            <p:nvPr/>
          </p:nvSpPr>
          <p:spPr>
            <a:xfrm>
              <a:off x="2672127" y="218824"/>
              <a:ext cx="3020633" cy="426000"/>
            </a:xfrm>
            <a:prstGeom prst="rect">
              <a:avLst/>
            </a:prstGeom>
            <a:solidFill>
              <a:sysClr val="window" lastClr="FFFFFF"/>
            </a:solidFill>
            <a:ln>
              <a:solidFill>
                <a:sysClr val="windowText" lastClr="000000"/>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1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802.15.3e V-band Modem</a:t>
              </a:r>
              <a:endParaRPr kumimoji="1" lang="ja-JP" altLang="en-US" sz="11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endParaRPr>
            </a:p>
          </p:txBody>
        </p:sp>
        <p:cxnSp>
          <p:nvCxnSpPr>
            <p:cNvPr id="66" name="Straight Arrow Connector 65">
              <a:extLst>
                <a:ext uri="{FF2B5EF4-FFF2-40B4-BE49-F238E27FC236}">
                  <a16:creationId xmlns:a16="http://schemas.microsoft.com/office/drawing/2014/main" id="{5268E390-AFA1-47C5-94C5-1D92AD482191}"/>
                </a:ext>
              </a:extLst>
            </p:cNvPr>
            <p:cNvCxnSpPr>
              <a:cxnSpLocks/>
            </p:cNvCxnSpPr>
            <p:nvPr/>
          </p:nvCxnSpPr>
          <p:spPr>
            <a:xfrm>
              <a:off x="28800" y="1274540"/>
              <a:ext cx="1800000" cy="0"/>
            </a:xfrm>
            <a:prstGeom prst="straightConnector1">
              <a:avLst/>
            </a:prstGeom>
            <a:noFill/>
            <a:ln w="57150" cap="flat" cmpd="sng" algn="ctr">
              <a:solidFill>
                <a:sysClr val="windowText" lastClr="000000"/>
              </a:solidFill>
              <a:prstDash val="solid"/>
              <a:miter lim="800000"/>
              <a:headEnd type="triangle"/>
              <a:tailEnd type="triangle"/>
            </a:ln>
            <a:effectLst/>
          </p:spPr>
        </p:cxnSp>
        <p:cxnSp>
          <p:nvCxnSpPr>
            <p:cNvPr id="67" name="Straight Connector 66">
              <a:extLst>
                <a:ext uri="{FF2B5EF4-FFF2-40B4-BE49-F238E27FC236}">
                  <a16:creationId xmlns:a16="http://schemas.microsoft.com/office/drawing/2014/main" id="{7E052332-F97B-4CD5-BAC2-2D7F5805DF13}"/>
                </a:ext>
              </a:extLst>
            </p:cNvPr>
            <p:cNvCxnSpPr>
              <a:cxnSpLocks/>
            </p:cNvCxnSpPr>
            <p:nvPr/>
          </p:nvCxnSpPr>
          <p:spPr>
            <a:xfrm>
              <a:off x="823966" y="1274540"/>
              <a:ext cx="0" cy="2483544"/>
            </a:xfrm>
            <a:prstGeom prst="line">
              <a:avLst/>
            </a:prstGeom>
            <a:noFill/>
            <a:ln w="57150" cap="flat" cmpd="sng" algn="ctr">
              <a:solidFill>
                <a:sysClr val="windowText" lastClr="000000"/>
              </a:solidFill>
              <a:prstDash val="solid"/>
              <a:miter lim="800000"/>
            </a:ln>
            <a:effectLst/>
          </p:spPr>
        </p:cxnSp>
        <p:cxnSp>
          <p:nvCxnSpPr>
            <p:cNvPr id="68" name="Straight Arrow Connector 67">
              <a:extLst>
                <a:ext uri="{FF2B5EF4-FFF2-40B4-BE49-F238E27FC236}">
                  <a16:creationId xmlns:a16="http://schemas.microsoft.com/office/drawing/2014/main" id="{B05C0664-671E-4A59-AB20-53428FE82755}"/>
                </a:ext>
              </a:extLst>
            </p:cNvPr>
            <p:cNvCxnSpPr>
              <a:cxnSpLocks/>
            </p:cNvCxnSpPr>
            <p:nvPr/>
          </p:nvCxnSpPr>
          <p:spPr>
            <a:xfrm>
              <a:off x="823966" y="2912838"/>
              <a:ext cx="1004834" cy="0"/>
            </a:xfrm>
            <a:prstGeom prst="straightConnector1">
              <a:avLst/>
            </a:prstGeom>
            <a:noFill/>
            <a:ln w="57150" cap="flat" cmpd="sng" algn="ctr">
              <a:solidFill>
                <a:sysClr val="windowText" lastClr="000000"/>
              </a:solidFill>
              <a:prstDash val="solid"/>
              <a:miter lim="800000"/>
              <a:headEnd type="none" w="med" len="med"/>
              <a:tailEnd type="triangle" w="med" len="med"/>
            </a:ln>
            <a:effectLst/>
          </p:spPr>
        </p:cxnSp>
        <p:cxnSp>
          <p:nvCxnSpPr>
            <p:cNvPr id="69" name="Straight Connector 68">
              <a:extLst>
                <a:ext uri="{FF2B5EF4-FFF2-40B4-BE49-F238E27FC236}">
                  <a16:creationId xmlns:a16="http://schemas.microsoft.com/office/drawing/2014/main" id="{E2420F48-6060-4B69-8931-42C9A8CEF146}"/>
                </a:ext>
              </a:extLst>
            </p:cNvPr>
            <p:cNvCxnSpPr>
              <a:cxnSpLocks/>
            </p:cNvCxnSpPr>
            <p:nvPr/>
          </p:nvCxnSpPr>
          <p:spPr>
            <a:xfrm>
              <a:off x="823966" y="4785528"/>
              <a:ext cx="0" cy="711337"/>
            </a:xfrm>
            <a:prstGeom prst="line">
              <a:avLst/>
            </a:prstGeom>
            <a:noFill/>
            <a:ln w="57150" cap="flat" cmpd="sng" algn="ctr">
              <a:solidFill>
                <a:sysClr val="windowText" lastClr="000000"/>
              </a:solidFill>
              <a:prstDash val="solid"/>
              <a:miter lim="800000"/>
            </a:ln>
            <a:effectLst/>
          </p:spPr>
        </p:cxnSp>
        <p:cxnSp>
          <p:nvCxnSpPr>
            <p:cNvPr id="70" name="Straight Arrow Connector 69">
              <a:extLst>
                <a:ext uri="{FF2B5EF4-FFF2-40B4-BE49-F238E27FC236}">
                  <a16:creationId xmlns:a16="http://schemas.microsoft.com/office/drawing/2014/main" id="{E5418700-AE5D-49ED-A507-4B372FC7505C}"/>
                </a:ext>
              </a:extLst>
            </p:cNvPr>
            <p:cNvCxnSpPr>
              <a:cxnSpLocks/>
            </p:cNvCxnSpPr>
            <p:nvPr/>
          </p:nvCxnSpPr>
          <p:spPr>
            <a:xfrm>
              <a:off x="823966" y="5466721"/>
              <a:ext cx="1004834" cy="0"/>
            </a:xfrm>
            <a:prstGeom prst="straightConnector1">
              <a:avLst/>
            </a:prstGeom>
            <a:noFill/>
            <a:ln w="57150" cap="flat" cmpd="sng" algn="ctr">
              <a:solidFill>
                <a:sysClr val="windowText" lastClr="000000"/>
              </a:solidFill>
              <a:prstDash val="solid"/>
              <a:miter lim="800000"/>
              <a:headEnd type="none" w="med" len="med"/>
              <a:tailEnd type="triangle" w="med" len="med"/>
            </a:ln>
            <a:effectLst/>
          </p:spPr>
        </p:cxnSp>
        <p:sp>
          <p:nvSpPr>
            <p:cNvPr id="71" name="Flowchart: Connector 70">
              <a:extLst>
                <a:ext uri="{FF2B5EF4-FFF2-40B4-BE49-F238E27FC236}">
                  <a16:creationId xmlns:a16="http://schemas.microsoft.com/office/drawing/2014/main" id="{5CE0EB2E-E30D-44EB-AD3C-655BB61E8047}"/>
                </a:ext>
              </a:extLst>
            </p:cNvPr>
            <p:cNvSpPr/>
            <p:nvPr/>
          </p:nvSpPr>
          <p:spPr>
            <a:xfrm>
              <a:off x="778748" y="3963729"/>
              <a:ext cx="90435" cy="90435"/>
            </a:xfrm>
            <a:prstGeom prst="flowChartConnector">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72" name="Flowchart: Connector 71">
              <a:extLst>
                <a:ext uri="{FF2B5EF4-FFF2-40B4-BE49-F238E27FC236}">
                  <a16:creationId xmlns:a16="http://schemas.microsoft.com/office/drawing/2014/main" id="{51CBD1F5-C529-4236-A50C-7AB827CEBBCD}"/>
                </a:ext>
              </a:extLst>
            </p:cNvPr>
            <p:cNvSpPr/>
            <p:nvPr/>
          </p:nvSpPr>
          <p:spPr>
            <a:xfrm>
              <a:off x="778748" y="4116128"/>
              <a:ext cx="90435" cy="90435"/>
            </a:xfrm>
            <a:prstGeom prst="flowChartConnector">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73" name="Flowchart: Connector 72">
              <a:extLst>
                <a:ext uri="{FF2B5EF4-FFF2-40B4-BE49-F238E27FC236}">
                  <a16:creationId xmlns:a16="http://schemas.microsoft.com/office/drawing/2014/main" id="{35AB3EC6-1740-4906-8884-52804AD8F930}"/>
                </a:ext>
              </a:extLst>
            </p:cNvPr>
            <p:cNvSpPr/>
            <p:nvPr/>
          </p:nvSpPr>
          <p:spPr>
            <a:xfrm>
              <a:off x="778748" y="4268527"/>
              <a:ext cx="90435" cy="90435"/>
            </a:xfrm>
            <a:prstGeom prst="flowChartConnector">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cxnSp>
          <p:nvCxnSpPr>
            <p:cNvPr id="74" name="Straight Arrow Connector 73">
              <a:extLst>
                <a:ext uri="{FF2B5EF4-FFF2-40B4-BE49-F238E27FC236}">
                  <a16:creationId xmlns:a16="http://schemas.microsoft.com/office/drawing/2014/main" id="{4F9B85FE-812B-4E83-8F5C-FCE7D69700A3}"/>
                </a:ext>
              </a:extLst>
            </p:cNvPr>
            <p:cNvCxnSpPr>
              <a:cxnSpLocks/>
            </p:cNvCxnSpPr>
            <p:nvPr/>
          </p:nvCxnSpPr>
          <p:spPr>
            <a:xfrm>
              <a:off x="6147081" y="1274540"/>
              <a:ext cx="1260000" cy="0"/>
            </a:xfrm>
            <a:prstGeom prst="straightConnector1">
              <a:avLst/>
            </a:prstGeom>
            <a:noFill/>
            <a:ln w="57150" cap="flat" cmpd="sng" algn="ctr">
              <a:solidFill>
                <a:sysClr val="windowText" lastClr="000000"/>
              </a:solidFill>
              <a:prstDash val="solid"/>
              <a:miter lim="800000"/>
              <a:headEnd type="triangle"/>
              <a:tailEnd type="triangle"/>
            </a:ln>
            <a:effectLst/>
          </p:spPr>
        </p:cxnSp>
        <p:cxnSp>
          <p:nvCxnSpPr>
            <p:cNvPr id="75" name="Straight Arrow Connector 74">
              <a:extLst>
                <a:ext uri="{FF2B5EF4-FFF2-40B4-BE49-F238E27FC236}">
                  <a16:creationId xmlns:a16="http://schemas.microsoft.com/office/drawing/2014/main" id="{4CD39F14-D449-429F-88FD-B59DFEF072A0}"/>
                </a:ext>
              </a:extLst>
            </p:cNvPr>
            <p:cNvCxnSpPr>
              <a:cxnSpLocks/>
            </p:cNvCxnSpPr>
            <p:nvPr/>
          </p:nvCxnSpPr>
          <p:spPr>
            <a:xfrm>
              <a:off x="6147081" y="2812355"/>
              <a:ext cx="1260000" cy="0"/>
            </a:xfrm>
            <a:prstGeom prst="straightConnector1">
              <a:avLst/>
            </a:prstGeom>
            <a:noFill/>
            <a:ln w="57150" cap="flat" cmpd="sng" algn="ctr">
              <a:solidFill>
                <a:sysClr val="windowText" lastClr="000000"/>
              </a:solidFill>
              <a:prstDash val="solid"/>
              <a:miter lim="800000"/>
              <a:headEnd type="triangle"/>
              <a:tailEnd type="triangle"/>
            </a:ln>
            <a:effectLst/>
          </p:spPr>
        </p:cxnSp>
        <p:cxnSp>
          <p:nvCxnSpPr>
            <p:cNvPr id="76" name="Straight Arrow Connector 75">
              <a:extLst>
                <a:ext uri="{FF2B5EF4-FFF2-40B4-BE49-F238E27FC236}">
                  <a16:creationId xmlns:a16="http://schemas.microsoft.com/office/drawing/2014/main" id="{185E42D2-5EA3-4F63-A246-BCAE8EAF1D22}"/>
                </a:ext>
              </a:extLst>
            </p:cNvPr>
            <p:cNvCxnSpPr>
              <a:cxnSpLocks/>
            </p:cNvCxnSpPr>
            <p:nvPr/>
          </p:nvCxnSpPr>
          <p:spPr>
            <a:xfrm>
              <a:off x="6147081" y="5405664"/>
              <a:ext cx="1260000" cy="0"/>
            </a:xfrm>
            <a:prstGeom prst="straightConnector1">
              <a:avLst/>
            </a:prstGeom>
            <a:noFill/>
            <a:ln w="57150" cap="flat" cmpd="sng" algn="ctr">
              <a:solidFill>
                <a:sysClr val="windowText" lastClr="000000"/>
              </a:solidFill>
              <a:prstDash val="solid"/>
              <a:miter lim="800000"/>
              <a:headEnd type="triangle"/>
              <a:tailEnd type="triangle"/>
            </a:ln>
            <a:effectLst/>
          </p:spPr>
        </p:cxnSp>
        <p:cxnSp>
          <p:nvCxnSpPr>
            <p:cNvPr id="77" name="Straight Arrow Connector 76">
              <a:extLst>
                <a:ext uri="{FF2B5EF4-FFF2-40B4-BE49-F238E27FC236}">
                  <a16:creationId xmlns:a16="http://schemas.microsoft.com/office/drawing/2014/main" id="{E658D0B3-F168-4FD4-BD4D-8C3F22D914E9}"/>
                </a:ext>
              </a:extLst>
            </p:cNvPr>
            <p:cNvCxnSpPr>
              <a:cxnSpLocks/>
              <a:stCxn id="62" idx="3"/>
              <a:endCxn id="63" idx="1"/>
            </p:cNvCxnSpPr>
            <p:nvPr/>
          </p:nvCxnSpPr>
          <p:spPr>
            <a:xfrm>
              <a:off x="8747765" y="3353218"/>
              <a:ext cx="773723" cy="0"/>
            </a:xfrm>
            <a:prstGeom prst="straightConnector1">
              <a:avLst/>
            </a:prstGeom>
            <a:noFill/>
            <a:ln w="57150" cap="flat" cmpd="sng" algn="ctr">
              <a:solidFill>
                <a:sysClr val="windowText" lastClr="000000"/>
              </a:solidFill>
              <a:prstDash val="solid"/>
              <a:miter lim="800000"/>
              <a:headEnd type="triangle"/>
              <a:tailEnd type="triangle"/>
            </a:ln>
            <a:effectLst/>
          </p:spPr>
        </p:cxnSp>
        <p:cxnSp>
          <p:nvCxnSpPr>
            <p:cNvPr id="78" name="Straight Connector 77">
              <a:extLst>
                <a:ext uri="{FF2B5EF4-FFF2-40B4-BE49-F238E27FC236}">
                  <a16:creationId xmlns:a16="http://schemas.microsoft.com/office/drawing/2014/main" id="{678E20D4-4827-4226-A79A-9701E01787A3}"/>
                </a:ext>
              </a:extLst>
            </p:cNvPr>
            <p:cNvCxnSpPr>
              <a:cxnSpLocks/>
              <a:stCxn id="63" idx="3"/>
            </p:cNvCxnSpPr>
            <p:nvPr/>
          </p:nvCxnSpPr>
          <p:spPr>
            <a:xfrm>
              <a:off x="10880530" y="3353218"/>
              <a:ext cx="634881" cy="0"/>
            </a:xfrm>
            <a:prstGeom prst="line">
              <a:avLst/>
            </a:prstGeom>
            <a:noFill/>
            <a:ln w="28575" cap="flat" cmpd="sng" algn="ctr">
              <a:solidFill>
                <a:sysClr val="windowText" lastClr="000000"/>
              </a:solidFill>
              <a:prstDash val="solid"/>
              <a:miter lim="800000"/>
            </a:ln>
            <a:effectLst/>
          </p:spPr>
        </p:cxnSp>
        <p:cxnSp>
          <p:nvCxnSpPr>
            <p:cNvPr id="79" name="Straight Connector 78">
              <a:extLst>
                <a:ext uri="{FF2B5EF4-FFF2-40B4-BE49-F238E27FC236}">
                  <a16:creationId xmlns:a16="http://schemas.microsoft.com/office/drawing/2014/main" id="{79C18EA7-726C-49A4-90F5-4781AA1D65C4}"/>
                </a:ext>
              </a:extLst>
            </p:cNvPr>
            <p:cNvCxnSpPr>
              <a:cxnSpLocks/>
              <a:stCxn id="80" idx="3"/>
            </p:cNvCxnSpPr>
            <p:nvPr/>
          </p:nvCxnSpPr>
          <p:spPr>
            <a:xfrm>
              <a:off x="11515411" y="2115953"/>
              <a:ext cx="0" cy="1237265"/>
            </a:xfrm>
            <a:prstGeom prst="line">
              <a:avLst/>
            </a:prstGeom>
            <a:noFill/>
            <a:ln w="28575" cap="flat" cmpd="sng" algn="ctr">
              <a:solidFill>
                <a:sysClr val="windowText" lastClr="000000"/>
              </a:solidFill>
              <a:prstDash val="solid"/>
              <a:miter lim="800000"/>
            </a:ln>
            <a:effectLst/>
          </p:spPr>
        </p:cxnSp>
        <p:sp>
          <p:nvSpPr>
            <p:cNvPr id="80" name="Isosceles Triangle 79">
              <a:extLst>
                <a:ext uri="{FF2B5EF4-FFF2-40B4-BE49-F238E27FC236}">
                  <a16:creationId xmlns:a16="http://schemas.microsoft.com/office/drawing/2014/main" id="{074ABECF-4047-411A-A7C6-81DFA090F9A1}"/>
                </a:ext>
              </a:extLst>
            </p:cNvPr>
            <p:cNvSpPr/>
            <p:nvPr/>
          </p:nvSpPr>
          <p:spPr>
            <a:xfrm rot="10800000">
              <a:off x="11142420" y="2115953"/>
              <a:ext cx="745982" cy="643088"/>
            </a:xfrm>
            <a:prstGeom prst="triangle">
              <a:avLst/>
            </a:prstGeom>
            <a:no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81" name="TextBox 80">
              <a:extLst>
                <a:ext uri="{FF2B5EF4-FFF2-40B4-BE49-F238E27FC236}">
                  <a16:creationId xmlns:a16="http://schemas.microsoft.com/office/drawing/2014/main" id="{C0946FFC-49D3-4E38-AB55-843ACEB9A780}"/>
                </a:ext>
              </a:extLst>
            </p:cNvPr>
            <p:cNvSpPr txBox="1"/>
            <p:nvPr/>
          </p:nvSpPr>
          <p:spPr>
            <a:xfrm>
              <a:off x="233503" y="751525"/>
              <a:ext cx="1475338" cy="451059"/>
            </a:xfrm>
            <a:prstGeom prst="rect">
              <a:avLst/>
            </a:prstGeom>
            <a:noFill/>
          </p:spPr>
          <p:txBody>
            <a:bodyPr wrap="none" rtlCol="0">
              <a:spAutoFit/>
            </a:bodyPr>
            <a:lstStyle/>
            <a:p>
              <a:pPr eaLnBrk="1" fontAlgn="auto" hangingPunct="1">
                <a:spcBef>
                  <a:spcPts val="0"/>
                </a:spcBef>
                <a:spcAft>
                  <a:spcPts val="0"/>
                </a:spcAft>
              </a:pPr>
              <a:r>
                <a:rPr kumimoji="1" lang="en-US" altLang="ja-JP" dirty="0">
                  <a:solidFill>
                    <a:prstClr val="black"/>
                  </a:solidFill>
                  <a:latin typeface="游ゴシック" panose="020F0502020204030204"/>
                  <a:ea typeface="游ゴシック" panose="020B0400000000000000" pitchFamily="50" charset="-128"/>
                </a:rPr>
                <a:t>User Data</a:t>
              </a:r>
              <a:endParaRPr kumimoji="1" lang="ja-JP" altLang="en-US" dirty="0">
                <a:solidFill>
                  <a:prstClr val="black"/>
                </a:solidFill>
                <a:latin typeface="游ゴシック" panose="020F0502020204030204"/>
                <a:ea typeface="游ゴシック" panose="020B0400000000000000" pitchFamily="50" charset="-128"/>
              </a:endParaRPr>
            </a:p>
          </p:txBody>
        </p:sp>
        <p:sp>
          <p:nvSpPr>
            <p:cNvPr id="82" name="TextBox 81">
              <a:extLst>
                <a:ext uri="{FF2B5EF4-FFF2-40B4-BE49-F238E27FC236}">
                  <a16:creationId xmlns:a16="http://schemas.microsoft.com/office/drawing/2014/main" id="{42B2F0C3-FA7F-4DF7-84A8-C8CFC9B36E64}"/>
                </a:ext>
              </a:extLst>
            </p:cNvPr>
            <p:cNvSpPr txBox="1"/>
            <p:nvPr/>
          </p:nvSpPr>
          <p:spPr>
            <a:xfrm>
              <a:off x="6557618" y="807435"/>
              <a:ext cx="525191" cy="451059"/>
            </a:xfrm>
            <a:prstGeom prst="rect">
              <a:avLst/>
            </a:prstGeom>
            <a:noFill/>
          </p:spPr>
          <p:txBody>
            <a:bodyPr wrap="none" rtlCol="0">
              <a:spAutoFit/>
            </a:bodyPr>
            <a:lstStyle/>
            <a:p>
              <a:pPr eaLnBrk="1" fontAlgn="auto" hangingPunct="1">
                <a:spcBef>
                  <a:spcPts val="0"/>
                </a:spcBef>
                <a:spcAft>
                  <a:spcPts val="0"/>
                </a:spcAft>
              </a:pPr>
              <a:r>
                <a:rPr kumimoji="1" lang="en-US" altLang="ja-JP" dirty="0">
                  <a:solidFill>
                    <a:prstClr val="black"/>
                  </a:solidFill>
                  <a:latin typeface="游ゴシック" panose="020F0502020204030204"/>
                  <a:ea typeface="游ゴシック" panose="020B0400000000000000" pitchFamily="50" charset="-128"/>
                </a:rPr>
                <a:t>IF</a:t>
              </a:r>
              <a:endParaRPr kumimoji="1" lang="ja-JP" altLang="en-US" dirty="0">
                <a:solidFill>
                  <a:prstClr val="black"/>
                </a:solidFill>
                <a:latin typeface="游ゴシック" panose="020F0502020204030204"/>
                <a:ea typeface="游ゴシック" panose="020B0400000000000000" pitchFamily="50" charset="-128"/>
              </a:endParaRPr>
            </a:p>
          </p:txBody>
        </p:sp>
        <p:sp>
          <p:nvSpPr>
            <p:cNvPr id="83" name="TextBox 82">
              <a:extLst>
                <a:ext uri="{FF2B5EF4-FFF2-40B4-BE49-F238E27FC236}">
                  <a16:creationId xmlns:a16="http://schemas.microsoft.com/office/drawing/2014/main" id="{A7E54073-4C00-470B-A6C7-E252880AB505}"/>
                </a:ext>
              </a:extLst>
            </p:cNvPr>
            <p:cNvSpPr txBox="1"/>
            <p:nvPr/>
          </p:nvSpPr>
          <p:spPr>
            <a:xfrm>
              <a:off x="6622678" y="2437496"/>
              <a:ext cx="525191" cy="451059"/>
            </a:xfrm>
            <a:prstGeom prst="rect">
              <a:avLst/>
            </a:prstGeom>
            <a:noFill/>
          </p:spPr>
          <p:txBody>
            <a:bodyPr wrap="none" rtlCol="0">
              <a:spAutoFit/>
            </a:bodyPr>
            <a:lstStyle/>
            <a:p>
              <a:pPr eaLnBrk="1" fontAlgn="auto" hangingPunct="1">
                <a:spcBef>
                  <a:spcPts val="0"/>
                </a:spcBef>
                <a:spcAft>
                  <a:spcPts val="0"/>
                </a:spcAft>
              </a:pPr>
              <a:r>
                <a:rPr kumimoji="1" lang="en-US" altLang="ja-JP" dirty="0">
                  <a:solidFill>
                    <a:prstClr val="black"/>
                  </a:solidFill>
                  <a:latin typeface="游ゴシック" panose="020F0502020204030204"/>
                  <a:ea typeface="游ゴシック" panose="020B0400000000000000" pitchFamily="50" charset="-128"/>
                </a:rPr>
                <a:t>IF</a:t>
              </a:r>
              <a:endParaRPr kumimoji="1" lang="ja-JP" altLang="en-US" dirty="0">
                <a:solidFill>
                  <a:prstClr val="black"/>
                </a:solidFill>
                <a:latin typeface="游ゴシック" panose="020F0502020204030204"/>
                <a:ea typeface="游ゴシック" panose="020B0400000000000000" pitchFamily="50" charset="-128"/>
              </a:endParaRPr>
            </a:p>
          </p:txBody>
        </p:sp>
        <p:sp>
          <p:nvSpPr>
            <p:cNvPr id="84" name="TextBox 83">
              <a:extLst>
                <a:ext uri="{FF2B5EF4-FFF2-40B4-BE49-F238E27FC236}">
                  <a16:creationId xmlns:a16="http://schemas.microsoft.com/office/drawing/2014/main" id="{5F1BB2A1-A69A-4825-9C05-3C442B4FD99A}"/>
                </a:ext>
              </a:extLst>
            </p:cNvPr>
            <p:cNvSpPr txBox="1"/>
            <p:nvPr/>
          </p:nvSpPr>
          <p:spPr>
            <a:xfrm>
              <a:off x="6598733" y="5009152"/>
              <a:ext cx="525191" cy="451059"/>
            </a:xfrm>
            <a:prstGeom prst="rect">
              <a:avLst/>
            </a:prstGeom>
            <a:noFill/>
          </p:spPr>
          <p:txBody>
            <a:bodyPr wrap="none" rtlCol="0">
              <a:spAutoFit/>
            </a:bodyPr>
            <a:lstStyle/>
            <a:p>
              <a:pPr eaLnBrk="1" fontAlgn="auto" hangingPunct="1">
                <a:spcBef>
                  <a:spcPts val="0"/>
                </a:spcBef>
                <a:spcAft>
                  <a:spcPts val="0"/>
                </a:spcAft>
              </a:pPr>
              <a:r>
                <a:rPr kumimoji="1" lang="en-US" altLang="ja-JP" dirty="0">
                  <a:solidFill>
                    <a:prstClr val="black"/>
                  </a:solidFill>
                  <a:latin typeface="游ゴシック" panose="020F0502020204030204"/>
                  <a:ea typeface="游ゴシック" panose="020B0400000000000000" pitchFamily="50" charset="-128"/>
                </a:rPr>
                <a:t>IF</a:t>
              </a:r>
              <a:endParaRPr kumimoji="1" lang="ja-JP" altLang="en-US" dirty="0">
                <a:solidFill>
                  <a:prstClr val="black"/>
                </a:solidFill>
                <a:latin typeface="游ゴシック" panose="020F0502020204030204"/>
                <a:ea typeface="游ゴシック" panose="020B0400000000000000" pitchFamily="50" charset="-128"/>
              </a:endParaRPr>
            </a:p>
          </p:txBody>
        </p:sp>
        <p:sp>
          <p:nvSpPr>
            <p:cNvPr id="85" name="TextBox 84">
              <a:extLst>
                <a:ext uri="{FF2B5EF4-FFF2-40B4-BE49-F238E27FC236}">
                  <a16:creationId xmlns:a16="http://schemas.microsoft.com/office/drawing/2014/main" id="{FADA8A30-F7AE-4B06-9EFA-DD5B2A04301C}"/>
                </a:ext>
              </a:extLst>
            </p:cNvPr>
            <p:cNvSpPr txBox="1"/>
            <p:nvPr/>
          </p:nvSpPr>
          <p:spPr>
            <a:xfrm>
              <a:off x="8831913" y="2829534"/>
              <a:ext cx="457540" cy="803998"/>
            </a:xfrm>
            <a:prstGeom prst="rect">
              <a:avLst/>
            </a:prstGeom>
            <a:noFill/>
          </p:spPr>
          <p:txBody>
            <a:bodyPr wrap="square" rtlCol="0">
              <a:spAutoFit/>
            </a:bodyPr>
            <a:lstStyle/>
            <a:p>
              <a:pPr eaLnBrk="1" fontAlgn="auto" hangingPunct="1">
                <a:spcBef>
                  <a:spcPts val="0"/>
                </a:spcBef>
                <a:spcAft>
                  <a:spcPts val="0"/>
                </a:spcAft>
              </a:pPr>
              <a:r>
                <a:rPr kumimoji="1" lang="en-US" altLang="ja-JP" dirty="0">
                  <a:solidFill>
                    <a:prstClr val="black"/>
                  </a:solidFill>
                  <a:latin typeface="游ゴシック" panose="020F0502020204030204"/>
                  <a:ea typeface="游ゴシック" panose="020B0400000000000000" pitchFamily="50" charset="-128"/>
                </a:rPr>
                <a:t>IF</a:t>
              </a:r>
              <a:endParaRPr kumimoji="1" lang="ja-JP" altLang="en-US" dirty="0">
                <a:solidFill>
                  <a:prstClr val="black"/>
                </a:solidFill>
                <a:latin typeface="游ゴシック" panose="020F0502020204030204"/>
                <a:ea typeface="游ゴシック" panose="020B0400000000000000" pitchFamily="50" charset="-128"/>
              </a:endParaRPr>
            </a:p>
          </p:txBody>
        </p:sp>
        <p:sp>
          <p:nvSpPr>
            <p:cNvPr id="86" name="TextBox 85">
              <a:extLst>
                <a:ext uri="{FF2B5EF4-FFF2-40B4-BE49-F238E27FC236}">
                  <a16:creationId xmlns:a16="http://schemas.microsoft.com/office/drawing/2014/main" id="{06FFA9E0-ED48-4D24-AA6E-1680DDBAF118}"/>
                </a:ext>
              </a:extLst>
            </p:cNvPr>
            <p:cNvSpPr txBox="1"/>
            <p:nvPr/>
          </p:nvSpPr>
          <p:spPr>
            <a:xfrm>
              <a:off x="10987863" y="3509261"/>
              <a:ext cx="1250853" cy="451059"/>
            </a:xfrm>
            <a:prstGeom prst="rect">
              <a:avLst/>
            </a:prstGeom>
            <a:noFill/>
          </p:spPr>
          <p:txBody>
            <a:bodyPr wrap="none" rtlCol="0">
              <a:spAutoFit/>
            </a:bodyPr>
            <a:lstStyle/>
            <a:p>
              <a:pPr eaLnBrk="1" fontAlgn="auto" hangingPunct="1">
                <a:spcBef>
                  <a:spcPts val="0"/>
                </a:spcBef>
                <a:spcAft>
                  <a:spcPts val="0"/>
                </a:spcAft>
              </a:pPr>
              <a:r>
                <a:rPr kumimoji="1" lang="en-US" altLang="ja-JP" dirty="0">
                  <a:solidFill>
                    <a:prstClr val="black"/>
                  </a:solidFill>
                  <a:latin typeface="游ゴシック" panose="020F0502020204030204"/>
                  <a:ea typeface="游ゴシック" panose="020B0400000000000000" pitchFamily="50" charset="-128"/>
                </a:rPr>
                <a:t>antenna</a:t>
              </a:r>
              <a:endParaRPr kumimoji="1" lang="ja-JP" altLang="en-US" dirty="0">
                <a:solidFill>
                  <a:prstClr val="black"/>
                </a:solidFill>
                <a:latin typeface="游ゴシック" panose="020F0502020204030204"/>
                <a:ea typeface="游ゴシック" panose="020B0400000000000000" pitchFamily="50" charset="-128"/>
              </a:endParaRPr>
            </a:p>
          </p:txBody>
        </p:sp>
      </p:grpSp>
      <p:sp>
        <p:nvSpPr>
          <p:cNvPr id="89" name="TextBox 88">
            <a:extLst>
              <a:ext uri="{FF2B5EF4-FFF2-40B4-BE49-F238E27FC236}">
                <a16:creationId xmlns:a16="http://schemas.microsoft.com/office/drawing/2014/main" id="{DDED2F64-3094-44DA-8B3A-D85D147F5FFF}"/>
              </a:ext>
            </a:extLst>
          </p:cNvPr>
          <p:cNvSpPr txBox="1"/>
          <p:nvPr/>
        </p:nvSpPr>
        <p:spPr>
          <a:xfrm>
            <a:off x="252000" y="1557000"/>
            <a:ext cx="8784000" cy="1107996"/>
          </a:xfrm>
          <a:prstGeom prst="rect">
            <a:avLst/>
          </a:prstGeom>
          <a:noFill/>
        </p:spPr>
        <p:txBody>
          <a:bodyPr wrap="square" rtlCol="0">
            <a:spAutoFit/>
          </a:bodyPr>
          <a:lstStyle/>
          <a:p>
            <a:r>
              <a:rPr kumimoji="1" lang="en-US" altLang="ja-JP" sz="1800" dirty="0"/>
              <a:t>Employing plural modems compliant with 802.15.3e for converting user data to ‘IF’ signal</a:t>
            </a:r>
          </a:p>
          <a:p>
            <a:pPr marL="285750" indent="-285750">
              <a:buFont typeface="Arial" panose="020B0604020202020204" pitchFamily="34" charset="0"/>
              <a:buChar char="•"/>
            </a:pPr>
            <a:r>
              <a:rPr kumimoji="1" lang="en-US" altLang="ja-JP" sz="1600" dirty="0"/>
              <a:t> THz standard, 15.3d, shares most of PHY/MAC specification with 15.3e except for center frequency.</a:t>
            </a:r>
          </a:p>
          <a:p>
            <a:pPr marL="285750" indent="-285750">
              <a:buFont typeface="Arial" panose="020B0604020202020204" pitchFamily="34" charset="0"/>
              <a:buChar char="•"/>
            </a:pPr>
            <a:r>
              <a:rPr kumimoji="1" lang="en-US" altLang="ja-JP" sz="1600" dirty="0"/>
              <a:t>Several CMOS implementation of 60GHz modems are currently available and can handle Gbps data in real time. </a:t>
            </a:r>
            <a:endParaRPr kumimoji="1" lang="ja-JP" altLang="en-US" sz="1600" dirty="0"/>
          </a:p>
        </p:txBody>
      </p:sp>
    </p:spTree>
    <p:extLst>
      <p:ext uri="{BB962C8B-B14F-4D97-AF65-F5344CB8AC3E}">
        <p14:creationId xmlns:p14="http://schemas.microsoft.com/office/powerpoint/2010/main" val="113561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12A1-C59C-4227-A83F-7E513449070D}"/>
              </a:ext>
            </a:extLst>
          </p:cNvPr>
          <p:cNvSpPr>
            <a:spLocks noGrp="1"/>
          </p:cNvSpPr>
          <p:nvPr>
            <p:ph type="title"/>
          </p:nvPr>
        </p:nvSpPr>
        <p:spPr/>
        <p:txBody>
          <a:bodyPr/>
          <a:lstStyle/>
          <a:p>
            <a:r>
              <a:rPr kumimoji="1" lang="en-US" altLang="ja-JP" dirty="0"/>
              <a:t>Channel Access on 15.3d/e</a:t>
            </a:r>
            <a:endParaRPr kumimoji="1" lang="ja-JP" altLang="en-US" dirty="0"/>
          </a:p>
        </p:txBody>
      </p:sp>
      <p:sp>
        <p:nvSpPr>
          <p:cNvPr id="4" name="Date Placeholder 3">
            <a:extLst>
              <a:ext uri="{FF2B5EF4-FFF2-40B4-BE49-F238E27FC236}">
                <a16:creationId xmlns:a16="http://schemas.microsoft.com/office/drawing/2014/main" id="{6BB07FDE-1AA8-482D-80E1-6F02BB6FB2DA}"/>
              </a:ext>
            </a:extLst>
          </p:cNvPr>
          <p:cNvSpPr>
            <a:spLocks noGrp="1"/>
          </p:cNvSpPr>
          <p:nvPr>
            <p:ph type="dt" sz="half" idx="10"/>
          </p:nvPr>
        </p:nvSpPr>
        <p:spPr/>
        <p:txBody>
          <a:bodyPr/>
          <a:lstStyle/>
          <a:p>
            <a:r>
              <a:rPr lang="en-US" altLang="ja-JP"/>
              <a:t>July 2021</a:t>
            </a:r>
          </a:p>
        </p:txBody>
      </p:sp>
      <p:sp>
        <p:nvSpPr>
          <p:cNvPr id="5" name="Footer Placeholder 4">
            <a:extLst>
              <a:ext uri="{FF2B5EF4-FFF2-40B4-BE49-F238E27FC236}">
                <a16:creationId xmlns:a16="http://schemas.microsoft.com/office/drawing/2014/main" id="{4AB9D3E0-F3E9-432B-AC66-BF9E8E258E5C}"/>
              </a:ext>
            </a:extLst>
          </p:cNvPr>
          <p:cNvSpPr>
            <a:spLocks noGrp="1"/>
          </p:cNvSpPr>
          <p:nvPr>
            <p:ph type="ftr" sz="quarter" idx="11"/>
          </p:nvPr>
        </p:nvSpPr>
        <p:spPr/>
        <p:txBody>
          <a:bodyPr/>
          <a:lstStyle/>
          <a:p>
            <a:r>
              <a:rPr lang="en-US" altLang="ja-JP"/>
              <a:t>Keitarou Kondou, HRCP R&amp;D Partnership</a:t>
            </a:r>
          </a:p>
        </p:txBody>
      </p:sp>
      <p:sp>
        <p:nvSpPr>
          <p:cNvPr id="6" name="Slide Number Placeholder 5">
            <a:extLst>
              <a:ext uri="{FF2B5EF4-FFF2-40B4-BE49-F238E27FC236}">
                <a16:creationId xmlns:a16="http://schemas.microsoft.com/office/drawing/2014/main" id="{79106BDC-DF24-4C0A-8DC5-ACA2A2554E8F}"/>
              </a:ext>
            </a:extLst>
          </p:cNvPr>
          <p:cNvSpPr>
            <a:spLocks noGrp="1"/>
          </p:cNvSpPr>
          <p:nvPr>
            <p:ph type="sldNum" sz="quarter" idx="12"/>
          </p:nvPr>
        </p:nvSpPr>
        <p:spPr/>
        <p:txBody>
          <a:bodyPr/>
          <a:lstStyle/>
          <a:p>
            <a:r>
              <a:rPr lang="en-US" altLang="ja-JP"/>
              <a:t>Slide </a:t>
            </a:r>
            <a:fld id="{79175E37-E48F-49E9-AD4F-E55053C18E0B}" type="slidenum">
              <a:rPr lang="en-US" altLang="ja-JP" smtClean="0"/>
              <a:pPr/>
              <a:t>5</a:t>
            </a:fld>
            <a:endParaRPr lang="en-US" altLang="ja-JP"/>
          </a:p>
        </p:txBody>
      </p:sp>
      <p:sp>
        <p:nvSpPr>
          <p:cNvPr id="7" name="Rectangle 6">
            <a:extLst>
              <a:ext uri="{FF2B5EF4-FFF2-40B4-BE49-F238E27FC236}">
                <a16:creationId xmlns:a16="http://schemas.microsoft.com/office/drawing/2014/main" id="{F9A4D23C-0FAA-4349-889F-7645D4D6575C}"/>
              </a:ext>
            </a:extLst>
          </p:cNvPr>
          <p:cNvSpPr/>
          <p:nvPr/>
        </p:nvSpPr>
        <p:spPr>
          <a:xfrm>
            <a:off x="1104930" y="2776884"/>
            <a:ext cx="256163" cy="256163"/>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8" name="Rectangle 7">
            <a:extLst>
              <a:ext uri="{FF2B5EF4-FFF2-40B4-BE49-F238E27FC236}">
                <a16:creationId xmlns:a16="http://schemas.microsoft.com/office/drawing/2014/main" id="{0ABFA60E-86AD-4A78-9492-55FAFC9CD1E7}"/>
              </a:ext>
            </a:extLst>
          </p:cNvPr>
          <p:cNvSpPr/>
          <p:nvPr/>
        </p:nvSpPr>
        <p:spPr>
          <a:xfrm>
            <a:off x="1361093" y="2776884"/>
            <a:ext cx="512326" cy="256163"/>
          </a:xfrm>
          <a:prstGeom prst="rect">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9" name="TextBox 8">
            <a:extLst>
              <a:ext uri="{FF2B5EF4-FFF2-40B4-BE49-F238E27FC236}">
                <a16:creationId xmlns:a16="http://schemas.microsoft.com/office/drawing/2014/main" id="{FDDCEA0B-3F27-40DC-BAD0-FC58CAD683B3}"/>
              </a:ext>
            </a:extLst>
          </p:cNvPr>
          <p:cNvSpPr txBox="1"/>
          <p:nvPr/>
        </p:nvSpPr>
        <p:spPr>
          <a:xfrm>
            <a:off x="182744" y="2768558"/>
            <a:ext cx="510076" cy="276999"/>
          </a:xfrm>
          <a:prstGeom prst="rect">
            <a:avLst/>
          </a:prstGeom>
          <a:noFill/>
        </p:spPr>
        <p:txBody>
          <a:bodyPr wrap="none" rtlCol="0">
            <a:spAutoFit/>
          </a:bodyPr>
          <a:lstStyle/>
          <a:p>
            <a:pPr eaLnBrk="1" fontAlgn="auto" hangingPunct="1">
              <a:spcBef>
                <a:spcPts val="0"/>
              </a:spcBef>
              <a:spcAft>
                <a:spcPts val="0"/>
              </a:spcAft>
            </a:pPr>
            <a:r>
              <a:rPr kumimoji="1" lang="en-US" altLang="ja-JP" b="1" dirty="0">
                <a:solidFill>
                  <a:prstClr val="black"/>
                </a:solidFill>
                <a:latin typeface="游ゴシック" panose="020F0502020204030204"/>
                <a:ea typeface="游ゴシック" panose="020B0400000000000000" pitchFamily="50" charset="-128"/>
              </a:rPr>
              <a:t>PRC</a:t>
            </a:r>
            <a:endParaRPr kumimoji="1" lang="ja-JP" altLang="en-US" b="1" dirty="0">
              <a:solidFill>
                <a:prstClr val="black"/>
              </a:solidFill>
              <a:latin typeface="游ゴシック" panose="020F0502020204030204"/>
              <a:ea typeface="游ゴシック" panose="020B0400000000000000" pitchFamily="50" charset="-128"/>
            </a:endParaRPr>
          </a:p>
        </p:txBody>
      </p:sp>
      <p:sp>
        <p:nvSpPr>
          <p:cNvPr id="10" name="TextBox 9">
            <a:extLst>
              <a:ext uri="{FF2B5EF4-FFF2-40B4-BE49-F238E27FC236}">
                <a16:creationId xmlns:a16="http://schemas.microsoft.com/office/drawing/2014/main" id="{D6860A8E-FA23-4E21-9E03-1CFEF9807E38}"/>
              </a:ext>
            </a:extLst>
          </p:cNvPr>
          <p:cNvSpPr txBox="1"/>
          <p:nvPr/>
        </p:nvSpPr>
        <p:spPr>
          <a:xfrm>
            <a:off x="182744" y="3332117"/>
            <a:ext cx="508473" cy="276999"/>
          </a:xfrm>
          <a:prstGeom prst="rect">
            <a:avLst/>
          </a:prstGeom>
          <a:noFill/>
        </p:spPr>
        <p:txBody>
          <a:bodyPr wrap="none" rtlCol="0">
            <a:spAutoFit/>
          </a:bodyPr>
          <a:lstStyle/>
          <a:p>
            <a:pPr eaLnBrk="1" fontAlgn="auto" hangingPunct="1">
              <a:spcBef>
                <a:spcPts val="0"/>
              </a:spcBef>
              <a:spcAft>
                <a:spcPts val="0"/>
              </a:spcAft>
            </a:pPr>
            <a:r>
              <a:rPr kumimoji="1" lang="en-US" altLang="ja-JP" b="1" dirty="0">
                <a:solidFill>
                  <a:prstClr val="black"/>
                </a:solidFill>
                <a:latin typeface="游ゴシック" panose="020F0502020204030204"/>
                <a:ea typeface="游ゴシック" panose="020B0400000000000000" pitchFamily="50" charset="-128"/>
              </a:rPr>
              <a:t>DEV</a:t>
            </a:r>
            <a:endParaRPr kumimoji="1" lang="ja-JP" altLang="en-US" b="1" dirty="0">
              <a:solidFill>
                <a:prstClr val="black"/>
              </a:solidFill>
              <a:latin typeface="游ゴシック" panose="020F0502020204030204"/>
              <a:ea typeface="游ゴシック" panose="020B0400000000000000" pitchFamily="50" charset="-128"/>
            </a:endParaRPr>
          </a:p>
        </p:txBody>
      </p:sp>
      <p:sp>
        <p:nvSpPr>
          <p:cNvPr id="11" name="Rectangle 10">
            <a:extLst>
              <a:ext uri="{FF2B5EF4-FFF2-40B4-BE49-F238E27FC236}">
                <a16:creationId xmlns:a16="http://schemas.microsoft.com/office/drawing/2014/main" id="{FA4AEC89-B391-4BAA-BD08-9495E8DE8CBA}"/>
              </a:ext>
            </a:extLst>
          </p:cNvPr>
          <p:cNvSpPr/>
          <p:nvPr/>
        </p:nvSpPr>
        <p:spPr>
          <a:xfrm>
            <a:off x="1873419" y="2776884"/>
            <a:ext cx="512326" cy="256163"/>
          </a:xfrm>
          <a:prstGeom prst="rect">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2" name="Rectangle 11">
            <a:extLst>
              <a:ext uri="{FF2B5EF4-FFF2-40B4-BE49-F238E27FC236}">
                <a16:creationId xmlns:a16="http://schemas.microsoft.com/office/drawing/2014/main" id="{190A61EC-75F5-4B68-A609-C95E7BF48837}"/>
              </a:ext>
            </a:extLst>
          </p:cNvPr>
          <p:cNvSpPr/>
          <p:nvPr/>
        </p:nvSpPr>
        <p:spPr>
          <a:xfrm>
            <a:off x="2385745" y="2776884"/>
            <a:ext cx="512326" cy="256163"/>
          </a:xfrm>
          <a:prstGeom prst="rect">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3" name="Rectangle 12">
            <a:extLst>
              <a:ext uri="{FF2B5EF4-FFF2-40B4-BE49-F238E27FC236}">
                <a16:creationId xmlns:a16="http://schemas.microsoft.com/office/drawing/2014/main" id="{5125D70A-0799-43B4-B55A-3AAC03F3449F}"/>
              </a:ext>
            </a:extLst>
          </p:cNvPr>
          <p:cNvSpPr/>
          <p:nvPr/>
        </p:nvSpPr>
        <p:spPr>
          <a:xfrm>
            <a:off x="3410396" y="3276632"/>
            <a:ext cx="256163" cy="256163"/>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4" name="Rectangle 13">
            <a:extLst>
              <a:ext uri="{FF2B5EF4-FFF2-40B4-BE49-F238E27FC236}">
                <a16:creationId xmlns:a16="http://schemas.microsoft.com/office/drawing/2014/main" id="{097A0AD1-870C-4969-86BD-3AD95AFD6A8E}"/>
              </a:ext>
            </a:extLst>
          </p:cNvPr>
          <p:cNvSpPr/>
          <p:nvPr/>
        </p:nvSpPr>
        <p:spPr>
          <a:xfrm>
            <a:off x="3666559" y="3276632"/>
            <a:ext cx="512326" cy="256163"/>
          </a:xfrm>
          <a:prstGeom prst="rect">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5" name="Rectangle 14">
            <a:extLst>
              <a:ext uri="{FF2B5EF4-FFF2-40B4-BE49-F238E27FC236}">
                <a16:creationId xmlns:a16="http://schemas.microsoft.com/office/drawing/2014/main" id="{37B69BA2-E29D-47DA-9A21-9E2A628D78F1}"/>
              </a:ext>
            </a:extLst>
          </p:cNvPr>
          <p:cNvSpPr/>
          <p:nvPr/>
        </p:nvSpPr>
        <p:spPr>
          <a:xfrm>
            <a:off x="4178885" y="3276632"/>
            <a:ext cx="512326" cy="256163"/>
          </a:xfrm>
          <a:prstGeom prst="rect">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6" name="Rectangle 15">
            <a:extLst>
              <a:ext uri="{FF2B5EF4-FFF2-40B4-BE49-F238E27FC236}">
                <a16:creationId xmlns:a16="http://schemas.microsoft.com/office/drawing/2014/main" id="{0D716093-2D54-4EB3-B0F7-610D1E9AA333}"/>
              </a:ext>
            </a:extLst>
          </p:cNvPr>
          <p:cNvSpPr/>
          <p:nvPr/>
        </p:nvSpPr>
        <p:spPr>
          <a:xfrm>
            <a:off x="5203536" y="2776884"/>
            <a:ext cx="256163" cy="256163"/>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7" name="Rectangle 16">
            <a:extLst>
              <a:ext uri="{FF2B5EF4-FFF2-40B4-BE49-F238E27FC236}">
                <a16:creationId xmlns:a16="http://schemas.microsoft.com/office/drawing/2014/main" id="{0B702927-A006-436C-BCEC-751D929F6641}"/>
              </a:ext>
            </a:extLst>
          </p:cNvPr>
          <p:cNvSpPr/>
          <p:nvPr/>
        </p:nvSpPr>
        <p:spPr>
          <a:xfrm>
            <a:off x="5459699" y="2776884"/>
            <a:ext cx="512326" cy="256163"/>
          </a:xfrm>
          <a:prstGeom prst="rect">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cxnSp>
        <p:nvCxnSpPr>
          <p:cNvPr id="20" name="Straight Connector 19">
            <a:extLst>
              <a:ext uri="{FF2B5EF4-FFF2-40B4-BE49-F238E27FC236}">
                <a16:creationId xmlns:a16="http://schemas.microsoft.com/office/drawing/2014/main" id="{580E3474-DB9F-44C3-AF20-DB28BD749154}"/>
              </a:ext>
            </a:extLst>
          </p:cNvPr>
          <p:cNvCxnSpPr>
            <a:cxnSpLocks/>
          </p:cNvCxnSpPr>
          <p:nvPr/>
        </p:nvCxnSpPr>
        <p:spPr>
          <a:xfrm>
            <a:off x="2898070" y="2768559"/>
            <a:ext cx="0" cy="1024651"/>
          </a:xfrm>
          <a:prstGeom prst="line">
            <a:avLst/>
          </a:prstGeom>
          <a:noFill/>
          <a:ln w="6350" cap="flat" cmpd="sng" algn="ctr">
            <a:solidFill>
              <a:srgbClr val="4472C4"/>
            </a:solidFill>
            <a:prstDash val="sysDot"/>
            <a:miter lim="800000"/>
          </a:ln>
          <a:effectLst/>
        </p:spPr>
      </p:cxnSp>
      <p:cxnSp>
        <p:nvCxnSpPr>
          <p:cNvPr id="21" name="Straight Connector 20">
            <a:extLst>
              <a:ext uri="{FF2B5EF4-FFF2-40B4-BE49-F238E27FC236}">
                <a16:creationId xmlns:a16="http://schemas.microsoft.com/office/drawing/2014/main" id="{866BB362-52BE-4267-A2B8-560C0102B40A}"/>
              </a:ext>
            </a:extLst>
          </p:cNvPr>
          <p:cNvCxnSpPr>
            <a:cxnSpLocks/>
          </p:cNvCxnSpPr>
          <p:nvPr/>
        </p:nvCxnSpPr>
        <p:spPr>
          <a:xfrm>
            <a:off x="3410396" y="2768559"/>
            <a:ext cx="0" cy="1024651"/>
          </a:xfrm>
          <a:prstGeom prst="line">
            <a:avLst/>
          </a:prstGeom>
          <a:noFill/>
          <a:ln w="6350" cap="flat" cmpd="sng" algn="ctr">
            <a:solidFill>
              <a:srgbClr val="4472C4"/>
            </a:solidFill>
            <a:prstDash val="sysDot"/>
            <a:miter lim="800000"/>
          </a:ln>
          <a:effectLst/>
        </p:spPr>
      </p:cxnSp>
      <p:cxnSp>
        <p:nvCxnSpPr>
          <p:cNvPr id="22" name="Straight Connector 21">
            <a:extLst>
              <a:ext uri="{FF2B5EF4-FFF2-40B4-BE49-F238E27FC236}">
                <a16:creationId xmlns:a16="http://schemas.microsoft.com/office/drawing/2014/main" id="{115DFF24-C6FF-4E81-93DB-2E17D57FDCA0}"/>
              </a:ext>
            </a:extLst>
          </p:cNvPr>
          <p:cNvCxnSpPr>
            <a:cxnSpLocks/>
          </p:cNvCxnSpPr>
          <p:nvPr/>
        </p:nvCxnSpPr>
        <p:spPr>
          <a:xfrm>
            <a:off x="4691211" y="2768559"/>
            <a:ext cx="0" cy="1024651"/>
          </a:xfrm>
          <a:prstGeom prst="line">
            <a:avLst/>
          </a:prstGeom>
          <a:noFill/>
          <a:ln w="6350" cap="flat" cmpd="sng" algn="ctr">
            <a:solidFill>
              <a:srgbClr val="4472C4"/>
            </a:solidFill>
            <a:prstDash val="sysDot"/>
            <a:miter lim="800000"/>
          </a:ln>
          <a:effectLst/>
        </p:spPr>
      </p:cxnSp>
      <p:cxnSp>
        <p:nvCxnSpPr>
          <p:cNvPr id="23" name="Straight Connector 22">
            <a:extLst>
              <a:ext uri="{FF2B5EF4-FFF2-40B4-BE49-F238E27FC236}">
                <a16:creationId xmlns:a16="http://schemas.microsoft.com/office/drawing/2014/main" id="{90B855CE-A3AD-4342-A293-C9FC65453B0A}"/>
              </a:ext>
            </a:extLst>
          </p:cNvPr>
          <p:cNvCxnSpPr>
            <a:cxnSpLocks/>
          </p:cNvCxnSpPr>
          <p:nvPr/>
        </p:nvCxnSpPr>
        <p:spPr>
          <a:xfrm>
            <a:off x="5203536" y="2819791"/>
            <a:ext cx="0" cy="973419"/>
          </a:xfrm>
          <a:prstGeom prst="line">
            <a:avLst/>
          </a:prstGeom>
          <a:noFill/>
          <a:ln w="6350" cap="flat" cmpd="sng" algn="ctr">
            <a:solidFill>
              <a:srgbClr val="4472C4"/>
            </a:solidFill>
            <a:prstDash val="sysDot"/>
            <a:miter lim="800000"/>
          </a:ln>
          <a:effectLst/>
        </p:spPr>
      </p:cxnSp>
      <p:cxnSp>
        <p:nvCxnSpPr>
          <p:cNvPr id="24" name="Straight Arrow Connector 23">
            <a:extLst>
              <a:ext uri="{FF2B5EF4-FFF2-40B4-BE49-F238E27FC236}">
                <a16:creationId xmlns:a16="http://schemas.microsoft.com/office/drawing/2014/main" id="{4B3B1B30-9DA0-4203-9268-A699F2063724}"/>
              </a:ext>
            </a:extLst>
          </p:cNvPr>
          <p:cNvCxnSpPr>
            <a:cxnSpLocks/>
          </p:cNvCxnSpPr>
          <p:nvPr/>
        </p:nvCxnSpPr>
        <p:spPr>
          <a:xfrm>
            <a:off x="900000" y="3793210"/>
            <a:ext cx="7776000" cy="0"/>
          </a:xfrm>
          <a:prstGeom prst="straightConnector1">
            <a:avLst/>
          </a:prstGeom>
          <a:noFill/>
          <a:ln w="22225" cap="flat" cmpd="sng" algn="ctr">
            <a:solidFill>
              <a:sysClr val="windowText" lastClr="000000"/>
            </a:solidFill>
            <a:prstDash val="solid"/>
            <a:miter lim="800000"/>
            <a:tailEnd type="triangle"/>
          </a:ln>
          <a:effectLst/>
        </p:spPr>
      </p:cxnSp>
      <p:sp>
        <p:nvSpPr>
          <p:cNvPr id="25" name="TextBox 24">
            <a:extLst>
              <a:ext uri="{FF2B5EF4-FFF2-40B4-BE49-F238E27FC236}">
                <a16:creationId xmlns:a16="http://schemas.microsoft.com/office/drawing/2014/main" id="{F6BB66FA-A8A6-4D1D-8707-37F963B15421}"/>
              </a:ext>
            </a:extLst>
          </p:cNvPr>
          <p:cNvSpPr txBox="1"/>
          <p:nvPr/>
        </p:nvSpPr>
        <p:spPr>
          <a:xfrm>
            <a:off x="6996676" y="3793210"/>
            <a:ext cx="498855" cy="276999"/>
          </a:xfrm>
          <a:prstGeom prst="rect">
            <a:avLst/>
          </a:prstGeom>
          <a:noFill/>
        </p:spPr>
        <p:txBody>
          <a:bodyPr wrap="none" rtlCol="0">
            <a:spAutoFit/>
          </a:bodyPr>
          <a:lstStyle/>
          <a:p>
            <a:pPr eaLnBrk="1" fontAlgn="auto" hangingPunct="1">
              <a:spcBef>
                <a:spcPts val="0"/>
              </a:spcBef>
              <a:spcAft>
                <a:spcPts val="0"/>
              </a:spcAft>
            </a:pPr>
            <a:r>
              <a:rPr kumimoji="1" lang="en-US" altLang="ja-JP" dirty="0">
                <a:solidFill>
                  <a:prstClr val="black"/>
                </a:solidFill>
                <a:latin typeface="游ゴシック" panose="020F0502020204030204"/>
                <a:ea typeface="游ゴシック" panose="020B0400000000000000" pitchFamily="50" charset="-128"/>
              </a:rPr>
              <a:t>time</a:t>
            </a:r>
            <a:endParaRPr kumimoji="1" lang="ja-JP" altLang="en-US" dirty="0">
              <a:solidFill>
                <a:prstClr val="black"/>
              </a:solidFill>
              <a:latin typeface="游ゴシック" panose="020F0502020204030204"/>
              <a:ea typeface="游ゴシック" panose="020B0400000000000000" pitchFamily="50" charset="-128"/>
            </a:endParaRPr>
          </a:p>
        </p:txBody>
      </p:sp>
      <p:cxnSp>
        <p:nvCxnSpPr>
          <p:cNvPr id="26" name="Straight Arrow Connector 25">
            <a:extLst>
              <a:ext uri="{FF2B5EF4-FFF2-40B4-BE49-F238E27FC236}">
                <a16:creationId xmlns:a16="http://schemas.microsoft.com/office/drawing/2014/main" id="{459E5EBD-66B3-4E94-BA2F-EB897AF52FB3}"/>
              </a:ext>
            </a:extLst>
          </p:cNvPr>
          <p:cNvCxnSpPr>
            <a:cxnSpLocks/>
          </p:cNvCxnSpPr>
          <p:nvPr/>
        </p:nvCxnSpPr>
        <p:spPr>
          <a:xfrm>
            <a:off x="2898070" y="2904965"/>
            <a:ext cx="512326" cy="0"/>
          </a:xfrm>
          <a:prstGeom prst="straightConnector1">
            <a:avLst/>
          </a:prstGeom>
          <a:noFill/>
          <a:ln w="6350" cap="flat" cmpd="sng" algn="ctr">
            <a:solidFill>
              <a:srgbClr val="4472C4"/>
            </a:solidFill>
            <a:prstDash val="solid"/>
            <a:miter lim="800000"/>
            <a:headEnd type="triangle"/>
            <a:tailEnd type="triangle"/>
          </a:ln>
          <a:effectLst/>
        </p:spPr>
      </p:cxnSp>
      <p:cxnSp>
        <p:nvCxnSpPr>
          <p:cNvPr id="27" name="Straight Arrow Connector 26">
            <a:extLst>
              <a:ext uri="{FF2B5EF4-FFF2-40B4-BE49-F238E27FC236}">
                <a16:creationId xmlns:a16="http://schemas.microsoft.com/office/drawing/2014/main" id="{022DA0E2-46DB-472A-ABA1-CBBDB42BC1BA}"/>
              </a:ext>
            </a:extLst>
          </p:cNvPr>
          <p:cNvCxnSpPr>
            <a:cxnSpLocks/>
          </p:cNvCxnSpPr>
          <p:nvPr/>
        </p:nvCxnSpPr>
        <p:spPr>
          <a:xfrm>
            <a:off x="4691211" y="2904965"/>
            <a:ext cx="512326" cy="0"/>
          </a:xfrm>
          <a:prstGeom prst="straightConnector1">
            <a:avLst/>
          </a:prstGeom>
          <a:noFill/>
          <a:ln w="6350" cap="flat" cmpd="sng" algn="ctr">
            <a:solidFill>
              <a:srgbClr val="4472C4"/>
            </a:solidFill>
            <a:prstDash val="solid"/>
            <a:miter lim="800000"/>
            <a:headEnd type="triangle"/>
            <a:tailEnd type="triangle"/>
          </a:ln>
          <a:effectLst/>
        </p:spPr>
      </p:cxnSp>
      <p:cxnSp>
        <p:nvCxnSpPr>
          <p:cNvPr id="28" name="Straight Connector 27">
            <a:extLst>
              <a:ext uri="{FF2B5EF4-FFF2-40B4-BE49-F238E27FC236}">
                <a16:creationId xmlns:a16="http://schemas.microsoft.com/office/drawing/2014/main" id="{FD56466D-7EEB-4186-ADB7-C35E99C9A5D2}"/>
              </a:ext>
            </a:extLst>
          </p:cNvPr>
          <p:cNvCxnSpPr>
            <a:cxnSpLocks/>
            <a:endCxn id="30" idx="1"/>
          </p:cNvCxnSpPr>
          <p:nvPr/>
        </p:nvCxnSpPr>
        <p:spPr>
          <a:xfrm flipV="1">
            <a:off x="3256698" y="2343500"/>
            <a:ext cx="512326" cy="476294"/>
          </a:xfrm>
          <a:prstGeom prst="line">
            <a:avLst/>
          </a:prstGeom>
          <a:noFill/>
          <a:ln w="6350" cap="flat" cmpd="sng" algn="ctr">
            <a:solidFill>
              <a:srgbClr val="4472C4"/>
            </a:solidFill>
            <a:prstDash val="solid"/>
            <a:miter lim="800000"/>
          </a:ln>
          <a:effectLst/>
        </p:spPr>
      </p:cxnSp>
      <p:sp>
        <p:nvSpPr>
          <p:cNvPr id="30" name="TextBox 29">
            <a:extLst>
              <a:ext uri="{FF2B5EF4-FFF2-40B4-BE49-F238E27FC236}">
                <a16:creationId xmlns:a16="http://schemas.microsoft.com/office/drawing/2014/main" id="{985ADAD0-6D6C-4E52-AB4F-56E4D5A918A8}"/>
              </a:ext>
            </a:extLst>
          </p:cNvPr>
          <p:cNvSpPr txBox="1"/>
          <p:nvPr/>
        </p:nvSpPr>
        <p:spPr>
          <a:xfrm>
            <a:off x="3769024" y="2205000"/>
            <a:ext cx="514885" cy="276999"/>
          </a:xfrm>
          <a:prstGeom prst="rect">
            <a:avLst/>
          </a:prstGeom>
          <a:noFill/>
        </p:spPr>
        <p:txBody>
          <a:bodyPr wrap="none" rtlCol="0">
            <a:spAutoFit/>
          </a:bodyPr>
          <a:lstStyle/>
          <a:p>
            <a:pPr eaLnBrk="1" fontAlgn="auto" hangingPunct="1">
              <a:spcBef>
                <a:spcPts val="0"/>
              </a:spcBef>
              <a:spcAft>
                <a:spcPts val="0"/>
              </a:spcAft>
            </a:pPr>
            <a:r>
              <a:rPr kumimoji="1" lang="en-US" altLang="ja-JP" dirty="0">
                <a:solidFill>
                  <a:prstClr val="black"/>
                </a:solidFill>
                <a:latin typeface="游ゴシック" panose="020F0502020204030204"/>
                <a:ea typeface="游ゴシック" panose="020B0400000000000000" pitchFamily="50" charset="-128"/>
              </a:rPr>
              <a:t>SIFS</a:t>
            </a:r>
            <a:endParaRPr kumimoji="1" lang="ja-JP" altLang="en-US" dirty="0">
              <a:solidFill>
                <a:prstClr val="black"/>
              </a:solidFill>
              <a:latin typeface="游ゴシック" panose="020F0502020204030204"/>
              <a:ea typeface="游ゴシック" panose="020B0400000000000000" pitchFamily="50" charset="-128"/>
            </a:endParaRPr>
          </a:p>
        </p:txBody>
      </p:sp>
      <p:cxnSp>
        <p:nvCxnSpPr>
          <p:cNvPr id="32" name="Straight Connector 31">
            <a:extLst>
              <a:ext uri="{FF2B5EF4-FFF2-40B4-BE49-F238E27FC236}">
                <a16:creationId xmlns:a16="http://schemas.microsoft.com/office/drawing/2014/main" id="{0F50DF91-7B65-4908-9C30-B1341B7C78AC}"/>
              </a:ext>
            </a:extLst>
          </p:cNvPr>
          <p:cNvCxnSpPr>
            <a:cxnSpLocks/>
          </p:cNvCxnSpPr>
          <p:nvPr/>
        </p:nvCxnSpPr>
        <p:spPr>
          <a:xfrm flipH="1" flipV="1">
            <a:off x="900000" y="2569210"/>
            <a:ext cx="288000" cy="188294"/>
          </a:xfrm>
          <a:prstGeom prst="line">
            <a:avLst/>
          </a:prstGeom>
          <a:noFill/>
          <a:ln w="6350" cap="flat" cmpd="sng" algn="ctr">
            <a:solidFill>
              <a:schemeClr val="tx1"/>
            </a:solidFill>
            <a:prstDash val="solid"/>
            <a:miter lim="800000"/>
          </a:ln>
          <a:effectLst/>
        </p:spPr>
      </p:cxnSp>
      <p:sp>
        <p:nvSpPr>
          <p:cNvPr id="33" name="TextBox 32">
            <a:extLst>
              <a:ext uri="{FF2B5EF4-FFF2-40B4-BE49-F238E27FC236}">
                <a16:creationId xmlns:a16="http://schemas.microsoft.com/office/drawing/2014/main" id="{FDDDF849-0BC6-4F9A-8B1D-3AD6E2550D8B}"/>
              </a:ext>
            </a:extLst>
          </p:cNvPr>
          <p:cNvSpPr txBox="1"/>
          <p:nvPr/>
        </p:nvSpPr>
        <p:spPr>
          <a:xfrm>
            <a:off x="396000" y="2209210"/>
            <a:ext cx="1051891" cy="461665"/>
          </a:xfrm>
          <a:prstGeom prst="rect">
            <a:avLst/>
          </a:prstGeom>
          <a:noFill/>
        </p:spPr>
        <p:txBody>
          <a:bodyPr wrap="none" rtlCol="0">
            <a:spAutoFit/>
          </a:bodyPr>
          <a:lstStyle/>
          <a:p>
            <a:pPr eaLnBrk="1" fontAlgn="auto" hangingPunct="1">
              <a:spcBef>
                <a:spcPts val="0"/>
              </a:spcBef>
              <a:spcAft>
                <a:spcPts val="0"/>
              </a:spcAft>
            </a:pPr>
            <a:r>
              <a:rPr kumimoji="1" lang="en-US" altLang="ja-JP" dirty="0">
                <a:solidFill>
                  <a:prstClr val="black"/>
                </a:solidFill>
                <a:latin typeface="游ゴシック" panose="020F0502020204030204"/>
                <a:ea typeface="游ゴシック" panose="020B0400000000000000" pitchFamily="50" charset="-128"/>
              </a:rPr>
              <a:t>Header with</a:t>
            </a:r>
          </a:p>
          <a:p>
            <a:pPr eaLnBrk="1" fontAlgn="auto" hangingPunct="1">
              <a:spcBef>
                <a:spcPts val="0"/>
              </a:spcBef>
              <a:spcAft>
                <a:spcPts val="0"/>
              </a:spcAft>
            </a:pPr>
            <a:r>
              <a:rPr kumimoji="1" lang="en-US" altLang="ja-JP" dirty="0">
                <a:solidFill>
                  <a:prstClr val="black"/>
                </a:solidFill>
                <a:latin typeface="游ゴシック" panose="020F0502020204030204"/>
                <a:ea typeface="游ゴシック" panose="020B0400000000000000" pitchFamily="50" charset="-128"/>
              </a:rPr>
              <a:t>ACK</a:t>
            </a:r>
            <a:endParaRPr kumimoji="1" lang="ja-JP" altLang="en-US" dirty="0">
              <a:solidFill>
                <a:prstClr val="black"/>
              </a:solidFill>
              <a:latin typeface="游ゴシック" panose="020F0502020204030204"/>
              <a:ea typeface="游ゴシック" panose="020B0400000000000000" pitchFamily="50" charset="-128"/>
            </a:endParaRPr>
          </a:p>
        </p:txBody>
      </p:sp>
      <p:sp>
        <p:nvSpPr>
          <p:cNvPr id="34" name="Right Brace 33">
            <a:extLst>
              <a:ext uri="{FF2B5EF4-FFF2-40B4-BE49-F238E27FC236}">
                <a16:creationId xmlns:a16="http://schemas.microsoft.com/office/drawing/2014/main" id="{7A01C624-DD6A-4F55-8262-5053957D76DA}"/>
              </a:ext>
            </a:extLst>
          </p:cNvPr>
          <p:cNvSpPr/>
          <p:nvPr/>
        </p:nvSpPr>
        <p:spPr bwMode="auto">
          <a:xfrm rot="16200000">
            <a:off x="2088000" y="1885210"/>
            <a:ext cx="144000" cy="15120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36" name="TextBox 35">
            <a:extLst>
              <a:ext uri="{FF2B5EF4-FFF2-40B4-BE49-F238E27FC236}">
                <a16:creationId xmlns:a16="http://schemas.microsoft.com/office/drawing/2014/main" id="{9CA3BC61-1B53-40B2-9FBC-E38369B3CFCB}"/>
              </a:ext>
            </a:extLst>
          </p:cNvPr>
          <p:cNvSpPr txBox="1"/>
          <p:nvPr/>
        </p:nvSpPr>
        <p:spPr>
          <a:xfrm>
            <a:off x="1836000" y="2281210"/>
            <a:ext cx="527709" cy="276999"/>
          </a:xfrm>
          <a:prstGeom prst="rect">
            <a:avLst/>
          </a:prstGeom>
          <a:noFill/>
        </p:spPr>
        <p:txBody>
          <a:bodyPr wrap="none" rtlCol="0">
            <a:spAutoFit/>
          </a:bodyPr>
          <a:lstStyle/>
          <a:p>
            <a:pPr eaLnBrk="1" fontAlgn="auto" hangingPunct="1">
              <a:spcBef>
                <a:spcPts val="0"/>
              </a:spcBef>
              <a:spcAft>
                <a:spcPts val="0"/>
              </a:spcAft>
            </a:pPr>
            <a:r>
              <a:rPr kumimoji="1" lang="en-US" altLang="ja-JP" dirty="0">
                <a:solidFill>
                  <a:prstClr val="black"/>
                </a:solidFill>
                <a:latin typeface="游ゴシック" panose="020F0502020204030204"/>
                <a:ea typeface="游ゴシック" panose="020B0400000000000000" pitchFamily="50" charset="-128"/>
              </a:rPr>
              <a:t>Data</a:t>
            </a:r>
            <a:endParaRPr kumimoji="1" lang="ja-JP" altLang="en-US" dirty="0">
              <a:solidFill>
                <a:prstClr val="black"/>
              </a:solidFill>
              <a:latin typeface="游ゴシック" panose="020F0502020204030204"/>
              <a:ea typeface="游ゴシック" panose="020B0400000000000000" pitchFamily="50" charset="-128"/>
            </a:endParaRPr>
          </a:p>
        </p:txBody>
      </p:sp>
      <p:cxnSp>
        <p:nvCxnSpPr>
          <p:cNvPr id="37" name="Straight Connector 36">
            <a:extLst>
              <a:ext uri="{FF2B5EF4-FFF2-40B4-BE49-F238E27FC236}">
                <a16:creationId xmlns:a16="http://schemas.microsoft.com/office/drawing/2014/main" id="{4757355A-36D7-4C45-9E53-177325FA8852}"/>
              </a:ext>
            </a:extLst>
          </p:cNvPr>
          <p:cNvCxnSpPr>
            <a:cxnSpLocks/>
          </p:cNvCxnSpPr>
          <p:nvPr/>
        </p:nvCxnSpPr>
        <p:spPr>
          <a:xfrm>
            <a:off x="5969775" y="2768559"/>
            <a:ext cx="0" cy="1024651"/>
          </a:xfrm>
          <a:prstGeom prst="line">
            <a:avLst/>
          </a:prstGeom>
          <a:noFill/>
          <a:ln w="6350" cap="flat" cmpd="sng" algn="ctr">
            <a:solidFill>
              <a:srgbClr val="4472C4"/>
            </a:solidFill>
            <a:prstDash val="sysDot"/>
            <a:miter lim="800000"/>
          </a:ln>
          <a:effectLst/>
        </p:spPr>
      </p:cxnSp>
      <p:cxnSp>
        <p:nvCxnSpPr>
          <p:cNvPr id="38" name="Straight Connector 37">
            <a:extLst>
              <a:ext uri="{FF2B5EF4-FFF2-40B4-BE49-F238E27FC236}">
                <a16:creationId xmlns:a16="http://schemas.microsoft.com/office/drawing/2014/main" id="{5909A5BF-EB42-4A8E-9C79-709F01810837}"/>
              </a:ext>
            </a:extLst>
          </p:cNvPr>
          <p:cNvCxnSpPr>
            <a:cxnSpLocks/>
          </p:cNvCxnSpPr>
          <p:nvPr/>
        </p:nvCxnSpPr>
        <p:spPr>
          <a:xfrm>
            <a:off x="6482100" y="2819791"/>
            <a:ext cx="0" cy="973419"/>
          </a:xfrm>
          <a:prstGeom prst="line">
            <a:avLst/>
          </a:prstGeom>
          <a:noFill/>
          <a:ln w="6350" cap="flat" cmpd="sng" algn="ctr">
            <a:solidFill>
              <a:srgbClr val="4472C4"/>
            </a:solidFill>
            <a:prstDash val="sysDot"/>
            <a:miter lim="800000"/>
          </a:ln>
          <a:effectLst/>
        </p:spPr>
      </p:cxnSp>
      <p:cxnSp>
        <p:nvCxnSpPr>
          <p:cNvPr id="39" name="Straight Arrow Connector 38">
            <a:extLst>
              <a:ext uri="{FF2B5EF4-FFF2-40B4-BE49-F238E27FC236}">
                <a16:creationId xmlns:a16="http://schemas.microsoft.com/office/drawing/2014/main" id="{BDEE031E-8944-4FB9-976A-F4A952CAB505}"/>
              </a:ext>
            </a:extLst>
          </p:cNvPr>
          <p:cNvCxnSpPr>
            <a:cxnSpLocks/>
          </p:cNvCxnSpPr>
          <p:nvPr/>
        </p:nvCxnSpPr>
        <p:spPr>
          <a:xfrm>
            <a:off x="5969775" y="2904965"/>
            <a:ext cx="512326" cy="0"/>
          </a:xfrm>
          <a:prstGeom prst="straightConnector1">
            <a:avLst/>
          </a:prstGeom>
          <a:noFill/>
          <a:ln w="6350" cap="flat" cmpd="sng" algn="ctr">
            <a:solidFill>
              <a:srgbClr val="4472C4"/>
            </a:solidFill>
            <a:prstDash val="solid"/>
            <a:miter lim="800000"/>
            <a:headEnd type="triangle"/>
            <a:tailEnd type="triangle"/>
          </a:ln>
          <a:effectLst/>
        </p:spPr>
      </p:cxnSp>
      <p:sp>
        <p:nvSpPr>
          <p:cNvPr id="40" name="Rectangle 39">
            <a:extLst>
              <a:ext uri="{FF2B5EF4-FFF2-40B4-BE49-F238E27FC236}">
                <a16:creationId xmlns:a16="http://schemas.microsoft.com/office/drawing/2014/main" id="{FA3905C5-4A95-41F5-9CB5-28842A7E40A9}"/>
              </a:ext>
            </a:extLst>
          </p:cNvPr>
          <p:cNvSpPr/>
          <p:nvPr/>
        </p:nvSpPr>
        <p:spPr>
          <a:xfrm>
            <a:off x="6482340" y="3276632"/>
            <a:ext cx="256163" cy="256163"/>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1" name="Rectangle 40">
            <a:extLst>
              <a:ext uri="{FF2B5EF4-FFF2-40B4-BE49-F238E27FC236}">
                <a16:creationId xmlns:a16="http://schemas.microsoft.com/office/drawing/2014/main" id="{58CADCA5-8573-431D-9CDD-68ABBB9EB9F9}"/>
              </a:ext>
            </a:extLst>
          </p:cNvPr>
          <p:cNvSpPr/>
          <p:nvPr/>
        </p:nvSpPr>
        <p:spPr>
          <a:xfrm>
            <a:off x="7239787" y="2776884"/>
            <a:ext cx="256163" cy="256163"/>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2" name="Rectangle 41">
            <a:extLst>
              <a:ext uri="{FF2B5EF4-FFF2-40B4-BE49-F238E27FC236}">
                <a16:creationId xmlns:a16="http://schemas.microsoft.com/office/drawing/2014/main" id="{7CA25EAB-689E-4E4C-803D-3F5602723DA5}"/>
              </a:ext>
            </a:extLst>
          </p:cNvPr>
          <p:cNvSpPr/>
          <p:nvPr/>
        </p:nvSpPr>
        <p:spPr>
          <a:xfrm>
            <a:off x="7495950" y="2776884"/>
            <a:ext cx="512326" cy="256163"/>
          </a:xfrm>
          <a:prstGeom prst="rect">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3" name="Rectangle 42">
            <a:extLst>
              <a:ext uri="{FF2B5EF4-FFF2-40B4-BE49-F238E27FC236}">
                <a16:creationId xmlns:a16="http://schemas.microsoft.com/office/drawing/2014/main" id="{9D528393-36A9-4053-974E-ABA2EBB2026F}"/>
              </a:ext>
            </a:extLst>
          </p:cNvPr>
          <p:cNvSpPr/>
          <p:nvPr/>
        </p:nvSpPr>
        <p:spPr>
          <a:xfrm>
            <a:off x="8008276" y="2776884"/>
            <a:ext cx="512326" cy="256163"/>
          </a:xfrm>
          <a:prstGeom prst="rect">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cxnSp>
        <p:nvCxnSpPr>
          <p:cNvPr id="44" name="Straight Connector 43">
            <a:extLst>
              <a:ext uri="{FF2B5EF4-FFF2-40B4-BE49-F238E27FC236}">
                <a16:creationId xmlns:a16="http://schemas.microsoft.com/office/drawing/2014/main" id="{468AE60E-691F-4D6B-8963-6835D3D9FD12}"/>
              </a:ext>
            </a:extLst>
          </p:cNvPr>
          <p:cNvCxnSpPr>
            <a:cxnSpLocks/>
          </p:cNvCxnSpPr>
          <p:nvPr/>
        </p:nvCxnSpPr>
        <p:spPr>
          <a:xfrm>
            <a:off x="6732000" y="2768559"/>
            <a:ext cx="0" cy="1024651"/>
          </a:xfrm>
          <a:prstGeom prst="line">
            <a:avLst/>
          </a:prstGeom>
          <a:noFill/>
          <a:ln w="6350" cap="flat" cmpd="sng" algn="ctr">
            <a:solidFill>
              <a:srgbClr val="4472C4"/>
            </a:solidFill>
            <a:prstDash val="sysDot"/>
            <a:miter lim="800000"/>
          </a:ln>
          <a:effectLst/>
        </p:spPr>
      </p:cxnSp>
      <p:cxnSp>
        <p:nvCxnSpPr>
          <p:cNvPr id="45" name="Straight Connector 44">
            <a:extLst>
              <a:ext uri="{FF2B5EF4-FFF2-40B4-BE49-F238E27FC236}">
                <a16:creationId xmlns:a16="http://schemas.microsoft.com/office/drawing/2014/main" id="{7BE2E41E-ED7A-4CDA-BA61-3C95A6A9C8D9}"/>
              </a:ext>
            </a:extLst>
          </p:cNvPr>
          <p:cNvCxnSpPr>
            <a:cxnSpLocks/>
          </p:cNvCxnSpPr>
          <p:nvPr/>
        </p:nvCxnSpPr>
        <p:spPr>
          <a:xfrm>
            <a:off x="7244325" y="2819791"/>
            <a:ext cx="0" cy="973419"/>
          </a:xfrm>
          <a:prstGeom prst="line">
            <a:avLst/>
          </a:prstGeom>
          <a:noFill/>
          <a:ln w="6350" cap="flat" cmpd="sng" algn="ctr">
            <a:solidFill>
              <a:srgbClr val="4472C4"/>
            </a:solidFill>
            <a:prstDash val="sysDot"/>
            <a:miter lim="800000"/>
          </a:ln>
          <a:effectLst/>
        </p:spPr>
      </p:cxnSp>
      <p:cxnSp>
        <p:nvCxnSpPr>
          <p:cNvPr id="46" name="Straight Arrow Connector 45">
            <a:extLst>
              <a:ext uri="{FF2B5EF4-FFF2-40B4-BE49-F238E27FC236}">
                <a16:creationId xmlns:a16="http://schemas.microsoft.com/office/drawing/2014/main" id="{5356C98A-6292-49A6-AFB0-3CA02B06CA37}"/>
              </a:ext>
            </a:extLst>
          </p:cNvPr>
          <p:cNvCxnSpPr>
            <a:cxnSpLocks/>
          </p:cNvCxnSpPr>
          <p:nvPr/>
        </p:nvCxnSpPr>
        <p:spPr>
          <a:xfrm>
            <a:off x="6732000" y="2904965"/>
            <a:ext cx="512326" cy="0"/>
          </a:xfrm>
          <a:prstGeom prst="straightConnector1">
            <a:avLst/>
          </a:prstGeom>
          <a:noFill/>
          <a:ln w="6350" cap="flat" cmpd="sng" algn="ctr">
            <a:solidFill>
              <a:srgbClr val="4472C4"/>
            </a:solidFill>
            <a:prstDash val="solid"/>
            <a:miter lim="800000"/>
            <a:headEnd type="triangle"/>
            <a:tailEnd type="triangle"/>
          </a:ln>
          <a:effectLst/>
        </p:spPr>
      </p:cxnSp>
      <p:sp>
        <p:nvSpPr>
          <p:cNvPr id="49" name="Rectangle 48">
            <a:extLst>
              <a:ext uri="{FF2B5EF4-FFF2-40B4-BE49-F238E27FC236}">
                <a16:creationId xmlns:a16="http://schemas.microsoft.com/office/drawing/2014/main" id="{9C1CE1D7-0774-419C-B0F3-C6F099CF17CA}"/>
              </a:ext>
            </a:extLst>
          </p:cNvPr>
          <p:cNvSpPr/>
          <p:nvPr/>
        </p:nvSpPr>
        <p:spPr>
          <a:xfrm>
            <a:off x="1104930" y="4711552"/>
            <a:ext cx="256163" cy="256163"/>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0" name="Rectangle 49">
            <a:extLst>
              <a:ext uri="{FF2B5EF4-FFF2-40B4-BE49-F238E27FC236}">
                <a16:creationId xmlns:a16="http://schemas.microsoft.com/office/drawing/2014/main" id="{1EE7C7B8-5588-42DD-8F7C-43A4618AC3C9}"/>
              </a:ext>
            </a:extLst>
          </p:cNvPr>
          <p:cNvSpPr/>
          <p:nvPr/>
        </p:nvSpPr>
        <p:spPr>
          <a:xfrm>
            <a:off x="1361093" y="4711552"/>
            <a:ext cx="512326" cy="256163"/>
          </a:xfrm>
          <a:prstGeom prst="rect">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1" name="TextBox 50">
            <a:extLst>
              <a:ext uri="{FF2B5EF4-FFF2-40B4-BE49-F238E27FC236}">
                <a16:creationId xmlns:a16="http://schemas.microsoft.com/office/drawing/2014/main" id="{6BBC6ADC-AC6C-47E9-85BB-46AC2E425CC4}"/>
              </a:ext>
            </a:extLst>
          </p:cNvPr>
          <p:cNvSpPr txBox="1"/>
          <p:nvPr/>
        </p:nvSpPr>
        <p:spPr>
          <a:xfrm>
            <a:off x="182744" y="4703226"/>
            <a:ext cx="510076" cy="276999"/>
          </a:xfrm>
          <a:prstGeom prst="rect">
            <a:avLst/>
          </a:prstGeom>
          <a:noFill/>
        </p:spPr>
        <p:txBody>
          <a:bodyPr wrap="none" rtlCol="0">
            <a:spAutoFit/>
          </a:bodyPr>
          <a:lstStyle/>
          <a:p>
            <a:pPr eaLnBrk="1" fontAlgn="auto" hangingPunct="1">
              <a:spcBef>
                <a:spcPts val="0"/>
              </a:spcBef>
              <a:spcAft>
                <a:spcPts val="0"/>
              </a:spcAft>
            </a:pPr>
            <a:r>
              <a:rPr kumimoji="1" lang="en-US" altLang="ja-JP" b="1" dirty="0">
                <a:solidFill>
                  <a:prstClr val="black"/>
                </a:solidFill>
                <a:latin typeface="游ゴシック" panose="020F0502020204030204"/>
                <a:ea typeface="游ゴシック" panose="020B0400000000000000" pitchFamily="50" charset="-128"/>
              </a:rPr>
              <a:t>PRC</a:t>
            </a:r>
            <a:endParaRPr kumimoji="1" lang="ja-JP" altLang="en-US" b="1" dirty="0">
              <a:solidFill>
                <a:prstClr val="black"/>
              </a:solidFill>
              <a:latin typeface="游ゴシック" panose="020F0502020204030204"/>
              <a:ea typeface="游ゴシック" panose="020B0400000000000000" pitchFamily="50" charset="-128"/>
            </a:endParaRPr>
          </a:p>
        </p:txBody>
      </p:sp>
      <p:sp>
        <p:nvSpPr>
          <p:cNvPr id="52" name="TextBox 51">
            <a:extLst>
              <a:ext uri="{FF2B5EF4-FFF2-40B4-BE49-F238E27FC236}">
                <a16:creationId xmlns:a16="http://schemas.microsoft.com/office/drawing/2014/main" id="{984A3379-ED41-4494-A7C1-520D2F3AA3B5}"/>
              </a:ext>
            </a:extLst>
          </p:cNvPr>
          <p:cNvSpPr txBox="1"/>
          <p:nvPr/>
        </p:nvSpPr>
        <p:spPr>
          <a:xfrm>
            <a:off x="182744" y="5266785"/>
            <a:ext cx="508473" cy="276999"/>
          </a:xfrm>
          <a:prstGeom prst="rect">
            <a:avLst/>
          </a:prstGeom>
          <a:noFill/>
        </p:spPr>
        <p:txBody>
          <a:bodyPr wrap="none" rtlCol="0">
            <a:spAutoFit/>
          </a:bodyPr>
          <a:lstStyle/>
          <a:p>
            <a:pPr eaLnBrk="1" fontAlgn="auto" hangingPunct="1">
              <a:spcBef>
                <a:spcPts val="0"/>
              </a:spcBef>
              <a:spcAft>
                <a:spcPts val="0"/>
              </a:spcAft>
            </a:pPr>
            <a:r>
              <a:rPr kumimoji="1" lang="en-US" altLang="ja-JP" b="1" dirty="0">
                <a:solidFill>
                  <a:prstClr val="black"/>
                </a:solidFill>
                <a:latin typeface="游ゴシック" panose="020F0502020204030204"/>
                <a:ea typeface="游ゴシック" panose="020B0400000000000000" pitchFamily="50" charset="-128"/>
              </a:rPr>
              <a:t>DEV</a:t>
            </a:r>
            <a:endParaRPr kumimoji="1" lang="ja-JP" altLang="en-US" b="1" dirty="0">
              <a:solidFill>
                <a:prstClr val="black"/>
              </a:solidFill>
              <a:latin typeface="游ゴシック" panose="020F0502020204030204"/>
              <a:ea typeface="游ゴシック" panose="020B0400000000000000" pitchFamily="50" charset="-128"/>
            </a:endParaRPr>
          </a:p>
        </p:txBody>
      </p:sp>
      <p:sp>
        <p:nvSpPr>
          <p:cNvPr id="53" name="Rectangle 52">
            <a:extLst>
              <a:ext uri="{FF2B5EF4-FFF2-40B4-BE49-F238E27FC236}">
                <a16:creationId xmlns:a16="http://schemas.microsoft.com/office/drawing/2014/main" id="{081680F0-47CF-400C-96F4-0365005476ED}"/>
              </a:ext>
            </a:extLst>
          </p:cNvPr>
          <p:cNvSpPr/>
          <p:nvPr/>
        </p:nvSpPr>
        <p:spPr>
          <a:xfrm>
            <a:off x="1873419" y="4711552"/>
            <a:ext cx="512326" cy="256163"/>
          </a:xfrm>
          <a:prstGeom prst="rect">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4" name="Rectangle 53">
            <a:extLst>
              <a:ext uri="{FF2B5EF4-FFF2-40B4-BE49-F238E27FC236}">
                <a16:creationId xmlns:a16="http://schemas.microsoft.com/office/drawing/2014/main" id="{CAB36805-E263-4A0C-827F-C680B267D919}"/>
              </a:ext>
            </a:extLst>
          </p:cNvPr>
          <p:cNvSpPr/>
          <p:nvPr/>
        </p:nvSpPr>
        <p:spPr>
          <a:xfrm>
            <a:off x="2385745" y="4711552"/>
            <a:ext cx="512326" cy="256163"/>
          </a:xfrm>
          <a:prstGeom prst="rect">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5" name="Rectangle 54">
            <a:extLst>
              <a:ext uri="{FF2B5EF4-FFF2-40B4-BE49-F238E27FC236}">
                <a16:creationId xmlns:a16="http://schemas.microsoft.com/office/drawing/2014/main" id="{6508F424-11ED-46C4-B081-C8C8DFF36A27}"/>
              </a:ext>
            </a:extLst>
          </p:cNvPr>
          <p:cNvSpPr/>
          <p:nvPr/>
        </p:nvSpPr>
        <p:spPr>
          <a:xfrm>
            <a:off x="3410396" y="5211300"/>
            <a:ext cx="256163" cy="256163"/>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6" name="Rectangle 55">
            <a:extLst>
              <a:ext uri="{FF2B5EF4-FFF2-40B4-BE49-F238E27FC236}">
                <a16:creationId xmlns:a16="http://schemas.microsoft.com/office/drawing/2014/main" id="{040CA57B-6922-4F46-8A54-10520CD14E1D}"/>
              </a:ext>
            </a:extLst>
          </p:cNvPr>
          <p:cNvSpPr/>
          <p:nvPr/>
        </p:nvSpPr>
        <p:spPr>
          <a:xfrm>
            <a:off x="3666559" y="5211300"/>
            <a:ext cx="512326" cy="256163"/>
          </a:xfrm>
          <a:prstGeom prst="rect">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7" name="Rectangle 56">
            <a:extLst>
              <a:ext uri="{FF2B5EF4-FFF2-40B4-BE49-F238E27FC236}">
                <a16:creationId xmlns:a16="http://schemas.microsoft.com/office/drawing/2014/main" id="{CF753BF8-83F0-4C9F-8F75-6C6A87E7846E}"/>
              </a:ext>
            </a:extLst>
          </p:cNvPr>
          <p:cNvSpPr/>
          <p:nvPr/>
        </p:nvSpPr>
        <p:spPr>
          <a:xfrm>
            <a:off x="4178885" y="5211300"/>
            <a:ext cx="512326" cy="256163"/>
          </a:xfrm>
          <a:prstGeom prst="rect">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cxnSp>
        <p:nvCxnSpPr>
          <p:cNvPr id="60" name="Straight Connector 59">
            <a:extLst>
              <a:ext uri="{FF2B5EF4-FFF2-40B4-BE49-F238E27FC236}">
                <a16:creationId xmlns:a16="http://schemas.microsoft.com/office/drawing/2014/main" id="{73D90F45-EB59-4E9D-BF11-55CBFBA17235}"/>
              </a:ext>
            </a:extLst>
          </p:cNvPr>
          <p:cNvCxnSpPr>
            <a:cxnSpLocks/>
          </p:cNvCxnSpPr>
          <p:nvPr/>
        </p:nvCxnSpPr>
        <p:spPr>
          <a:xfrm>
            <a:off x="2898070" y="4703227"/>
            <a:ext cx="0" cy="1024651"/>
          </a:xfrm>
          <a:prstGeom prst="line">
            <a:avLst/>
          </a:prstGeom>
          <a:noFill/>
          <a:ln w="6350" cap="flat" cmpd="sng" algn="ctr">
            <a:solidFill>
              <a:srgbClr val="4472C4"/>
            </a:solidFill>
            <a:prstDash val="sysDot"/>
            <a:miter lim="800000"/>
          </a:ln>
          <a:effectLst/>
        </p:spPr>
      </p:cxnSp>
      <p:cxnSp>
        <p:nvCxnSpPr>
          <p:cNvPr id="61" name="Straight Connector 60">
            <a:extLst>
              <a:ext uri="{FF2B5EF4-FFF2-40B4-BE49-F238E27FC236}">
                <a16:creationId xmlns:a16="http://schemas.microsoft.com/office/drawing/2014/main" id="{DC06A231-89C1-4A60-B17A-A632D48B0260}"/>
              </a:ext>
            </a:extLst>
          </p:cNvPr>
          <p:cNvCxnSpPr>
            <a:cxnSpLocks/>
          </p:cNvCxnSpPr>
          <p:nvPr/>
        </p:nvCxnSpPr>
        <p:spPr>
          <a:xfrm>
            <a:off x="3410396" y="4703227"/>
            <a:ext cx="0" cy="1024651"/>
          </a:xfrm>
          <a:prstGeom prst="line">
            <a:avLst/>
          </a:prstGeom>
          <a:noFill/>
          <a:ln w="6350" cap="flat" cmpd="sng" algn="ctr">
            <a:solidFill>
              <a:srgbClr val="4472C4"/>
            </a:solidFill>
            <a:prstDash val="sysDot"/>
            <a:miter lim="800000"/>
          </a:ln>
          <a:effectLst/>
        </p:spPr>
      </p:cxnSp>
      <p:cxnSp>
        <p:nvCxnSpPr>
          <p:cNvPr id="62" name="Straight Connector 61">
            <a:extLst>
              <a:ext uri="{FF2B5EF4-FFF2-40B4-BE49-F238E27FC236}">
                <a16:creationId xmlns:a16="http://schemas.microsoft.com/office/drawing/2014/main" id="{BD8104ED-42AE-43DB-86DC-866425ACB12A}"/>
              </a:ext>
            </a:extLst>
          </p:cNvPr>
          <p:cNvCxnSpPr>
            <a:cxnSpLocks/>
          </p:cNvCxnSpPr>
          <p:nvPr/>
        </p:nvCxnSpPr>
        <p:spPr>
          <a:xfrm>
            <a:off x="4691211" y="4703227"/>
            <a:ext cx="0" cy="1024651"/>
          </a:xfrm>
          <a:prstGeom prst="line">
            <a:avLst/>
          </a:prstGeom>
          <a:noFill/>
          <a:ln w="6350" cap="flat" cmpd="sng" algn="ctr">
            <a:solidFill>
              <a:srgbClr val="4472C4"/>
            </a:solidFill>
            <a:prstDash val="sysDot"/>
            <a:miter lim="800000"/>
          </a:ln>
          <a:effectLst/>
        </p:spPr>
      </p:cxnSp>
      <p:cxnSp>
        <p:nvCxnSpPr>
          <p:cNvPr id="64" name="Straight Arrow Connector 63">
            <a:extLst>
              <a:ext uri="{FF2B5EF4-FFF2-40B4-BE49-F238E27FC236}">
                <a16:creationId xmlns:a16="http://schemas.microsoft.com/office/drawing/2014/main" id="{35C06FA9-0A20-4AD5-BE7C-0EAEA6081081}"/>
              </a:ext>
            </a:extLst>
          </p:cNvPr>
          <p:cNvCxnSpPr>
            <a:cxnSpLocks/>
          </p:cNvCxnSpPr>
          <p:nvPr/>
        </p:nvCxnSpPr>
        <p:spPr>
          <a:xfrm>
            <a:off x="900000" y="5727878"/>
            <a:ext cx="7776000" cy="0"/>
          </a:xfrm>
          <a:prstGeom prst="straightConnector1">
            <a:avLst/>
          </a:prstGeom>
          <a:noFill/>
          <a:ln w="22225" cap="flat" cmpd="sng" algn="ctr">
            <a:solidFill>
              <a:sysClr val="windowText" lastClr="000000"/>
            </a:solidFill>
            <a:prstDash val="solid"/>
            <a:miter lim="800000"/>
            <a:tailEnd type="triangle"/>
          </a:ln>
          <a:effectLst/>
        </p:spPr>
      </p:cxnSp>
      <p:sp>
        <p:nvSpPr>
          <p:cNvPr id="65" name="TextBox 64">
            <a:extLst>
              <a:ext uri="{FF2B5EF4-FFF2-40B4-BE49-F238E27FC236}">
                <a16:creationId xmlns:a16="http://schemas.microsoft.com/office/drawing/2014/main" id="{DBB604A4-E4A8-48B4-86A9-0B7857F73E5E}"/>
              </a:ext>
            </a:extLst>
          </p:cNvPr>
          <p:cNvSpPr txBox="1"/>
          <p:nvPr/>
        </p:nvSpPr>
        <p:spPr>
          <a:xfrm>
            <a:off x="6996676" y="5727878"/>
            <a:ext cx="498855" cy="276999"/>
          </a:xfrm>
          <a:prstGeom prst="rect">
            <a:avLst/>
          </a:prstGeom>
          <a:noFill/>
        </p:spPr>
        <p:txBody>
          <a:bodyPr wrap="none" rtlCol="0">
            <a:spAutoFit/>
          </a:bodyPr>
          <a:lstStyle/>
          <a:p>
            <a:pPr eaLnBrk="1" fontAlgn="auto" hangingPunct="1">
              <a:spcBef>
                <a:spcPts val="0"/>
              </a:spcBef>
              <a:spcAft>
                <a:spcPts val="0"/>
              </a:spcAft>
            </a:pPr>
            <a:r>
              <a:rPr kumimoji="1" lang="en-US" altLang="ja-JP" dirty="0">
                <a:solidFill>
                  <a:prstClr val="black"/>
                </a:solidFill>
                <a:latin typeface="游ゴシック" panose="020F0502020204030204"/>
                <a:ea typeface="游ゴシック" panose="020B0400000000000000" pitchFamily="50" charset="-128"/>
              </a:rPr>
              <a:t>time</a:t>
            </a:r>
            <a:endParaRPr kumimoji="1" lang="ja-JP" altLang="en-US" dirty="0">
              <a:solidFill>
                <a:prstClr val="black"/>
              </a:solidFill>
              <a:latin typeface="游ゴシック" panose="020F0502020204030204"/>
              <a:ea typeface="游ゴシック" panose="020B0400000000000000" pitchFamily="50" charset="-128"/>
            </a:endParaRPr>
          </a:p>
        </p:txBody>
      </p:sp>
      <p:cxnSp>
        <p:nvCxnSpPr>
          <p:cNvPr id="66" name="Straight Arrow Connector 65">
            <a:extLst>
              <a:ext uri="{FF2B5EF4-FFF2-40B4-BE49-F238E27FC236}">
                <a16:creationId xmlns:a16="http://schemas.microsoft.com/office/drawing/2014/main" id="{26FBEFF6-4BA8-4FF7-A60D-880C6D0FB868}"/>
              </a:ext>
            </a:extLst>
          </p:cNvPr>
          <p:cNvCxnSpPr>
            <a:cxnSpLocks/>
          </p:cNvCxnSpPr>
          <p:nvPr/>
        </p:nvCxnSpPr>
        <p:spPr>
          <a:xfrm>
            <a:off x="2898070" y="4839633"/>
            <a:ext cx="2105930" cy="0"/>
          </a:xfrm>
          <a:prstGeom prst="straightConnector1">
            <a:avLst/>
          </a:prstGeom>
          <a:noFill/>
          <a:ln w="6350" cap="flat" cmpd="sng" algn="ctr">
            <a:solidFill>
              <a:srgbClr val="4472C4"/>
            </a:solidFill>
            <a:prstDash val="solid"/>
            <a:miter lim="800000"/>
            <a:headEnd type="triangle"/>
            <a:tailEnd type="triangle"/>
          </a:ln>
          <a:effectLst/>
        </p:spPr>
      </p:cxnSp>
      <p:cxnSp>
        <p:nvCxnSpPr>
          <p:cNvPr id="68" name="Straight Connector 67">
            <a:extLst>
              <a:ext uri="{FF2B5EF4-FFF2-40B4-BE49-F238E27FC236}">
                <a16:creationId xmlns:a16="http://schemas.microsoft.com/office/drawing/2014/main" id="{D8E94173-98FB-4434-B953-5B862C6516B3}"/>
              </a:ext>
            </a:extLst>
          </p:cNvPr>
          <p:cNvCxnSpPr>
            <a:cxnSpLocks/>
          </p:cNvCxnSpPr>
          <p:nvPr/>
        </p:nvCxnSpPr>
        <p:spPr>
          <a:xfrm flipV="1">
            <a:off x="3780000" y="4509000"/>
            <a:ext cx="360000" cy="260294"/>
          </a:xfrm>
          <a:prstGeom prst="line">
            <a:avLst/>
          </a:prstGeom>
          <a:noFill/>
          <a:ln w="6350" cap="flat" cmpd="sng" algn="ctr">
            <a:solidFill>
              <a:srgbClr val="4472C4"/>
            </a:solidFill>
            <a:prstDash val="solid"/>
            <a:miter lim="800000"/>
          </a:ln>
          <a:effectLst/>
        </p:spPr>
      </p:cxnSp>
      <p:sp>
        <p:nvSpPr>
          <p:cNvPr id="69" name="TextBox 68">
            <a:extLst>
              <a:ext uri="{FF2B5EF4-FFF2-40B4-BE49-F238E27FC236}">
                <a16:creationId xmlns:a16="http://schemas.microsoft.com/office/drawing/2014/main" id="{2E025952-AF1A-45FE-970A-B51CAC74023D}"/>
              </a:ext>
            </a:extLst>
          </p:cNvPr>
          <p:cNvSpPr txBox="1"/>
          <p:nvPr/>
        </p:nvSpPr>
        <p:spPr>
          <a:xfrm>
            <a:off x="4140000" y="4365000"/>
            <a:ext cx="521297" cy="276999"/>
          </a:xfrm>
          <a:prstGeom prst="rect">
            <a:avLst/>
          </a:prstGeom>
          <a:noFill/>
        </p:spPr>
        <p:txBody>
          <a:bodyPr wrap="none" rtlCol="0">
            <a:spAutoFit/>
          </a:bodyPr>
          <a:lstStyle/>
          <a:p>
            <a:pPr eaLnBrk="1" fontAlgn="auto" hangingPunct="1">
              <a:spcBef>
                <a:spcPts val="0"/>
              </a:spcBef>
              <a:spcAft>
                <a:spcPts val="0"/>
              </a:spcAft>
            </a:pPr>
            <a:r>
              <a:rPr kumimoji="1" lang="en-US" altLang="ja-JP" dirty="0">
                <a:solidFill>
                  <a:prstClr val="black"/>
                </a:solidFill>
                <a:latin typeface="游ゴシック" panose="020F0502020204030204"/>
                <a:ea typeface="游ゴシック" panose="020B0400000000000000" pitchFamily="50" charset="-128"/>
              </a:rPr>
              <a:t>RIFS</a:t>
            </a:r>
            <a:endParaRPr kumimoji="1" lang="ja-JP" altLang="en-US" dirty="0">
              <a:solidFill>
                <a:prstClr val="black"/>
              </a:solidFill>
              <a:latin typeface="游ゴシック" panose="020F0502020204030204"/>
              <a:ea typeface="游ゴシック" panose="020B0400000000000000" pitchFamily="50" charset="-128"/>
            </a:endParaRPr>
          </a:p>
        </p:txBody>
      </p:sp>
      <p:cxnSp>
        <p:nvCxnSpPr>
          <p:cNvPr id="85" name="Straight Connector 84">
            <a:extLst>
              <a:ext uri="{FF2B5EF4-FFF2-40B4-BE49-F238E27FC236}">
                <a16:creationId xmlns:a16="http://schemas.microsoft.com/office/drawing/2014/main" id="{8FBF91E8-AC8A-467D-B42C-DCCCCCC9A197}"/>
              </a:ext>
            </a:extLst>
          </p:cNvPr>
          <p:cNvCxnSpPr/>
          <p:nvPr/>
        </p:nvCxnSpPr>
        <p:spPr bwMode="auto">
          <a:xfrm flipH="1">
            <a:off x="3420000" y="4859668"/>
            <a:ext cx="720000" cy="8640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Straight Connector 85">
            <a:extLst>
              <a:ext uri="{FF2B5EF4-FFF2-40B4-BE49-F238E27FC236}">
                <a16:creationId xmlns:a16="http://schemas.microsoft.com/office/drawing/2014/main" id="{01A05194-3935-40F1-8222-A68A0F68E036}"/>
              </a:ext>
            </a:extLst>
          </p:cNvPr>
          <p:cNvCxnSpPr/>
          <p:nvPr/>
        </p:nvCxnSpPr>
        <p:spPr bwMode="auto">
          <a:xfrm>
            <a:off x="3420000" y="4859668"/>
            <a:ext cx="720000" cy="8640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8" name="Rectangle 87">
            <a:extLst>
              <a:ext uri="{FF2B5EF4-FFF2-40B4-BE49-F238E27FC236}">
                <a16:creationId xmlns:a16="http://schemas.microsoft.com/office/drawing/2014/main" id="{05F48FBF-649F-496D-948B-82ABFD87C8AC}"/>
              </a:ext>
            </a:extLst>
          </p:cNvPr>
          <p:cNvSpPr/>
          <p:nvPr/>
        </p:nvSpPr>
        <p:spPr>
          <a:xfrm>
            <a:off x="5017986" y="4715668"/>
            <a:ext cx="256163" cy="256163"/>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89" name="Rectangle 88">
            <a:extLst>
              <a:ext uri="{FF2B5EF4-FFF2-40B4-BE49-F238E27FC236}">
                <a16:creationId xmlns:a16="http://schemas.microsoft.com/office/drawing/2014/main" id="{81F7D2D7-5613-445C-9C12-7EDA8993AF42}"/>
              </a:ext>
            </a:extLst>
          </p:cNvPr>
          <p:cNvSpPr/>
          <p:nvPr/>
        </p:nvSpPr>
        <p:spPr>
          <a:xfrm>
            <a:off x="5274149" y="4715668"/>
            <a:ext cx="512326" cy="256163"/>
          </a:xfrm>
          <a:prstGeom prst="rect">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90" name="Rectangle 89">
            <a:extLst>
              <a:ext uri="{FF2B5EF4-FFF2-40B4-BE49-F238E27FC236}">
                <a16:creationId xmlns:a16="http://schemas.microsoft.com/office/drawing/2014/main" id="{2423210B-D059-4337-BA6F-BDF46B807923}"/>
              </a:ext>
            </a:extLst>
          </p:cNvPr>
          <p:cNvSpPr/>
          <p:nvPr/>
        </p:nvSpPr>
        <p:spPr>
          <a:xfrm>
            <a:off x="5786475" y="4715668"/>
            <a:ext cx="512326" cy="256163"/>
          </a:xfrm>
          <a:prstGeom prst="rect">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91" name="Rectangle 90">
            <a:extLst>
              <a:ext uri="{FF2B5EF4-FFF2-40B4-BE49-F238E27FC236}">
                <a16:creationId xmlns:a16="http://schemas.microsoft.com/office/drawing/2014/main" id="{F5703137-4EC4-4652-966E-8B5EA91EBCD9}"/>
              </a:ext>
            </a:extLst>
          </p:cNvPr>
          <p:cNvSpPr/>
          <p:nvPr/>
        </p:nvSpPr>
        <p:spPr>
          <a:xfrm>
            <a:off x="6298801" y="4715668"/>
            <a:ext cx="512326" cy="256163"/>
          </a:xfrm>
          <a:prstGeom prst="rect">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92" name="Rectangle 91">
            <a:extLst>
              <a:ext uri="{FF2B5EF4-FFF2-40B4-BE49-F238E27FC236}">
                <a16:creationId xmlns:a16="http://schemas.microsoft.com/office/drawing/2014/main" id="{7B9F84C0-EB54-4144-895A-C5733A95E521}"/>
              </a:ext>
            </a:extLst>
          </p:cNvPr>
          <p:cNvSpPr/>
          <p:nvPr/>
        </p:nvSpPr>
        <p:spPr>
          <a:xfrm>
            <a:off x="7315462" y="5157193"/>
            <a:ext cx="256163" cy="256163"/>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93" name="Rectangle 92">
            <a:extLst>
              <a:ext uri="{FF2B5EF4-FFF2-40B4-BE49-F238E27FC236}">
                <a16:creationId xmlns:a16="http://schemas.microsoft.com/office/drawing/2014/main" id="{E93A3986-F908-4575-A2BD-11A57BB16274}"/>
              </a:ext>
            </a:extLst>
          </p:cNvPr>
          <p:cNvSpPr/>
          <p:nvPr/>
        </p:nvSpPr>
        <p:spPr>
          <a:xfrm>
            <a:off x="7571625" y="5157193"/>
            <a:ext cx="512326" cy="256163"/>
          </a:xfrm>
          <a:prstGeom prst="rect">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94" name="Rectangle 93">
            <a:extLst>
              <a:ext uri="{FF2B5EF4-FFF2-40B4-BE49-F238E27FC236}">
                <a16:creationId xmlns:a16="http://schemas.microsoft.com/office/drawing/2014/main" id="{F09D8E58-3070-467A-AC22-24CAF2FAD083}"/>
              </a:ext>
            </a:extLst>
          </p:cNvPr>
          <p:cNvSpPr/>
          <p:nvPr/>
        </p:nvSpPr>
        <p:spPr>
          <a:xfrm>
            <a:off x="8083951" y="5157193"/>
            <a:ext cx="512326" cy="256163"/>
          </a:xfrm>
          <a:prstGeom prst="rect">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cxnSp>
        <p:nvCxnSpPr>
          <p:cNvPr id="101" name="Straight Connector 100">
            <a:extLst>
              <a:ext uri="{FF2B5EF4-FFF2-40B4-BE49-F238E27FC236}">
                <a16:creationId xmlns:a16="http://schemas.microsoft.com/office/drawing/2014/main" id="{2038657E-AEFF-41B6-8C79-6526EAA51A82}"/>
              </a:ext>
            </a:extLst>
          </p:cNvPr>
          <p:cNvCxnSpPr>
            <a:cxnSpLocks/>
          </p:cNvCxnSpPr>
          <p:nvPr/>
        </p:nvCxnSpPr>
        <p:spPr>
          <a:xfrm>
            <a:off x="6795675" y="4664436"/>
            <a:ext cx="0" cy="1024651"/>
          </a:xfrm>
          <a:prstGeom prst="line">
            <a:avLst/>
          </a:prstGeom>
          <a:noFill/>
          <a:ln w="6350" cap="flat" cmpd="sng" algn="ctr">
            <a:solidFill>
              <a:srgbClr val="4472C4"/>
            </a:solidFill>
            <a:prstDash val="sysDot"/>
            <a:miter lim="800000"/>
          </a:ln>
          <a:effectLst/>
        </p:spPr>
      </p:cxnSp>
      <p:cxnSp>
        <p:nvCxnSpPr>
          <p:cNvPr id="102" name="Straight Connector 101">
            <a:extLst>
              <a:ext uri="{FF2B5EF4-FFF2-40B4-BE49-F238E27FC236}">
                <a16:creationId xmlns:a16="http://schemas.microsoft.com/office/drawing/2014/main" id="{7B8927B6-3FA3-4C08-9C18-00C59A5CA3AE}"/>
              </a:ext>
            </a:extLst>
          </p:cNvPr>
          <p:cNvCxnSpPr>
            <a:cxnSpLocks/>
          </p:cNvCxnSpPr>
          <p:nvPr/>
        </p:nvCxnSpPr>
        <p:spPr>
          <a:xfrm>
            <a:off x="7308000" y="4715668"/>
            <a:ext cx="0" cy="973419"/>
          </a:xfrm>
          <a:prstGeom prst="line">
            <a:avLst/>
          </a:prstGeom>
          <a:noFill/>
          <a:ln w="6350" cap="flat" cmpd="sng" algn="ctr">
            <a:solidFill>
              <a:srgbClr val="4472C4"/>
            </a:solidFill>
            <a:prstDash val="sysDot"/>
            <a:miter lim="800000"/>
          </a:ln>
          <a:effectLst/>
        </p:spPr>
      </p:cxnSp>
      <p:cxnSp>
        <p:nvCxnSpPr>
          <p:cNvPr id="103" name="Straight Arrow Connector 102">
            <a:extLst>
              <a:ext uri="{FF2B5EF4-FFF2-40B4-BE49-F238E27FC236}">
                <a16:creationId xmlns:a16="http://schemas.microsoft.com/office/drawing/2014/main" id="{D7F35A31-0195-4ACE-8367-44251932CC2E}"/>
              </a:ext>
            </a:extLst>
          </p:cNvPr>
          <p:cNvCxnSpPr>
            <a:cxnSpLocks/>
          </p:cNvCxnSpPr>
          <p:nvPr/>
        </p:nvCxnSpPr>
        <p:spPr>
          <a:xfrm>
            <a:off x="6795675" y="4800842"/>
            <a:ext cx="512326" cy="0"/>
          </a:xfrm>
          <a:prstGeom prst="straightConnector1">
            <a:avLst/>
          </a:prstGeom>
          <a:noFill/>
          <a:ln w="6350" cap="flat" cmpd="sng" algn="ctr">
            <a:solidFill>
              <a:srgbClr val="4472C4"/>
            </a:solidFill>
            <a:prstDash val="solid"/>
            <a:miter lim="800000"/>
            <a:headEnd type="triangle"/>
            <a:tailEnd type="triangle"/>
          </a:ln>
          <a:effectLst/>
        </p:spPr>
      </p:cxnSp>
      <p:sp>
        <p:nvSpPr>
          <p:cNvPr id="104" name="Arrow: Curved Up 103">
            <a:extLst>
              <a:ext uri="{FF2B5EF4-FFF2-40B4-BE49-F238E27FC236}">
                <a16:creationId xmlns:a16="http://schemas.microsoft.com/office/drawing/2014/main" id="{83F96E42-8A35-4383-944C-6E5B5310D4AC}"/>
              </a:ext>
            </a:extLst>
          </p:cNvPr>
          <p:cNvSpPr/>
          <p:nvPr/>
        </p:nvSpPr>
        <p:spPr bwMode="auto">
          <a:xfrm>
            <a:off x="1764000" y="5003668"/>
            <a:ext cx="3888000" cy="936000"/>
          </a:xfrm>
          <a:prstGeom prst="curvedUpArrow">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05" name="TextBox 104">
            <a:extLst>
              <a:ext uri="{FF2B5EF4-FFF2-40B4-BE49-F238E27FC236}">
                <a16:creationId xmlns:a16="http://schemas.microsoft.com/office/drawing/2014/main" id="{EF412DBF-A95D-473A-84CD-C0C316BBDBCF}"/>
              </a:ext>
            </a:extLst>
          </p:cNvPr>
          <p:cNvSpPr txBox="1"/>
          <p:nvPr/>
        </p:nvSpPr>
        <p:spPr>
          <a:xfrm>
            <a:off x="3492000" y="6093000"/>
            <a:ext cx="2121093" cy="369332"/>
          </a:xfrm>
          <a:prstGeom prst="rect">
            <a:avLst/>
          </a:prstGeom>
          <a:noFill/>
        </p:spPr>
        <p:txBody>
          <a:bodyPr wrap="none" rtlCol="0">
            <a:spAutoFit/>
          </a:bodyPr>
          <a:lstStyle/>
          <a:p>
            <a:r>
              <a:rPr kumimoji="1" lang="en-US" altLang="ja-JP" sz="1800" dirty="0"/>
              <a:t>Retransmission case </a:t>
            </a:r>
            <a:endParaRPr kumimoji="1" lang="ja-JP" altLang="en-US" sz="1800" dirty="0"/>
          </a:p>
        </p:txBody>
      </p:sp>
      <p:sp>
        <p:nvSpPr>
          <p:cNvPr id="108" name="TextBox 107">
            <a:extLst>
              <a:ext uri="{FF2B5EF4-FFF2-40B4-BE49-F238E27FC236}">
                <a16:creationId xmlns:a16="http://schemas.microsoft.com/office/drawing/2014/main" id="{2A481C71-EF8B-4B9E-AE74-6AF6E4F96F29}"/>
              </a:ext>
            </a:extLst>
          </p:cNvPr>
          <p:cNvSpPr txBox="1"/>
          <p:nvPr/>
        </p:nvSpPr>
        <p:spPr>
          <a:xfrm>
            <a:off x="3780000" y="3933000"/>
            <a:ext cx="1402948" cy="369332"/>
          </a:xfrm>
          <a:prstGeom prst="rect">
            <a:avLst/>
          </a:prstGeom>
          <a:noFill/>
        </p:spPr>
        <p:txBody>
          <a:bodyPr wrap="none" rtlCol="0">
            <a:spAutoFit/>
          </a:bodyPr>
          <a:lstStyle/>
          <a:p>
            <a:r>
              <a:rPr kumimoji="1" lang="en-US" altLang="ja-JP" sz="1800" dirty="0"/>
              <a:t>Normal case </a:t>
            </a:r>
            <a:endParaRPr kumimoji="1" lang="ja-JP" altLang="en-US" sz="1800" dirty="0"/>
          </a:p>
        </p:txBody>
      </p:sp>
      <p:sp>
        <p:nvSpPr>
          <p:cNvPr id="110" name="TextBox 109">
            <a:extLst>
              <a:ext uri="{FF2B5EF4-FFF2-40B4-BE49-F238E27FC236}">
                <a16:creationId xmlns:a16="http://schemas.microsoft.com/office/drawing/2014/main" id="{B671F6A4-D02F-4BF5-86EC-A46AA49C7439}"/>
              </a:ext>
            </a:extLst>
          </p:cNvPr>
          <p:cNvSpPr txBox="1"/>
          <p:nvPr/>
        </p:nvSpPr>
        <p:spPr>
          <a:xfrm>
            <a:off x="501704" y="1701000"/>
            <a:ext cx="8246296" cy="338554"/>
          </a:xfrm>
          <a:prstGeom prst="rect">
            <a:avLst/>
          </a:prstGeom>
          <a:noFill/>
        </p:spPr>
        <p:txBody>
          <a:bodyPr wrap="none" rtlCol="0">
            <a:spAutoFit/>
          </a:bodyPr>
          <a:lstStyle/>
          <a:p>
            <a:r>
              <a:rPr kumimoji="1" lang="en-US" altLang="ja-JP" sz="1600" dirty="0"/>
              <a:t>As 802.15.3d only supports P2P topology, two devices, PRC and DEV, transmit data alternatively.</a:t>
            </a:r>
            <a:endParaRPr kumimoji="1" lang="ja-JP" altLang="en-US" sz="1600" dirty="0"/>
          </a:p>
        </p:txBody>
      </p:sp>
    </p:spTree>
    <p:extLst>
      <p:ext uri="{BB962C8B-B14F-4D97-AF65-F5344CB8AC3E}">
        <p14:creationId xmlns:p14="http://schemas.microsoft.com/office/powerpoint/2010/main" val="1162945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A79E3-CD5F-437A-9FC2-80CB05C5797C}"/>
              </a:ext>
            </a:extLst>
          </p:cNvPr>
          <p:cNvSpPr>
            <a:spLocks noGrp="1"/>
          </p:cNvSpPr>
          <p:nvPr>
            <p:ph type="title"/>
          </p:nvPr>
        </p:nvSpPr>
        <p:spPr/>
        <p:txBody>
          <a:bodyPr/>
          <a:lstStyle/>
          <a:p>
            <a:r>
              <a:rPr kumimoji="1" lang="en-US" altLang="ja-JP" dirty="0"/>
              <a:t>Concerns on long distance transmission</a:t>
            </a:r>
            <a:endParaRPr kumimoji="1" lang="ja-JP" altLang="en-US" dirty="0"/>
          </a:p>
        </p:txBody>
      </p:sp>
      <p:sp>
        <p:nvSpPr>
          <p:cNvPr id="4" name="Date Placeholder 3">
            <a:extLst>
              <a:ext uri="{FF2B5EF4-FFF2-40B4-BE49-F238E27FC236}">
                <a16:creationId xmlns:a16="http://schemas.microsoft.com/office/drawing/2014/main" id="{3DCE8491-D7BE-4C49-9B55-021D7D88E78A}"/>
              </a:ext>
            </a:extLst>
          </p:cNvPr>
          <p:cNvSpPr>
            <a:spLocks noGrp="1"/>
          </p:cNvSpPr>
          <p:nvPr>
            <p:ph type="dt" sz="half" idx="10"/>
          </p:nvPr>
        </p:nvSpPr>
        <p:spPr/>
        <p:txBody>
          <a:bodyPr/>
          <a:lstStyle/>
          <a:p>
            <a:r>
              <a:rPr lang="en-US" altLang="ja-JP"/>
              <a:t>July 2021</a:t>
            </a:r>
          </a:p>
        </p:txBody>
      </p:sp>
      <p:sp>
        <p:nvSpPr>
          <p:cNvPr id="5" name="Footer Placeholder 4">
            <a:extLst>
              <a:ext uri="{FF2B5EF4-FFF2-40B4-BE49-F238E27FC236}">
                <a16:creationId xmlns:a16="http://schemas.microsoft.com/office/drawing/2014/main" id="{83BE69F4-3C5B-4BB7-8C5A-06B9ED5EA805}"/>
              </a:ext>
            </a:extLst>
          </p:cNvPr>
          <p:cNvSpPr>
            <a:spLocks noGrp="1"/>
          </p:cNvSpPr>
          <p:nvPr>
            <p:ph type="ftr" sz="quarter" idx="11"/>
          </p:nvPr>
        </p:nvSpPr>
        <p:spPr/>
        <p:txBody>
          <a:bodyPr/>
          <a:lstStyle/>
          <a:p>
            <a:r>
              <a:rPr lang="en-US" altLang="ja-JP"/>
              <a:t>Keitarou Kondou, HRCP R&amp;D Partnership</a:t>
            </a:r>
          </a:p>
        </p:txBody>
      </p:sp>
      <p:sp>
        <p:nvSpPr>
          <p:cNvPr id="6" name="Slide Number Placeholder 5">
            <a:extLst>
              <a:ext uri="{FF2B5EF4-FFF2-40B4-BE49-F238E27FC236}">
                <a16:creationId xmlns:a16="http://schemas.microsoft.com/office/drawing/2014/main" id="{21929165-44F1-4569-8FEF-F9CB5B5B8776}"/>
              </a:ext>
            </a:extLst>
          </p:cNvPr>
          <p:cNvSpPr>
            <a:spLocks noGrp="1"/>
          </p:cNvSpPr>
          <p:nvPr>
            <p:ph type="sldNum" sz="quarter" idx="12"/>
          </p:nvPr>
        </p:nvSpPr>
        <p:spPr/>
        <p:txBody>
          <a:bodyPr/>
          <a:lstStyle/>
          <a:p>
            <a:r>
              <a:rPr lang="en-US" altLang="ja-JP"/>
              <a:t>Slide </a:t>
            </a:r>
            <a:fld id="{79175E37-E48F-49E9-AD4F-E55053C18E0B}" type="slidenum">
              <a:rPr lang="en-US" altLang="ja-JP" smtClean="0"/>
              <a:pPr/>
              <a:t>6</a:t>
            </a:fld>
            <a:endParaRPr lang="en-US" altLang="ja-JP"/>
          </a:p>
        </p:txBody>
      </p:sp>
      <p:sp>
        <p:nvSpPr>
          <p:cNvPr id="67" name="Rectangle 66">
            <a:extLst>
              <a:ext uri="{FF2B5EF4-FFF2-40B4-BE49-F238E27FC236}">
                <a16:creationId xmlns:a16="http://schemas.microsoft.com/office/drawing/2014/main" id="{788D984C-62E3-4066-AD28-7191690FEF3B}"/>
              </a:ext>
            </a:extLst>
          </p:cNvPr>
          <p:cNvSpPr/>
          <p:nvPr/>
        </p:nvSpPr>
        <p:spPr>
          <a:xfrm>
            <a:off x="1750186" y="2624558"/>
            <a:ext cx="256163" cy="256163"/>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8" name="Rectangle 67">
            <a:extLst>
              <a:ext uri="{FF2B5EF4-FFF2-40B4-BE49-F238E27FC236}">
                <a16:creationId xmlns:a16="http://schemas.microsoft.com/office/drawing/2014/main" id="{0763E718-9D58-4CD6-93F9-B3D172F70265}"/>
              </a:ext>
            </a:extLst>
          </p:cNvPr>
          <p:cNvSpPr/>
          <p:nvPr/>
        </p:nvSpPr>
        <p:spPr>
          <a:xfrm>
            <a:off x="2006349" y="2624558"/>
            <a:ext cx="512326" cy="256163"/>
          </a:xfrm>
          <a:prstGeom prst="rect">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9" name="TextBox 68">
            <a:extLst>
              <a:ext uri="{FF2B5EF4-FFF2-40B4-BE49-F238E27FC236}">
                <a16:creationId xmlns:a16="http://schemas.microsoft.com/office/drawing/2014/main" id="{788173AF-6CF9-4278-8E01-66A697482690}"/>
              </a:ext>
            </a:extLst>
          </p:cNvPr>
          <p:cNvSpPr txBox="1"/>
          <p:nvPr/>
        </p:nvSpPr>
        <p:spPr>
          <a:xfrm>
            <a:off x="828000" y="2624558"/>
            <a:ext cx="811441" cy="276999"/>
          </a:xfrm>
          <a:prstGeom prst="rect">
            <a:avLst/>
          </a:prstGeom>
          <a:noFill/>
        </p:spPr>
        <p:txBody>
          <a:bodyPr wrap="none" rtlCol="0">
            <a:spAutoFit/>
          </a:bodyPr>
          <a:lstStyle/>
          <a:p>
            <a:pPr eaLnBrk="1" fontAlgn="auto" hangingPunct="1">
              <a:spcBef>
                <a:spcPts val="0"/>
              </a:spcBef>
              <a:spcAft>
                <a:spcPts val="0"/>
              </a:spcAft>
            </a:pPr>
            <a:r>
              <a:rPr kumimoji="1" lang="en-US" altLang="ja-JP" dirty="0">
                <a:solidFill>
                  <a:prstClr val="black"/>
                </a:solidFill>
                <a:latin typeface="游ゴシック" panose="020F0502020204030204"/>
                <a:ea typeface="游ゴシック" panose="020B0400000000000000" pitchFamily="50" charset="-128"/>
              </a:rPr>
              <a:t>Device A</a:t>
            </a:r>
            <a:endParaRPr kumimoji="1" lang="ja-JP" altLang="en-US" dirty="0">
              <a:solidFill>
                <a:prstClr val="black"/>
              </a:solidFill>
              <a:latin typeface="游ゴシック" panose="020F0502020204030204"/>
              <a:ea typeface="游ゴシック" panose="020B0400000000000000" pitchFamily="50" charset="-128"/>
            </a:endParaRPr>
          </a:p>
        </p:txBody>
      </p:sp>
      <p:sp>
        <p:nvSpPr>
          <p:cNvPr id="70" name="TextBox 69">
            <a:extLst>
              <a:ext uri="{FF2B5EF4-FFF2-40B4-BE49-F238E27FC236}">
                <a16:creationId xmlns:a16="http://schemas.microsoft.com/office/drawing/2014/main" id="{3632E8C7-4E43-43FC-B387-E4FE01C740F7}"/>
              </a:ext>
            </a:extLst>
          </p:cNvPr>
          <p:cNvSpPr txBox="1"/>
          <p:nvPr/>
        </p:nvSpPr>
        <p:spPr>
          <a:xfrm>
            <a:off x="828000" y="3188117"/>
            <a:ext cx="816249" cy="276999"/>
          </a:xfrm>
          <a:prstGeom prst="rect">
            <a:avLst/>
          </a:prstGeom>
          <a:noFill/>
        </p:spPr>
        <p:txBody>
          <a:bodyPr wrap="none" rtlCol="0">
            <a:spAutoFit/>
          </a:bodyPr>
          <a:lstStyle/>
          <a:p>
            <a:pPr eaLnBrk="1" fontAlgn="auto" hangingPunct="1">
              <a:spcBef>
                <a:spcPts val="0"/>
              </a:spcBef>
              <a:spcAft>
                <a:spcPts val="0"/>
              </a:spcAft>
            </a:pPr>
            <a:r>
              <a:rPr kumimoji="1" lang="en-US" altLang="ja-JP" dirty="0">
                <a:solidFill>
                  <a:prstClr val="black"/>
                </a:solidFill>
                <a:latin typeface="游ゴシック" panose="020F0502020204030204"/>
                <a:ea typeface="游ゴシック" panose="020B0400000000000000" pitchFamily="50" charset="-128"/>
              </a:rPr>
              <a:t>Device B</a:t>
            </a:r>
            <a:endParaRPr kumimoji="1" lang="ja-JP" altLang="en-US" dirty="0">
              <a:solidFill>
                <a:prstClr val="black"/>
              </a:solidFill>
              <a:latin typeface="游ゴシック" panose="020F0502020204030204"/>
              <a:ea typeface="游ゴシック" panose="020B0400000000000000" pitchFamily="50" charset="-128"/>
            </a:endParaRPr>
          </a:p>
        </p:txBody>
      </p:sp>
      <p:sp>
        <p:nvSpPr>
          <p:cNvPr id="71" name="Rectangle 70">
            <a:extLst>
              <a:ext uri="{FF2B5EF4-FFF2-40B4-BE49-F238E27FC236}">
                <a16:creationId xmlns:a16="http://schemas.microsoft.com/office/drawing/2014/main" id="{5A0ABB65-7140-4E32-B9C4-50058CD8DB67}"/>
              </a:ext>
            </a:extLst>
          </p:cNvPr>
          <p:cNvSpPr/>
          <p:nvPr/>
        </p:nvSpPr>
        <p:spPr>
          <a:xfrm>
            <a:off x="2518675" y="2624558"/>
            <a:ext cx="512326" cy="256163"/>
          </a:xfrm>
          <a:prstGeom prst="rect">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72" name="Rectangle 71">
            <a:extLst>
              <a:ext uri="{FF2B5EF4-FFF2-40B4-BE49-F238E27FC236}">
                <a16:creationId xmlns:a16="http://schemas.microsoft.com/office/drawing/2014/main" id="{0DDD5649-89F4-411A-B660-C916DA812AFA}"/>
              </a:ext>
            </a:extLst>
          </p:cNvPr>
          <p:cNvSpPr/>
          <p:nvPr/>
        </p:nvSpPr>
        <p:spPr>
          <a:xfrm>
            <a:off x="3031001" y="2624558"/>
            <a:ext cx="512326" cy="256163"/>
          </a:xfrm>
          <a:prstGeom prst="rect">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73" name="Rectangle 72">
            <a:extLst>
              <a:ext uri="{FF2B5EF4-FFF2-40B4-BE49-F238E27FC236}">
                <a16:creationId xmlns:a16="http://schemas.microsoft.com/office/drawing/2014/main" id="{2974E3B1-D0CF-4D16-84A8-27D4E9602D96}"/>
              </a:ext>
            </a:extLst>
          </p:cNvPr>
          <p:cNvSpPr/>
          <p:nvPr/>
        </p:nvSpPr>
        <p:spPr>
          <a:xfrm>
            <a:off x="4055652" y="3136884"/>
            <a:ext cx="256163" cy="256163"/>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74" name="Rectangle 73">
            <a:extLst>
              <a:ext uri="{FF2B5EF4-FFF2-40B4-BE49-F238E27FC236}">
                <a16:creationId xmlns:a16="http://schemas.microsoft.com/office/drawing/2014/main" id="{E9E78F98-A752-4464-8E80-74BC85F90FED}"/>
              </a:ext>
            </a:extLst>
          </p:cNvPr>
          <p:cNvSpPr/>
          <p:nvPr/>
        </p:nvSpPr>
        <p:spPr>
          <a:xfrm>
            <a:off x="4311815" y="3136884"/>
            <a:ext cx="512326" cy="256163"/>
          </a:xfrm>
          <a:prstGeom prst="rect">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75" name="Rectangle 74">
            <a:extLst>
              <a:ext uri="{FF2B5EF4-FFF2-40B4-BE49-F238E27FC236}">
                <a16:creationId xmlns:a16="http://schemas.microsoft.com/office/drawing/2014/main" id="{10577D76-F5D7-45C4-B5C7-90492C74765E}"/>
              </a:ext>
            </a:extLst>
          </p:cNvPr>
          <p:cNvSpPr/>
          <p:nvPr/>
        </p:nvSpPr>
        <p:spPr>
          <a:xfrm>
            <a:off x="4824141" y="3136884"/>
            <a:ext cx="512326" cy="256163"/>
          </a:xfrm>
          <a:prstGeom prst="rect">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76" name="Rectangle 75">
            <a:extLst>
              <a:ext uri="{FF2B5EF4-FFF2-40B4-BE49-F238E27FC236}">
                <a16:creationId xmlns:a16="http://schemas.microsoft.com/office/drawing/2014/main" id="{08B2E231-7D41-4FF5-B8AB-7686934882F2}"/>
              </a:ext>
            </a:extLst>
          </p:cNvPr>
          <p:cNvSpPr/>
          <p:nvPr/>
        </p:nvSpPr>
        <p:spPr>
          <a:xfrm>
            <a:off x="5848792" y="2624558"/>
            <a:ext cx="256163" cy="256163"/>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77" name="Rectangle 76">
            <a:extLst>
              <a:ext uri="{FF2B5EF4-FFF2-40B4-BE49-F238E27FC236}">
                <a16:creationId xmlns:a16="http://schemas.microsoft.com/office/drawing/2014/main" id="{1C41CDEC-A634-4419-9F2A-C344509A8AD9}"/>
              </a:ext>
            </a:extLst>
          </p:cNvPr>
          <p:cNvSpPr/>
          <p:nvPr/>
        </p:nvSpPr>
        <p:spPr>
          <a:xfrm>
            <a:off x="6104955" y="2624558"/>
            <a:ext cx="512326" cy="256163"/>
          </a:xfrm>
          <a:prstGeom prst="rect">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78" name="Rectangle 77">
            <a:extLst>
              <a:ext uri="{FF2B5EF4-FFF2-40B4-BE49-F238E27FC236}">
                <a16:creationId xmlns:a16="http://schemas.microsoft.com/office/drawing/2014/main" id="{68ADBA48-F4CE-408C-980C-25D2CE8AB45F}"/>
              </a:ext>
            </a:extLst>
          </p:cNvPr>
          <p:cNvSpPr/>
          <p:nvPr/>
        </p:nvSpPr>
        <p:spPr>
          <a:xfrm>
            <a:off x="6617281" y="2624558"/>
            <a:ext cx="512326" cy="256163"/>
          </a:xfrm>
          <a:prstGeom prst="rect">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79" name="Rectangle 78">
            <a:extLst>
              <a:ext uri="{FF2B5EF4-FFF2-40B4-BE49-F238E27FC236}">
                <a16:creationId xmlns:a16="http://schemas.microsoft.com/office/drawing/2014/main" id="{09AD28A1-CB7E-44FD-91A5-79F067A602A5}"/>
              </a:ext>
            </a:extLst>
          </p:cNvPr>
          <p:cNvSpPr/>
          <p:nvPr/>
        </p:nvSpPr>
        <p:spPr>
          <a:xfrm>
            <a:off x="7129607" y="2624558"/>
            <a:ext cx="482102" cy="256163"/>
          </a:xfrm>
          <a:prstGeom prst="rect">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cxnSp>
        <p:nvCxnSpPr>
          <p:cNvPr id="80" name="Straight Connector 79">
            <a:extLst>
              <a:ext uri="{FF2B5EF4-FFF2-40B4-BE49-F238E27FC236}">
                <a16:creationId xmlns:a16="http://schemas.microsoft.com/office/drawing/2014/main" id="{8F06753F-135C-465C-A949-69F1B3A5F42C}"/>
              </a:ext>
            </a:extLst>
          </p:cNvPr>
          <p:cNvCxnSpPr>
            <a:cxnSpLocks/>
          </p:cNvCxnSpPr>
          <p:nvPr/>
        </p:nvCxnSpPr>
        <p:spPr>
          <a:xfrm>
            <a:off x="3543326" y="2624558"/>
            <a:ext cx="0" cy="1024651"/>
          </a:xfrm>
          <a:prstGeom prst="line">
            <a:avLst/>
          </a:prstGeom>
          <a:noFill/>
          <a:ln w="6350" cap="flat" cmpd="sng" algn="ctr">
            <a:solidFill>
              <a:srgbClr val="4472C4"/>
            </a:solidFill>
            <a:prstDash val="sysDot"/>
            <a:miter lim="800000"/>
          </a:ln>
          <a:effectLst/>
        </p:spPr>
      </p:cxnSp>
      <p:cxnSp>
        <p:nvCxnSpPr>
          <p:cNvPr id="81" name="Straight Connector 80">
            <a:extLst>
              <a:ext uri="{FF2B5EF4-FFF2-40B4-BE49-F238E27FC236}">
                <a16:creationId xmlns:a16="http://schemas.microsoft.com/office/drawing/2014/main" id="{0FCB24E0-4FFB-49F4-A608-D091C9895E01}"/>
              </a:ext>
            </a:extLst>
          </p:cNvPr>
          <p:cNvCxnSpPr>
            <a:cxnSpLocks/>
          </p:cNvCxnSpPr>
          <p:nvPr/>
        </p:nvCxnSpPr>
        <p:spPr>
          <a:xfrm>
            <a:off x="4055652" y="2624558"/>
            <a:ext cx="0" cy="1024651"/>
          </a:xfrm>
          <a:prstGeom prst="line">
            <a:avLst/>
          </a:prstGeom>
          <a:noFill/>
          <a:ln w="6350" cap="flat" cmpd="sng" algn="ctr">
            <a:solidFill>
              <a:srgbClr val="4472C4"/>
            </a:solidFill>
            <a:prstDash val="sysDot"/>
            <a:miter lim="800000"/>
          </a:ln>
          <a:effectLst/>
        </p:spPr>
      </p:cxnSp>
      <p:cxnSp>
        <p:nvCxnSpPr>
          <p:cNvPr id="82" name="Straight Connector 81">
            <a:extLst>
              <a:ext uri="{FF2B5EF4-FFF2-40B4-BE49-F238E27FC236}">
                <a16:creationId xmlns:a16="http://schemas.microsoft.com/office/drawing/2014/main" id="{7C66827E-F4F5-4CBF-B329-78AFD9855DD3}"/>
              </a:ext>
            </a:extLst>
          </p:cNvPr>
          <p:cNvCxnSpPr>
            <a:cxnSpLocks/>
          </p:cNvCxnSpPr>
          <p:nvPr/>
        </p:nvCxnSpPr>
        <p:spPr>
          <a:xfrm>
            <a:off x="5336467" y="2624558"/>
            <a:ext cx="0" cy="1024651"/>
          </a:xfrm>
          <a:prstGeom prst="line">
            <a:avLst/>
          </a:prstGeom>
          <a:noFill/>
          <a:ln w="6350" cap="flat" cmpd="sng" algn="ctr">
            <a:solidFill>
              <a:srgbClr val="4472C4"/>
            </a:solidFill>
            <a:prstDash val="sysDot"/>
            <a:miter lim="800000"/>
          </a:ln>
          <a:effectLst/>
        </p:spPr>
      </p:cxnSp>
      <p:cxnSp>
        <p:nvCxnSpPr>
          <p:cNvPr id="83" name="Straight Connector 82">
            <a:extLst>
              <a:ext uri="{FF2B5EF4-FFF2-40B4-BE49-F238E27FC236}">
                <a16:creationId xmlns:a16="http://schemas.microsoft.com/office/drawing/2014/main" id="{D891D121-AF1E-42BD-87B9-98C3DE548175}"/>
              </a:ext>
            </a:extLst>
          </p:cNvPr>
          <p:cNvCxnSpPr>
            <a:cxnSpLocks/>
          </p:cNvCxnSpPr>
          <p:nvPr/>
        </p:nvCxnSpPr>
        <p:spPr>
          <a:xfrm>
            <a:off x="5848792" y="2675791"/>
            <a:ext cx="0" cy="973419"/>
          </a:xfrm>
          <a:prstGeom prst="line">
            <a:avLst/>
          </a:prstGeom>
          <a:noFill/>
          <a:ln w="6350" cap="flat" cmpd="sng" algn="ctr">
            <a:solidFill>
              <a:srgbClr val="4472C4"/>
            </a:solidFill>
            <a:prstDash val="sysDot"/>
            <a:miter lim="800000"/>
          </a:ln>
          <a:effectLst/>
        </p:spPr>
      </p:cxnSp>
      <p:cxnSp>
        <p:nvCxnSpPr>
          <p:cNvPr id="84" name="Straight Arrow Connector 83">
            <a:extLst>
              <a:ext uri="{FF2B5EF4-FFF2-40B4-BE49-F238E27FC236}">
                <a16:creationId xmlns:a16="http://schemas.microsoft.com/office/drawing/2014/main" id="{F28FCA4B-1BC8-4D25-A5FD-A6BBC6A9D40E}"/>
              </a:ext>
            </a:extLst>
          </p:cNvPr>
          <p:cNvCxnSpPr/>
          <p:nvPr/>
        </p:nvCxnSpPr>
        <p:spPr>
          <a:xfrm>
            <a:off x="1545256" y="3649210"/>
            <a:ext cx="6557770" cy="0"/>
          </a:xfrm>
          <a:prstGeom prst="straightConnector1">
            <a:avLst/>
          </a:prstGeom>
          <a:noFill/>
          <a:ln w="22225" cap="flat" cmpd="sng" algn="ctr">
            <a:solidFill>
              <a:sysClr val="windowText" lastClr="000000"/>
            </a:solidFill>
            <a:prstDash val="solid"/>
            <a:miter lim="800000"/>
            <a:tailEnd type="triangle"/>
          </a:ln>
          <a:effectLst/>
        </p:spPr>
      </p:cxnSp>
      <p:sp>
        <p:nvSpPr>
          <p:cNvPr id="85" name="TextBox 84">
            <a:extLst>
              <a:ext uri="{FF2B5EF4-FFF2-40B4-BE49-F238E27FC236}">
                <a16:creationId xmlns:a16="http://schemas.microsoft.com/office/drawing/2014/main" id="{FE4A2C05-399B-418E-8441-2DE9A9ED1E76}"/>
              </a:ext>
            </a:extLst>
          </p:cNvPr>
          <p:cNvSpPr txBox="1"/>
          <p:nvPr/>
        </p:nvSpPr>
        <p:spPr>
          <a:xfrm>
            <a:off x="7641932" y="3649210"/>
            <a:ext cx="498855" cy="276999"/>
          </a:xfrm>
          <a:prstGeom prst="rect">
            <a:avLst/>
          </a:prstGeom>
          <a:noFill/>
        </p:spPr>
        <p:txBody>
          <a:bodyPr wrap="none" rtlCol="0">
            <a:spAutoFit/>
          </a:bodyPr>
          <a:lstStyle/>
          <a:p>
            <a:pPr eaLnBrk="1" fontAlgn="auto" hangingPunct="1">
              <a:spcBef>
                <a:spcPts val="0"/>
              </a:spcBef>
              <a:spcAft>
                <a:spcPts val="0"/>
              </a:spcAft>
            </a:pPr>
            <a:r>
              <a:rPr kumimoji="1" lang="en-US" altLang="ja-JP" dirty="0">
                <a:solidFill>
                  <a:prstClr val="black"/>
                </a:solidFill>
                <a:latin typeface="游ゴシック" panose="020F0502020204030204"/>
                <a:ea typeface="游ゴシック" panose="020B0400000000000000" pitchFamily="50" charset="-128"/>
              </a:rPr>
              <a:t>time</a:t>
            </a:r>
            <a:endParaRPr kumimoji="1" lang="ja-JP" altLang="en-US" dirty="0">
              <a:solidFill>
                <a:prstClr val="black"/>
              </a:solidFill>
              <a:latin typeface="游ゴシック" panose="020F0502020204030204"/>
              <a:ea typeface="游ゴシック" panose="020B0400000000000000" pitchFamily="50" charset="-128"/>
            </a:endParaRPr>
          </a:p>
        </p:txBody>
      </p:sp>
      <p:cxnSp>
        <p:nvCxnSpPr>
          <p:cNvPr id="86" name="Straight Arrow Connector 85">
            <a:extLst>
              <a:ext uri="{FF2B5EF4-FFF2-40B4-BE49-F238E27FC236}">
                <a16:creationId xmlns:a16="http://schemas.microsoft.com/office/drawing/2014/main" id="{0BA98183-ABC9-4F89-904F-2171B6CAECBA}"/>
              </a:ext>
            </a:extLst>
          </p:cNvPr>
          <p:cNvCxnSpPr/>
          <p:nvPr/>
        </p:nvCxnSpPr>
        <p:spPr>
          <a:xfrm>
            <a:off x="3543326" y="2778256"/>
            <a:ext cx="512326" cy="0"/>
          </a:xfrm>
          <a:prstGeom prst="straightConnector1">
            <a:avLst/>
          </a:prstGeom>
          <a:noFill/>
          <a:ln w="6350" cap="flat" cmpd="sng" algn="ctr">
            <a:solidFill>
              <a:srgbClr val="4472C4"/>
            </a:solidFill>
            <a:prstDash val="solid"/>
            <a:miter lim="800000"/>
            <a:headEnd type="triangle"/>
            <a:tailEnd type="triangle"/>
          </a:ln>
          <a:effectLst/>
        </p:spPr>
      </p:cxnSp>
      <p:cxnSp>
        <p:nvCxnSpPr>
          <p:cNvPr id="87" name="Straight Arrow Connector 86">
            <a:extLst>
              <a:ext uri="{FF2B5EF4-FFF2-40B4-BE49-F238E27FC236}">
                <a16:creationId xmlns:a16="http://schemas.microsoft.com/office/drawing/2014/main" id="{55217B8E-DE3E-4BB1-A2C4-394A878AF0A8}"/>
              </a:ext>
            </a:extLst>
          </p:cNvPr>
          <p:cNvCxnSpPr/>
          <p:nvPr/>
        </p:nvCxnSpPr>
        <p:spPr>
          <a:xfrm>
            <a:off x="5336467" y="2778256"/>
            <a:ext cx="512326" cy="0"/>
          </a:xfrm>
          <a:prstGeom prst="straightConnector1">
            <a:avLst/>
          </a:prstGeom>
          <a:noFill/>
          <a:ln w="6350" cap="flat" cmpd="sng" algn="ctr">
            <a:solidFill>
              <a:srgbClr val="4472C4"/>
            </a:solidFill>
            <a:prstDash val="solid"/>
            <a:miter lim="800000"/>
            <a:headEnd type="triangle"/>
            <a:tailEnd type="triangle"/>
          </a:ln>
          <a:effectLst/>
        </p:spPr>
      </p:cxnSp>
      <p:sp>
        <p:nvSpPr>
          <p:cNvPr id="91" name="Rectangle 90">
            <a:extLst>
              <a:ext uri="{FF2B5EF4-FFF2-40B4-BE49-F238E27FC236}">
                <a16:creationId xmlns:a16="http://schemas.microsoft.com/office/drawing/2014/main" id="{736EB3F8-07EE-478D-B40C-9343DFD0624E}"/>
              </a:ext>
            </a:extLst>
          </p:cNvPr>
          <p:cNvSpPr/>
          <p:nvPr/>
        </p:nvSpPr>
        <p:spPr>
          <a:xfrm>
            <a:off x="1750186" y="4673861"/>
            <a:ext cx="256163" cy="256163"/>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92" name="Rectangle 91">
            <a:extLst>
              <a:ext uri="{FF2B5EF4-FFF2-40B4-BE49-F238E27FC236}">
                <a16:creationId xmlns:a16="http://schemas.microsoft.com/office/drawing/2014/main" id="{6E266ED0-5F94-4FB3-8FDD-A7DDC5E3245F}"/>
              </a:ext>
            </a:extLst>
          </p:cNvPr>
          <p:cNvSpPr/>
          <p:nvPr/>
        </p:nvSpPr>
        <p:spPr>
          <a:xfrm>
            <a:off x="2006349" y="4673861"/>
            <a:ext cx="512326" cy="256163"/>
          </a:xfrm>
          <a:prstGeom prst="rect">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93" name="TextBox 92">
            <a:extLst>
              <a:ext uri="{FF2B5EF4-FFF2-40B4-BE49-F238E27FC236}">
                <a16:creationId xmlns:a16="http://schemas.microsoft.com/office/drawing/2014/main" id="{CD5C5B70-D4A4-4863-9464-B53F008C22EE}"/>
              </a:ext>
            </a:extLst>
          </p:cNvPr>
          <p:cNvSpPr txBox="1"/>
          <p:nvPr/>
        </p:nvSpPr>
        <p:spPr>
          <a:xfrm>
            <a:off x="828000" y="4673861"/>
            <a:ext cx="811441" cy="276999"/>
          </a:xfrm>
          <a:prstGeom prst="rect">
            <a:avLst/>
          </a:prstGeom>
          <a:noFill/>
        </p:spPr>
        <p:txBody>
          <a:bodyPr wrap="none" rtlCol="0">
            <a:spAutoFit/>
          </a:bodyPr>
          <a:lstStyle/>
          <a:p>
            <a:pPr eaLnBrk="1" fontAlgn="auto" hangingPunct="1">
              <a:spcBef>
                <a:spcPts val="0"/>
              </a:spcBef>
              <a:spcAft>
                <a:spcPts val="0"/>
              </a:spcAft>
            </a:pPr>
            <a:r>
              <a:rPr kumimoji="1" lang="en-US" altLang="ja-JP" dirty="0">
                <a:solidFill>
                  <a:prstClr val="black"/>
                </a:solidFill>
                <a:latin typeface="游ゴシック" panose="020F0502020204030204"/>
                <a:ea typeface="游ゴシック" panose="020B0400000000000000" pitchFamily="50" charset="-128"/>
              </a:rPr>
              <a:t>Device A</a:t>
            </a:r>
            <a:endParaRPr kumimoji="1" lang="ja-JP" altLang="en-US" dirty="0">
              <a:solidFill>
                <a:prstClr val="black"/>
              </a:solidFill>
              <a:latin typeface="游ゴシック" panose="020F0502020204030204"/>
              <a:ea typeface="游ゴシック" panose="020B0400000000000000" pitchFamily="50" charset="-128"/>
            </a:endParaRPr>
          </a:p>
        </p:txBody>
      </p:sp>
      <p:sp>
        <p:nvSpPr>
          <p:cNvPr id="94" name="TextBox 93">
            <a:extLst>
              <a:ext uri="{FF2B5EF4-FFF2-40B4-BE49-F238E27FC236}">
                <a16:creationId xmlns:a16="http://schemas.microsoft.com/office/drawing/2014/main" id="{2E16EF7A-05AF-4225-9955-D97635FC0C09}"/>
              </a:ext>
            </a:extLst>
          </p:cNvPr>
          <p:cNvSpPr txBox="1"/>
          <p:nvPr/>
        </p:nvSpPr>
        <p:spPr>
          <a:xfrm>
            <a:off x="828000" y="5237420"/>
            <a:ext cx="816249" cy="276999"/>
          </a:xfrm>
          <a:prstGeom prst="rect">
            <a:avLst/>
          </a:prstGeom>
          <a:noFill/>
        </p:spPr>
        <p:txBody>
          <a:bodyPr wrap="none" rtlCol="0">
            <a:spAutoFit/>
          </a:bodyPr>
          <a:lstStyle/>
          <a:p>
            <a:pPr eaLnBrk="1" fontAlgn="auto" hangingPunct="1">
              <a:spcBef>
                <a:spcPts val="0"/>
              </a:spcBef>
              <a:spcAft>
                <a:spcPts val="0"/>
              </a:spcAft>
            </a:pPr>
            <a:r>
              <a:rPr kumimoji="1" lang="en-US" altLang="ja-JP" dirty="0">
                <a:solidFill>
                  <a:prstClr val="black"/>
                </a:solidFill>
                <a:latin typeface="游ゴシック" panose="020F0502020204030204"/>
                <a:ea typeface="游ゴシック" panose="020B0400000000000000" pitchFamily="50" charset="-128"/>
              </a:rPr>
              <a:t>Device B</a:t>
            </a:r>
            <a:endParaRPr kumimoji="1" lang="ja-JP" altLang="en-US" dirty="0">
              <a:solidFill>
                <a:prstClr val="black"/>
              </a:solidFill>
              <a:latin typeface="游ゴシック" panose="020F0502020204030204"/>
              <a:ea typeface="游ゴシック" panose="020B0400000000000000" pitchFamily="50" charset="-128"/>
            </a:endParaRPr>
          </a:p>
        </p:txBody>
      </p:sp>
      <p:sp>
        <p:nvSpPr>
          <p:cNvPr id="95" name="Rectangle 94">
            <a:extLst>
              <a:ext uri="{FF2B5EF4-FFF2-40B4-BE49-F238E27FC236}">
                <a16:creationId xmlns:a16="http://schemas.microsoft.com/office/drawing/2014/main" id="{0097E8A5-51B5-43F2-8D9B-35461183B2C9}"/>
              </a:ext>
            </a:extLst>
          </p:cNvPr>
          <p:cNvSpPr/>
          <p:nvPr/>
        </p:nvSpPr>
        <p:spPr>
          <a:xfrm>
            <a:off x="2518675" y="4673861"/>
            <a:ext cx="512326" cy="256163"/>
          </a:xfrm>
          <a:prstGeom prst="rect">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96" name="Rectangle 95">
            <a:extLst>
              <a:ext uri="{FF2B5EF4-FFF2-40B4-BE49-F238E27FC236}">
                <a16:creationId xmlns:a16="http://schemas.microsoft.com/office/drawing/2014/main" id="{D59097EE-B6C7-4674-98AA-1C92CD4C3580}"/>
              </a:ext>
            </a:extLst>
          </p:cNvPr>
          <p:cNvSpPr/>
          <p:nvPr/>
        </p:nvSpPr>
        <p:spPr>
          <a:xfrm>
            <a:off x="3031001" y="4673861"/>
            <a:ext cx="512326" cy="256163"/>
          </a:xfrm>
          <a:prstGeom prst="rect">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97" name="Rectangle 96">
            <a:extLst>
              <a:ext uri="{FF2B5EF4-FFF2-40B4-BE49-F238E27FC236}">
                <a16:creationId xmlns:a16="http://schemas.microsoft.com/office/drawing/2014/main" id="{CC083C23-13C0-4AAD-B1E6-FFDD39673D23}"/>
              </a:ext>
            </a:extLst>
          </p:cNvPr>
          <p:cNvSpPr/>
          <p:nvPr/>
        </p:nvSpPr>
        <p:spPr>
          <a:xfrm>
            <a:off x="4311815" y="5186187"/>
            <a:ext cx="256163" cy="256163"/>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98" name="Rectangle 97">
            <a:extLst>
              <a:ext uri="{FF2B5EF4-FFF2-40B4-BE49-F238E27FC236}">
                <a16:creationId xmlns:a16="http://schemas.microsoft.com/office/drawing/2014/main" id="{3A7CBB8E-491F-4280-A487-D33F0F17AECC}"/>
              </a:ext>
            </a:extLst>
          </p:cNvPr>
          <p:cNvSpPr/>
          <p:nvPr/>
        </p:nvSpPr>
        <p:spPr>
          <a:xfrm>
            <a:off x="4567978" y="5186187"/>
            <a:ext cx="512326" cy="256163"/>
          </a:xfrm>
          <a:prstGeom prst="rect">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99" name="Rectangle 98">
            <a:extLst>
              <a:ext uri="{FF2B5EF4-FFF2-40B4-BE49-F238E27FC236}">
                <a16:creationId xmlns:a16="http://schemas.microsoft.com/office/drawing/2014/main" id="{D74B7112-2CC1-4E5E-B7F2-3A8B6EAA9785}"/>
              </a:ext>
            </a:extLst>
          </p:cNvPr>
          <p:cNvSpPr/>
          <p:nvPr/>
        </p:nvSpPr>
        <p:spPr>
          <a:xfrm>
            <a:off x="5080304" y="5186187"/>
            <a:ext cx="512326" cy="256163"/>
          </a:xfrm>
          <a:prstGeom prst="rect">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00" name="Rectangle 99">
            <a:extLst>
              <a:ext uri="{FF2B5EF4-FFF2-40B4-BE49-F238E27FC236}">
                <a16:creationId xmlns:a16="http://schemas.microsoft.com/office/drawing/2014/main" id="{9EF96E4A-F026-4387-B479-8FC03552047D}"/>
              </a:ext>
            </a:extLst>
          </p:cNvPr>
          <p:cNvSpPr/>
          <p:nvPr/>
        </p:nvSpPr>
        <p:spPr>
          <a:xfrm>
            <a:off x="6361118" y="4673861"/>
            <a:ext cx="256163" cy="256163"/>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01" name="Rectangle 100">
            <a:extLst>
              <a:ext uri="{FF2B5EF4-FFF2-40B4-BE49-F238E27FC236}">
                <a16:creationId xmlns:a16="http://schemas.microsoft.com/office/drawing/2014/main" id="{6E75B95A-F0AB-4022-9E03-DB1A279CA31A}"/>
              </a:ext>
            </a:extLst>
          </p:cNvPr>
          <p:cNvSpPr/>
          <p:nvPr/>
        </p:nvSpPr>
        <p:spPr>
          <a:xfrm>
            <a:off x="6617281" y="4673861"/>
            <a:ext cx="512326" cy="256163"/>
          </a:xfrm>
          <a:prstGeom prst="rect">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02" name="Rectangle 101">
            <a:extLst>
              <a:ext uri="{FF2B5EF4-FFF2-40B4-BE49-F238E27FC236}">
                <a16:creationId xmlns:a16="http://schemas.microsoft.com/office/drawing/2014/main" id="{A2633683-28D4-49F8-817F-D8EEAEDC8D7C}"/>
              </a:ext>
            </a:extLst>
          </p:cNvPr>
          <p:cNvSpPr/>
          <p:nvPr/>
        </p:nvSpPr>
        <p:spPr>
          <a:xfrm>
            <a:off x="7129607" y="4673861"/>
            <a:ext cx="512326" cy="256163"/>
          </a:xfrm>
          <a:prstGeom prst="rect">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03" name="Rectangle 102">
            <a:extLst>
              <a:ext uri="{FF2B5EF4-FFF2-40B4-BE49-F238E27FC236}">
                <a16:creationId xmlns:a16="http://schemas.microsoft.com/office/drawing/2014/main" id="{313E332A-5ACD-4530-8890-8862941E4293}"/>
              </a:ext>
            </a:extLst>
          </p:cNvPr>
          <p:cNvSpPr/>
          <p:nvPr/>
        </p:nvSpPr>
        <p:spPr>
          <a:xfrm>
            <a:off x="7641932" y="4673861"/>
            <a:ext cx="482102" cy="256163"/>
          </a:xfrm>
          <a:prstGeom prst="rect">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cxnSp>
        <p:nvCxnSpPr>
          <p:cNvPr id="104" name="Straight Connector 103">
            <a:extLst>
              <a:ext uri="{FF2B5EF4-FFF2-40B4-BE49-F238E27FC236}">
                <a16:creationId xmlns:a16="http://schemas.microsoft.com/office/drawing/2014/main" id="{2CD5B858-A9A2-41B2-96ED-6C836E7EADFD}"/>
              </a:ext>
            </a:extLst>
          </p:cNvPr>
          <p:cNvCxnSpPr>
            <a:cxnSpLocks/>
          </p:cNvCxnSpPr>
          <p:nvPr/>
        </p:nvCxnSpPr>
        <p:spPr>
          <a:xfrm>
            <a:off x="3543326" y="4673861"/>
            <a:ext cx="0" cy="1024651"/>
          </a:xfrm>
          <a:prstGeom prst="line">
            <a:avLst/>
          </a:prstGeom>
          <a:noFill/>
          <a:ln w="6350" cap="flat" cmpd="sng" algn="ctr">
            <a:solidFill>
              <a:srgbClr val="4472C4"/>
            </a:solidFill>
            <a:prstDash val="sysDot"/>
            <a:miter lim="800000"/>
          </a:ln>
          <a:effectLst/>
        </p:spPr>
      </p:cxnSp>
      <p:cxnSp>
        <p:nvCxnSpPr>
          <p:cNvPr id="105" name="Straight Connector 104">
            <a:extLst>
              <a:ext uri="{FF2B5EF4-FFF2-40B4-BE49-F238E27FC236}">
                <a16:creationId xmlns:a16="http://schemas.microsoft.com/office/drawing/2014/main" id="{4243AA1E-92A6-4EAA-BC6E-0E3AD5A202E1}"/>
              </a:ext>
            </a:extLst>
          </p:cNvPr>
          <p:cNvCxnSpPr>
            <a:cxnSpLocks/>
          </p:cNvCxnSpPr>
          <p:nvPr/>
        </p:nvCxnSpPr>
        <p:spPr>
          <a:xfrm>
            <a:off x="4567978" y="4673861"/>
            <a:ext cx="0" cy="1024651"/>
          </a:xfrm>
          <a:prstGeom prst="line">
            <a:avLst/>
          </a:prstGeom>
          <a:noFill/>
          <a:ln w="6350" cap="flat" cmpd="sng" algn="ctr">
            <a:solidFill>
              <a:srgbClr val="4472C4"/>
            </a:solidFill>
            <a:prstDash val="sysDot"/>
            <a:miter lim="800000"/>
          </a:ln>
          <a:effectLst/>
        </p:spPr>
      </p:cxnSp>
      <p:cxnSp>
        <p:nvCxnSpPr>
          <p:cNvPr id="106" name="Straight Connector 105">
            <a:extLst>
              <a:ext uri="{FF2B5EF4-FFF2-40B4-BE49-F238E27FC236}">
                <a16:creationId xmlns:a16="http://schemas.microsoft.com/office/drawing/2014/main" id="{03EDE9BF-9150-4BF6-9C0C-7FB211FD0802}"/>
              </a:ext>
            </a:extLst>
          </p:cNvPr>
          <p:cNvCxnSpPr>
            <a:cxnSpLocks/>
          </p:cNvCxnSpPr>
          <p:nvPr/>
        </p:nvCxnSpPr>
        <p:spPr>
          <a:xfrm>
            <a:off x="6617281" y="5083722"/>
            <a:ext cx="0" cy="614791"/>
          </a:xfrm>
          <a:prstGeom prst="line">
            <a:avLst/>
          </a:prstGeom>
          <a:noFill/>
          <a:ln w="6350" cap="flat" cmpd="sng" algn="ctr">
            <a:solidFill>
              <a:srgbClr val="4472C4"/>
            </a:solidFill>
            <a:prstDash val="sysDot"/>
            <a:miter lim="800000"/>
          </a:ln>
          <a:effectLst/>
        </p:spPr>
      </p:cxnSp>
      <p:cxnSp>
        <p:nvCxnSpPr>
          <p:cNvPr id="107" name="Straight Connector 106">
            <a:extLst>
              <a:ext uri="{FF2B5EF4-FFF2-40B4-BE49-F238E27FC236}">
                <a16:creationId xmlns:a16="http://schemas.microsoft.com/office/drawing/2014/main" id="{D7A610EC-E4EC-4ED5-AFBB-73E5573FC647}"/>
              </a:ext>
            </a:extLst>
          </p:cNvPr>
          <p:cNvCxnSpPr>
            <a:cxnSpLocks/>
          </p:cNvCxnSpPr>
          <p:nvPr/>
        </p:nvCxnSpPr>
        <p:spPr>
          <a:xfrm>
            <a:off x="5592629" y="5032489"/>
            <a:ext cx="0" cy="666023"/>
          </a:xfrm>
          <a:prstGeom prst="line">
            <a:avLst/>
          </a:prstGeom>
          <a:noFill/>
          <a:ln w="6350" cap="flat" cmpd="sng" algn="ctr">
            <a:solidFill>
              <a:srgbClr val="4472C4"/>
            </a:solidFill>
            <a:prstDash val="sysDot"/>
            <a:miter lim="800000"/>
          </a:ln>
          <a:effectLst/>
        </p:spPr>
      </p:cxnSp>
      <p:cxnSp>
        <p:nvCxnSpPr>
          <p:cNvPr id="108" name="Straight Arrow Connector 107">
            <a:extLst>
              <a:ext uri="{FF2B5EF4-FFF2-40B4-BE49-F238E27FC236}">
                <a16:creationId xmlns:a16="http://schemas.microsoft.com/office/drawing/2014/main" id="{CE204EB3-68DA-47D8-B920-17B99E7E5F56}"/>
              </a:ext>
            </a:extLst>
          </p:cNvPr>
          <p:cNvCxnSpPr/>
          <p:nvPr/>
        </p:nvCxnSpPr>
        <p:spPr>
          <a:xfrm>
            <a:off x="1545256" y="5698512"/>
            <a:ext cx="6557770" cy="0"/>
          </a:xfrm>
          <a:prstGeom prst="straightConnector1">
            <a:avLst/>
          </a:prstGeom>
          <a:noFill/>
          <a:ln w="22225" cap="flat" cmpd="sng" algn="ctr">
            <a:solidFill>
              <a:sysClr val="windowText" lastClr="000000"/>
            </a:solidFill>
            <a:prstDash val="solid"/>
            <a:miter lim="800000"/>
            <a:tailEnd type="triangle"/>
          </a:ln>
          <a:effectLst/>
        </p:spPr>
      </p:cxnSp>
      <p:sp>
        <p:nvSpPr>
          <p:cNvPr id="109" name="TextBox 108">
            <a:extLst>
              <a:ext uri="{FF2B5EF4-FFF2-40B4-BE49-F238E27FC236}">
                <a16:creationId xmlns:a16="http://schemas.microsoft.com/office/drawing/2014/main" id="{4A42850B-0B74-471E-A0C2-29C61853103F}"/>
              </a:ext>
            </a:extLst>
          </p:cNvPr>
          <p:cNvSpPr txBox="1"/>
          <p:nvPr/>
        </p:nvSpPr>
        <p:spPr>
          <a:xfrm>
            <a:off x="7641932" y="5698512"/>
            <a:ext cx="498855" cy="276999"/>
          </a:xfrm>
          <a:prstGeom prst="rect">
            <a:avLst/>
          </a:prstGeom>
          <a:noFill/>
        </p:spPr>
        <p:txBody>
          <a:bodyPr wrap="none" rtlCol="0">
            <a:spAutoFit/>
          </a:bodyPr>
          <a:lstStyle/>
          <a:p>
            <a:pPr eaLnBrk="1" fontAlgn="auto" hangingPunct="1">
              <a:spcBef>
                <a:spcPts val="0"/>
              </a:spcBef>
              <a:spcAft>
                <a:spcPts val="0"/>
              </a:spcAft>
            </a:pPr>
            <a:r>
              <a:rPr kumimoji="1" lang="en-US" altLang="ja-JP" dirty="0">
                <a:solidFill>
                  <a:prstClr val="black"/>
                </a:solidFill>
                <a:latin typeface="游ゴシック" panose="020F0502020204030204"/>
                <a:ea typeface="游ゴシック" panose="020B0400000000000000" pitchFamily="50" charset="-128"/>
              </a:rPr>
              <a:t>time</a:t>
            </a:r>
            <a:endParaRPr kumimoji="1" lang="ja-JP" altLang="en-US" dirty="0">
              <a:solidFill>
                <a:prstClr val="black"/>
              </a:solidFill>
              <a:latin typeface="游ゴシック" panose="020F0502020204030204"/>
              <a:ea typeface="游ゴシック" panose="020B0400000000000000" pitchFamily="50" charset="-128"/>
            </a:endParaRPr>
          </a:p>
        </p:txBody>
      </p:sp>
      <p:cxnSp>
        <p:nvCxnSpPr>
          <p:cNvPr id="110" name="Straight Arrow Connector 109">
            <a:extLst>
              <a:ext uri="{FF2B5EF4-FFF2-40B4-BE49-F238E27FC236}">
                <a16:creationId xmlns:a16="http://schemas.microsoft.com/office/drawing/2014/main" id="{B1DD25B4-CE21-4AAE-B340-7DDD12F65739}"/>
              </a:ext>
            </a:extLst>
          </p:cNvPr>
          <p:cNvCxnSpPr>
            <a:cxnSpLocks/>
            <a:stCxn id="96" idx="3"/>
          </p:cNvCxnSpPr>
          <p:nvPr/>
        </p:nvCxnSpPr>
        <p:spPr>
          <a:xfrm>
            <a:off x="3543326" y="4801942"/>
            <a:ext cx="1024651" cy="0"/>
          </a:xfrm>
          <a:prstGeom prst="straightConnector1">
            <a:avLst/>
          </a:prstGeom>
          <a:noFill/>
          <a:ln w="6350" cap="flat" cmpd="sng" algn="ctr">
            <a:solidFill>
              <a:srgbClr val="4472C4"/>
            </a:solidFill>
            <a:prstDash val="solid"/>
            <a:miter lim="800000"/>
            <a:headEnd type="triangle"/>
            <a:tailEnd type="triangle"/>
          </a:ln>
          <a:effectLst/>
        </p:spPr>
      </p:cxnSp>
      <p:cxnSp>
        <p:nvCxnSpPr>
          <p:cNvPr id="111" name="Straight Arrow Connector 110">
            <a:extLst>
              <a:ext uri="{FF2B5EF4-FFF2-40B4-BE49-F238E27FC236}">
                <a16:creationId xmlns:a16="http://schemas.microsoft.com/office/drawing/2014/main" id="{DB90D8C1-EF50-4556-A71A-5D253D18B351}"/>
              </a:ext>
            </a:extLst>
          </p:cNvPr>
          <p:cNvCxnSpPr>
            <a:cxnSpLocks/>
            <a:stCxn id="99" idx="3"/>
          </p:cNvCxnSpPr>
          <p:nvPr/>
        </p:nvCxnSpPr>
        <p:spPr>
          <a:xfrm>
            <a:off x="5592629" y="5314268"/>
            <a:ext cx="1024651" cy="0"/>
          </a:xfrm>
          <a:prstGeom prst="straightConnector1">
            <a:avLst/>
          </a:prstGeom>
          <a:noFill/>
          <a:ln w="6350" cap="flat" cmpd="sng" algn="ctr">
            <a:solidFill>
              <a:srgbClr val="4472C4"/>
            </a:solidFill>
            <a:prstDash val="solid"/>
            <a:miter lim="800000"/>
            <a:headEnd type="triangle"/>
            <a:tailEnd type="triangle"/>
          </a:ln>
          <a:effectLst/>
        </p:spPr>
      </p:cxnSp>
      <p:pic>
        <p:nvPicPr>
          <p:cNvPr id="112" name="Picture 111">
            <a:extLst>
              <a:ext uri="{FF2B5EF4-FFF2-40B4-BE49-F238E27FC236}">
                <a16:creationId xmlns:a16="http://schemas.microsoft.com/office/drawing/2014/main" id="{A3DBE205-F436-4B15-96BC-54E4CDC5AFE3}"/>
              </a:ext>
            </a:extLst>
          </p:cNvPr>
          <p:cNvPicPr>
            <a:picLocks noChangeAspect="1"/>
          </p:cNvPicPr>
          <p:nvPr/>
        </p:nvPicPr>
        <p:blipFill>
          <a:blip r:embed="rId2">
            <a:duotone>
              <a:srgbClr val="5B9BD5">
                <a:shade val="45000"/>
                <a:satMod val="135000"/>
              </a:srgbClr>
              <a:prstClr val="white"/>
            </a:duotone>
          </a:blip>
          <a:stretch>
            <a:fillRect/>
          </a:stretch>
        </p:blipFill>
        <p:spPr>
          <a:xfrm>
            <a:off x="2006349" y="4673861"/>
            <a:ext cx="6385635" cy="776514"/>
          </a:xfrm>
          <a:prstGeom prst="rect">
            <a:avLst/>
          </a:prstGeom>
        </p:spPr>
      </p:pic>
      <p:cxnSp>
        <p:nvCxnSpPr>
          <p:cNvPr id="113" name="Straight Arrow Connector 112">
            <a:extLst>
              <a:ext uri="{FF2B5EF4-FFF2-40B4-BE49-F238E27FC236}">
                <a16:creationId xmlns:a16="http://schemas.microsoft.com/office/drawing/2014/main" id="{CBBE6A16-E4FF-44E4-B618-65AEE9637A04}"/>
              </a:ext>
            </a:extLst>
          </p:cNvPr>
          <p:cNvCxnSpPr/>
          <p:nvPr/>
        </p:nvCxnSpPr>
        <p:spPr>
          <a:xfrm>
            <a:off x="1750186" y="4930024"/>
            <a:ext cx="256163" cy="256163"/>
          </a:xfrm>
          <a:prstGeom prst="straightConnector1">
            <a:avLst/>
          </a:prstGeom>
          <a:noFill/>
          <a:ln w="6350" cap="flat" cmpd="sng" algn="ctr">
            <a:solidFill>
              <a:srgbClr val="4472C4"/>
            </a:solidFill>
            <a:prstDash val="solid"/>
            <a:miter lim="800000"/>
            <a:tailEnd type="triangle"/>
          </a:ln>
          <a:effectLst/>
        </p:spPr>
      </p:cxnSp>
      <p:cxnSp>
        <p:nvCxnSpPr>
          <p:cNvPr id="114" name="Straight Arrow Connector 113">
            <a:extLst>
              <a:ext uri="{FF2B5EF4-FFF2-40B4-BE49-F238E27FC236}">
                <a16:creationId xmlns:a16="http://schemas.microsoft.com/office/drawing/2014/main" id="{D493C230-3E8C-42A1-B40D-9A4D01F98F8A}"/>
              </a:ext>
            </a:extLst>
          </p:cNvPr>
          <p:cNvCxnSpPr/>
          <p:nvPr/>
        </p:nvCxnSpPr>
        <p:spPr>
          <a:xfrm>
            <a:off x="3543326" y="4930024"/>
            <a:ext cx="256163" cy="256163"/>
          </a:xfrm>
          <a:prstGeom prst="straightConnector1">
            <a:avLst/>
          </a:prstGeom>
          <a:noFill/>
          <a:ln w="6350" cap="flat" cmpd="sng" algn="ctr">
            <a:solidFill>
              <a:srgbClr val="4472C4"/>
            </a:solidFill>
            <a:prstDash val="solid"/>
            <a:miter lim="800000"/>
            <a:tailEnd type="triangle"/>
          </a:ln>
          <a:effectLst/>
        </p:spPr>
      </p:cxnSp>
      <p:cxnSp>
        <p:nvCxnSpPr>
          <p:cNvPr id="115" name="Straight Arrow Connector 114">
            <a:extLst>
              <a:ext uri="{FF2B5EF4-FFF2-40B4-BE49-F238E27FC236}">
                <a16:creationId xmlns:a16="http://schemas.microsoft.com/office/drawing/2014/main" id="{63E53D7F-7B3C-4264-AE54-8CF8C3806EC2}"/>
              </a:ext>
            </a:extLst>
          </p:cNvPr>
          <p:cNvCxnSpPr>
            <a:cxnSpLocks/>
          </p:cNvCxnSpPr>
          <p:nvPr/>
        </p:nvCxnSpPr>
        <p:spPr>
          <a:xfrm flipV="1">
            <a:off x="4311815" y="4930024"/>
            <a:ext cx="256163" cy="256163"/>
          </a:xfrm>
          <a:prstGeom prst="straightConnector1">
            <a:avLst/>
          </a:prstGeom>
          <a:noFill/>
          <a:ln w="6350" cap="flat" cmpd="sng" algn="ctr">
            <a:solidFill>
              <a:srgbClr val="4472C4"/>
            </a:solidFill>
            <a:prstDash val="solid"/>
            <a:miter lim="800000"/>
            <a:tailEnd type="triangle"/>
          </a:ln>
          <a:effectLst/>
        </p:spPr>
      </p:cxnSp>
      <p:cxnSp>
        <p:nvCxnSpPr>
          <p:cNvPr id="116" name="Straight Arrow Connector 115">
            <a:extLst>
              <a:ext uri="{FF2B5EF4-FFF2-40B4-BE49-F238E27FC236}">
                <a16:creationId xmlns:a16="http://schemas.microsoft.com/office/drawing/2014/main" id="{59E716FE-61B2-4DAE-8056-1C3657B83E29}"/>
              </a:ext>
            </a:extLst>
          </p:cNvPr>
          <p:cNvCxnSpPr>
            <a:cxnSpLocks/>
          </p:cNvCxnSpPr>
          <p:nvPr/>
        </p:nvCxnSpPr>
        <p:spPr>
          <a:xfrm flipV="1">
            <a:off x="5592629" y="4930024"/>
            <a:ext cx="256163" cy="256163"/>
          </a:xfrm>
          <a:prstGeom prst="straightConnector1">
            <a:avLst/>
          </a:prstGeom>
          <a:noFill/>
          <a:ln w="6350" cap="flat" cmpd="sng" algn="ctr">
            <a:solidFill>
              <a:srgbClr val="4472C4"/>
            </a:solidFill>
            <a:prstDash val="solid"/>
            <a:miter lim="800000"/>
            <a:tailEnd type="triangle"/>
          </a:ln>
          <a:effectLst/>
        </p:spPr>
      </p:cxnSp>
      <p:cxnSp>
        <p:nvCxnSpPr>
          <p:cNvPr id="117" name="Straight Arrow Connector 116">
            <a:extLst>
              <a:ext uri="{FF2B5EF4-FFF2-40B4-BE49-F238E27FC236}">
                <a16:creationId xmlns:a16="http://schemas.microsoft.com/office/drawing/2014/main" id="{ECC06922-F48A-4587-88BE-F4A565360E0C}"/>
              </a:ext>
            </a:extLst>
          </p:cNvPr>
          <p:cNvCxnSpPr/>
          <p:nvPr/>
        </p:nvCxnSpPr>
        <p:spPr>
          <a:xfrm>
            <a:off x="6361118" y="4930024"/>
            <a:ext cx="256163" cy="256163"/>
          </a:xfrm>
          <a:prstGeom prst="straightConnector1">
            <a:avLst/>
          </a:prstGeom>
          <a:noFill/>
          <a:ln w="6350" cap="flat" cmpd="sng" algn="ctr">
            <a:solidFill>
              <a:srgbClr val="4472C4"/>
            </a:solidFill>
            <a:prstDash val="solid"/>
            <a:miter lim="800000"/>
            <a:tailEnd type="triangle"/>
          </a:ln>
          <a:effectLst/>
        </p:spPr>
      </p:cxnSp>
      <p:cxnSp>
        <p:nvCxnSpPr>
          <p:cNvPr id="118" name="Straight Arrow Connector 117">
            <a:extLst>
              <a:ext uri="{FF2B5EF4-FFF2-40B4-BE49-F238E27FC236}">
                <a16:creationId xmlns:a16="http://schemas.microsoft.com/office/drawing/2014/main" id="{97B3D013-64B9-4685-B990-010F643FE311}"/>
              </a:ext>
            </a:extLst>
          </p:cNvPr>
          <p:cNvCxnSpPr/>
          <p:nvPr/>
        </p:nvCxnSpPr>
        <p:spPr>
          <a:xfrm>
            <a:off x="8154258" y="4930024"/>
            <a:ext cx="256163" cy="256163"/>
          </a:xfrm>
          <a:prstGeom prst="straightConnector1">
            <a:avLst/>
          </a:prstGeom>
          <a:noFill/>
          <a:ln w="6350" cap="flat" cmpd="sng" algn="ctr">
            <a:solidFill>
              <a:srgbClr val="4472C4"/>
            </a:solidFill>
            <a:prstDash val="solid"/>
            <a:miter lim="800000"/>
            <a:tailEnd type="triangle"/>
          </a:ln>
          <a:effectLst/>
        </p:spPr>
      </p:cxnSp>
      <p:sp>
        <p:nvSpPr>
          <p:cNvPr id="119" name="TextBox 118">
            <a:extLst>
              <a:ext uri="{FF2B5EF4-FFF2-40B4-BE49-F238E27FC236}">
                <a16:creationId xmlns:a16="http://schemas.microsoft.com/office/drawing/2014/main" id="{CABCF93A-D073-42CF-B641-9E386EAC0E24}"/>
              </a:ext>
            </a:extLst>
          </p:cNvPr>
          <p:cNvSpPr txBox="1"/>
          <p:nvPr/>
        </p:nvSpPr>
        <p:spPr>
          <a:xfrm>
            <a:off x="3708000" y="3789000"/>
            <a:ext cx="1983235" cy="338554"/>
          </a:xfrm>
          <a:prstGeom prst="rect">
            <a:avLst/>
          </a:prstGeom>
          <a:noFill/>
        </p:spPr>
        <p:txBody>
          <a:bodyPr wrap="none" rtlCol="0">
            <a:spAutoFit/>
          </a:bodyPr>
          <a:lstStyle/>
          <a:p>
            <a:pPr eaLnBrk="1" fontAlgn="auto" hangingPunct="1">
              <a:spcBef>
                <a:spcPts val="0"/>
              </a:spcBef>
              <a:spcAft>
                <a:spcPts val="0"/>
              </a:spcAft>
            </a:pPr>
            <a:r>
              <a:rPr kumimoji="1" lang="en-US" altLang="ja-JP" sz="1600" b="1" dirty="0">
                <a:solidFill>
                  <a:prstClr val="black"/>
                </a:solidFill>
                <a:latin typeface="游ゴシック" panose="020F0502020204030204"/>
                <a:ea typeface="游ゴシック" panose="020B0400000000000000" pitchFamily="50" charset="-128"/>
              </a:rPr>
              <a:t>(a)</a:t>
            </a:r>
            <a:r>
              <a:rPr kumimoji="1" lang="ja-JP" altLang="en-US" sz="1600" b="1" dirty="0">
                <a:solidFill>
                  <a:prstClr val="black"/>
                </a:solidFill>
                <a:latin typeface="游ゴシック" panose="020F0502020204030204"/>
                <a:ea typeface="游ゴシック" panose="020B0400000000000000" pitchFamily="50" charset="-128"/>
              </a:rPr>
              <a:t> </a:t>
            </a:r>
            <a:r>
              <a:rPr kumimoji="1" lang="en-US" altLang="ja-JP" sz="1600" b="1" dirty="0">
                <a:solidFill>
                  <a:prstClr val="black"/>
                </a:solidFill>
                <a:latin typeface="游ゴシック" panose="020F0502020204030204"/>
                <a:ea typeface="游ゴシック" panose="020B0400000000000000" pitchFamily="50" charset="-128"/>
              </a:rPr>
              <a:t>Short</a:t>
            </a:r>
            <a:r>
              <a:rPr kumimoji="1" lang="ja-JP" altLang="en-US" sz="1600" b="1" dirty="0">
                <a:solidFill>
                  <a:prstClr val="black"/>
                </a:solidFill>
                <a:latin typeface="游ゴシック" panose="020F0502020204030204"/>
                <a:ea typeface="游ゴシック" panose="020B0400000000000000" pitchFamily="50" charset="-128"/>
              </a:rPr>
              <a:t> </a:t>
            </a:r>
            <a:r>
              <a:rPr kumimoji="1" lang="en-US" altLang="ja-JP" sz="1600" b="1" dirty="0">
                <a:solidFill>
                  <a:prstClr val="black"/>
                </a:solidFill>
                <a:latin typeface="游ゴシック" panose="020F0502020204030204"/>
                <a:ea typeface="游ゴシック" panose="020B0400000000000000" pitchFamily="50" charset="-128"/>
              </a:rPr>
              <a:t>distance</a:t>
            </a:r>
            <a:endParaRPr kumimoji="1" lang="ja-JP" altLang="en-US" sz="1600" b="1" dirty="0">
              <a:solidFill>
                <a:prstClr val="black"/>
              </a:solidFill>
              <a:latin typeface="游ゴシック" panose="020F0502020204030204"/>
              <a:ea typeface="游ゴシック" panose="020B0400000000000000" pitchFamily="50" charset="-128"/>
            </a:endParaRPr>
          </a:p>
        </p:txBody>
      </p:sp>
      <p:sp>
        <p:nvSpPr>
          <p:cNvPr id="120" name="TextBox 119">
            <a:extLst>
              <a:ext uri="{FF2B5EF4-FFF2-40B4-BE49-F238E27FC236}">
                <a16:creationId xmlns:a16="http://schemas.microsoft.com/office/drawing/2014/main" id="{1BAF4BB9-C081-4084-8FEB-184FAC1B4AEE}"/>
              </a:ext>
            </a:extLst>
          </p:cNvPr>
          <p:cNvSpPr txBox="1"/>
          <p:nvPr/>
        </p:nvSpPr>
        <p:spPr>
          <a:xfrm>
            <a:off x="3780000" y="5805000"/>
            <a:ext cx="1941557" cy="338554"/>
          </a:xfrm>
          <a:prstGeom prst="rect">
            <a:avLst/>
          </a:prstGeom>
          <a:noFill/>
        </p:spPr>
        <p:txBody>
          <a:bodyPr wrap="none" rtlCol="0">
            <a:spAutoFit/>
          </a:bodyPr>
          <a:lstStyle/>
          <a:p>
            <a:pPr eaLnBrk="1" fontAlgn="auto" hangingPunct="1">
              <a:spcBef>
                <a:spcPts val="0"/>
              </a:spcBef>
              <a:spcAft>
                <a:spcPts val="0"/>
              </a:spcAft>
            </a:pPr>
            <a:r>
              <a:rPr kumimoji="1" lang="en-US" altLang="ja-JP" sz="1600" b="1" dirty="0">
                <a:solidFill>
                  <a:prstClr val="black"/>
                </a:solidFill>
                <a:latin typeface="游ゴシック" panose="020F0502020204030204"/>
                <a:ea typeface="游ゴシック" panose="020B0400000000000000" pitchFamily="50" charset="-128"/>
              </a:rPr>
              <a:t>(b) Long distance</a:t>
            </a:r>
            <a:endParaRPr kumimoji="1" lang="ja-JP" altLang="en-US" sz="1600" b="1" dirty="0">
              <a:solidFill>
                <a:prstClr val="black"/>
              </a:solidFill>
              <a:latin typeface="游ゴシック" panose="020F0502020204030204"/>
              <a:ea typeface="游ゴシック" panose="020B0400000000000000" pitchFamily="50" charset="-128"/>
            </a:endParaRPr>
          </a:p>
        </p:txBody>
      </p:sp>
      <p:sp>
        <p:nvSpPr>
          <p:cNvPr id="121" name="TextBox 120">
            <a:extLst>
              <a:ext uri="{FF2B5EF4-FFF2-40B4-BE49-F238E27FC236}">
                <a16:creationId xmlns:a16="http://schemas.microsoft.com/office/drawing/2014/main" id="{74EAAD5B-8144-4209-AEF4-7E3EE135A551}"/>
              </a:ext>
            </a:extLst>
          </p:cNvPr>
          <p:cNvSpPr txBox="1"/>
          <p:nvPr/>
        </p:nvSpPr>
        <p:spPr>
          <a:xfrm>
            <a:off x="1647721" y="4417698"/>
            <a:ext cx="529312" cy="276999"/>
          </a:xfrm>
          <a:prstGeom prst="rect">
            <a:avLst/>
          </a:prstGeom>
          <a:noFill/>
        </p:spPr>
        <p:txBody>
          <a:bodyPr wrap="none" rtlCol="0">
            <a:spAutoFit/>
          </a:bodyPr>
          <a:lstStyle/>
          <a:p>
            <a:pPr eaLnBrk="1" fontAlgn="auto" hangingPunct="1">
              <a:spcBef>
                <a:spcPts val="0"/>
              </a:spcBef>
              <a:spcAft>
                <a:spcPts val="0"/>
              </a:spcAft>
            </a:pPr>
            <a:r>
              <a:rPr kumimoji="1" lang="en-US" altLang="ja-JP" dirty="0">
                <a:solidFill>
                  <a:prstClr val="black"/>
                </a:solidFill>
                <a:latin typeface="游ゴシック" panose="020F0502020204030204"/>
                <a:ea typeface="游ゴシック" panose="020B0400000000000000" pitchFamily="50" charset="-128"/>
              </a:rPr>
              <a:t>send</a:t>
            </a:r>
            <a:endParaRPr kumimoji="1" lang="ja-JP" altLang="en-US" dirty="0">
              <a:solidFill>
                <a:prstClr val="black"/>
              </a:solidFill>
              <a:latin typeface="游ゴシック" panose="020F0502020204030204"/>
              <a:ea typeface="游ゴシック" panose="020B0400000000000000" pitchFamily="50" charset="-128"/>
            </a:endParaRPr>
          </a:p>
        </p:txBody>
      </p:sp>
      <p:sp>
        <p:nvSpPr>
          <p:cNvPr id="122" name="TextBox 121">
            <a:extLst>
              <a:ext uri="{FF2B5EF4-FFF2-40B4-BE49-F238E27FC236}">
                <a16:creationId xmlns:a16="http://schemas.microsoft.com/office/drawing/2014/main" id="{56307EBA-0D39-46E4-84F2-C9994469AA02}"/>
              </a:ext>
            </a:extLst>
          </p:cNvPr>
          <p:cNvSpPr txBox="1"/>
          <p:nvPr/>
        </p:nvSpPr>
        <p:spPr>
          <a:xfrm>
            <a:off x="2006349" y="5442349"/>
            <a:ext cx="696024" cy="276999"/>
          </a:xfrm>
          <a:prstGeom prst="rect">
            <a:avLst/>
          </a:prstGeom>
          <a:noFill/>
        </p:spPr>
        <p:txBody>
          <a:bodyPr wrap="none" rtlCol="0">
            <a:spAutoFit/>
          </a:bodyPr>
          <a:lstStyle/>
          <a:p>
            <a:pPr eaLnBrk="1" fontAlgn="auto" hangingPunct="1">
              <a:spcBef>
                <a:spcPts val="0"/>
              </a:spcBef>
              <a:spcAft>
                <a:spcPts val="0"/>
              </a:spcAft>
            </a:pPr>
            <a:r>
              <a:rPr kumimoji="1" lang="en-US" altLang="ja-JP" dirty="0">
                <a:solidFill>
                  <a:prstClr val="black"/>
                </a:solidFill>
                <a:latin typeface="游ゴシック" panose="020F0502020204030204"/>
                <a:ea typeface="游ゴシック" panose="020B0400000000000000" pitchFamily="50" charset="-128"/>
              </a:rPr>
              <a:t>receive</a:t>
            </a:r>
            <a:endParaRPr kumimoji="1" lang="ja-JP" altLang="en-US" dirty="0">
              <a:solidFill>
                <a:prstClr val="black"/>
              </a:solidFill>
              <a:latin typeface="游ゴシック" panose="020F0502020204030204"/>
              <a:ea typeface="游ゴシック" panose="020B0400000000000000" pitchFamily="50" charset="-128"/>
            </a:endParaRPr>
          </a:p>
        </p:txBody>
      </p:sp>
      <p:sp>
        <p:nvSpPr>
          <p:cNvPr id="123" name="TextBox 122">
            <a:extLst>
              <a:ext uri="{FF2B5EF4-FFF2-40B4-BE49-F238E27FC236}">
                <a16:creationId xmlns:a16="http://schemas.microsoft.com/office/drawing/2014/main" id="{EF06BF79-4209-4F89-999F-890C8796C518}"/>
              </a:ext>
            </a:extLst>
          </p:cNvPr>
          <p:cNvSpPr txBox="1"/>
          <p:nvPr/>
        </p:nvSpPr>
        <p:spPr>
          <a:xfrm>
            <a:off x="4106885" y="5442349"/>
            <a:ext cx="529312" cy="276999"/>
          </a:xfrm>
          <a:prstGeom prst="rect">
            <a:avLst/>
          </a:prstGeom>
          <a:noFill/>
        </p:spPr>
        <p:txBody>
          <a:bodyPr wrap="none" rtlCol="0">
            <a:spAutoFit/>
          </a:bodyPr>
          <a:lstStyle/>
          <a:p>
            <a:pPr eaLnBrk="1" fontAlgn="auto" hangingPunct="1">
              <a:spcBef>
                <a:spcPts val="0"/>
              </a:spcBef>
              <a:spcAft>
                <a:spcPts val="0"/>
              </a:spcAft>
            </a:pPr>
            <a:r>
              <a:rPr kumimoji="1" lang="en-US" altLang="ja-JP" dirty="0">
                <a:solidFill>
                  <a:prstClr val="black"/>
                </a:solidFill>
                <a:latin typeface="游ゴシック" panose="020F0502020204030204"/>
                <a:ea typeface="游ゴシック" panose="020B0400000000000000" pitchFamily="50" charset="-128"/>
              </a:rPr>
              <a:t>send</a:t>
            </a:r>
            <a:endParaRPr kumimoji="1" lang="ja-JP" altLang="en-US" dirty="0">
              <a:solidFill>
                <a:prstClr val="black"/>
              </a:solidFill>
              <a:latin typeface="游ゴシック" panose="020F0502020204030204"/>
              <a:ea typeface="游ゴシック" panose="020B0400000000000000" pitchFamily="50" charset="-128"/>
            </a:endParaRPr>
          </a:p>
        </p:txBody>
      </p:sp>
      <p:sp>
        <p:nvSpPr>
          <p:cNvPr id="124" name="TextBox 123">
            <a:extLst>
              <a:ext uri="{FF2B5EF4-FFF2-40B4-BE49-F238E27FC236}">
                <a16:creationId xmlns:a16="http://schemas.microsoft.com/office/drawing/2014/main" id="{1AC51EE7-C273-4507-BC78-536BCAAF25FC}"/>
              </a:ext>
            </a:extLst>
          </p:cNvPr>
          <p:cNvSpPr txBox="1"/>
          <p:nvPr/>
        </p:nvSpPr>
        <p:spPr>
          <a:xfrm>
            <a:off x="4465513" y="4417698"/>
            <a:ext cx="696024" cy="276999"/>
          </a:xfrm>
          <a:prstGeom prst="rect">
            <a:avLst/>
          </a:prstGeom>
          <a:noFill/>
        </p:spPr>
        <p:txBody>
          <a:bodyPr wrap="none" rtlCol="0">
            <a:spAutoFit/>
          </a:bodyPr>
          <a:lstStyle/>
          <a:p>
            <a:pPr eaLnBrk="1" fontAlgn="auto" hangingPunct="1">
              <a:spcBef>
                <a:spcPts val="0"/>
              </a:spcBef>
              <a:spcAft>
                <a:spcPts val="0"/>
              </a:spcAft>
            </a:pPr>
            <a:r>
              <a:rPr kumimoji="1" lang="en-US" altLang="ja-JP" dirty="0">
                <a:solidFill>
                  <a:prstClr val="black"/>
                </a:solidFill>
                <a:latin typeface="游ゴシック" panose="020F0502020204030204"/>
                <a:ea typeface="游ゴシック" panose="020B0400000000000000" pitchFamily="50" charset="-128"/>
              </a:rPr>
              <a:t>receive</a:t>
            </a:r>
            <a:endParaRPr kumimoji="1" lang="ja-JP" altLang="en-US" dirty="0">
              <a:solidFill>
                <a:prstClr val="black"/>
              </a:solidFill>
              <a:latin typeface="游ゴシック" panose="020F0502020204030204"/>
              <a:ea typeface="游ゴシック" panose="020B0400000000000000" pitchFamily="50" charset="-128"/>
            </a:endParaRPr>
          </a:p>
        </p:txBody>
      </p:sp>
      <p:sp>
        <p:nvSpPr>
          <p:cNvPr id="125" name="TextBox 124">
            <a:extLst>
              <a:ext uri="{FF2B5EF4-FFF2-40B4-BE49-F238E27FC236}">
                <a16:creationId xmlns:a16="http://schemas.microsoft.com/office/drawing/2014/main" id="{4526C93B-2B4F-43DA-8B7C-2500B23F8A9D}"/>
              </a:ext>
            </a:extLst>
          </p:cNvPr>
          <p:cNvSpPr txBox="1"/>
          <p:nvPr/>
        </p:nvSpPr>
        <p:spPr>
          <a:xfrm>
            <a:off x="6258653" y="4417698"/>
            <a:ext cx="529312" cy="276999"/>
          </a:xfrm>
          <a:prstGeom prst="rect">
            <a:avLst/>
          </a:prstGeom>
          <a:noFill/>
        </p:spPr>
        <p:txBody>
          <a:bodyPr wrap="none" rtlCol="0">
            <a:spAutoFit/>
          </a:bodyPr>
          <a:lstStyle/>
          <a:p>
            <a:pPr eaLnBrk="1" fontAlgn="auto" hangingPunct="1">
              <a:spcBef>
                <a:spcPts val="0"/>
              </a:spcBef>
              <a:spcAft>
                <a:spcPts val="0"/>
              </a:spcAft>
            </a:pPr>
            <a:r>
              <a:rPr kumimoji="1" lang="en-US" altLang="ja-JP" dirty="0">
                <a:solidFill>
                  <a:prstClr val="black"/>
                </a:solidFill>
                <a:latin typeface="游ゴシック" panose="020F0502020204030204"/>
                <a:ea typeface="游ゴシック" panose="020B0400000000000000" pitchFamily="50" charset="-128"/>
              </a:rPr>
              <a:t>send</a:t>
            </a:r>
            <a:endParaRPr kumimoji="1" lang="ja-JP" altLang="en-US" dirty="0">
              <a:solidFill>
                <a:prstClr val="black"/>
              </a:solidFill>
              <a:latin typeface="游ゴシック" panose="020F0502020204030204"/>
              <a:ea typeface="游ゴシック" panose="020B0400000000000000" pitchFamily="50" charset="-128"/>
            </a:endParaRPr>
          </a:p>
        </p:txBody>
      </p:sp>
      <p:sp>
        <p:nvSpPr>
          <p:cNvPr id="126" name="TextBox 125">
            <a:extLst>
              <a:ext uri="{FF2B5EF4-FFF2-40B4-BE49-F238E27FC236}">
                <a16:creationId xmlns:a16="http://schemas.microsoft.com/office/drawing/2014/main" id="{E862D569-B9C6-438E-AF3B-DD2469D40E6C}"/>
              </a:ext>
            </a:extLst>
          </p:cNvPr>
          <p:cNvSpPr txBox="1"/>
          <p:nvPr/>
        </p:nvSpPr>
        <p:spPr>
          <a:xfrm>
            <a:off x="6566048" y="5442349"/>
            <a:ext cx="696024" cy="276999"/>
          </a:xfrm>
          <a:prstGeom prst="rect">
            <a:avLst/>
          </a:prstGeom>
          <a:noFill/>
        </p:spPr>
        <p:txBody>
          <a:bodyPr wrap="none" rtlCol="0">
            <a:spAutoFit/>
          </a:bodyPr>
          <a:lstStyle/>
          <a:p>
            <a:pPr eaLnBrk="1" fontAlgn="auto" hangingPunct="1">
              <a:spcBef>
                <a:spcPts val="0"/>
              </a:spcBef>
              <a:spcAft>
                <a:spcPts val="0"/>
              </a:spcAft>
            </a:pPr>
            <a:r>
              <a:rPr kumimoji="1" lang="en-US" altLang="ja-JP" dirty="0">
                <a:solidFill>
                  <a:prstClr val="black"/>
                </a:solidFill>
                <a:latin typeface="游ゴシック" panose="020F0502020204030204"/>
                <a:ea typeface="游ゴシック" panose="020B0400000000000000" pitchFamily="50" charset="-128"/>
              </a:rPr>
              <a:t>receive</a:t>
            </a:r>
            <a:endParaRPr kumimoji="1" lang="ja-JP" altLang="en-US" dirty="0">
              <a:solidFill>
                <a:prstClr val="black"/>
              </a:solidFill>
              <a:latin typeface="游ゴシック" panose="020F0502020204030204"/>
              <a:ea typeface="游ゴシック" panose="020B0400000000000000" pitchFamily="50" charset="-128"/>
            </a:endParaRPr>
          </a:p>
        </p:txBody>
      </p:sp>
      <p:sp>
        <p:nvSpPr>
          <p:cNvPr id="128" name="TextBox 127">
            <a:extLst>
              <a:ext uri="{FF2B5EF4-FFF2-40B4-BE49-F238E27FC236}">
                <a16:creationId xmlns:a16="http://schemas.microsoft.com/office/drawing/2014/main" id="{2EFD7DA2-D769-40E4-ACBD-2A2C7168BD6B}"/>
              </a:ext>
            </a:extLst>
          </p:cNvPr>
          <p:cNvSpPr txBox="1"/>
          <p:nvPr/>
        </p:nvSpPr>
        <p:spPr>
          <a:xfrm>
            <a:off x="452952" y="1763668"/>
            <a:ext cx="8511048" cy="369332"/>
          </a:xfrm>
          <a:prstGeom prst="rect">
            <a:avLst/>
          </a:prstGeom>
          <a:noFill/>
        </p:spPr>
        <p:txBody>
          <a:bodyPr wrap="none" rtlCol="0">
            <a:spAutoFit/>
          </a:bodyPr>
          <a:lstStyle/>
          <a:p>
            <a:r>
              <a:rPr kumimoji="1" lang="en-US" altLang="ja-JP" sz="1800" dirty="0"/>
              <a:t>When transmission distance is getting longer, we may have to consider propagation delay </a:t>
            </a:r>
            <a:endParaRPr kumimoji="1" lang="ja-JP" altLang="en-US" sz="1800" dirty="0"/>
          </a:p>
        </p:txBody>
      </p:sp>
      <p:sp>
        <p:nvSpPr>
          <p:cNvPr id="129" name="TextBox 128">
            <a:extLst>
              <a:ext uri="{FF2B5EF4-FFF2-40B4-BE49-F238E27FC236}">
                <a16:creationId xmlns:a16="http://schemas.microsoft.com/office/drawing/2014/main" id="{32C5AE47-643C-444A-8AC6-C3A444400941}"/>
              </a:ext>
            </a:extLst>
          </p:cNvPr>
          <p:cNvSpPr txBox="1"/>
          <p:nvPr/>
        </p:nvSpPr>
        <p:spPr>
          <a:xfrm>
            <a:off x="4212000" y="4149000"/>
            <a:ext cx="3938450" cy="276999"/>
          </a:xfrm>
          <a:prstGeom prst="rect">
            <a:avLst/>
          </a:prstGeom>
          <a:noFill/>
        </p:spPr>
        <p:txBody>
          <a:bodyPr wrap="none" rtlCol="0">
            <a:spAutoFit/>
          </a:bodyPr>
          <a:lstStyle/>
          <a:p>
            <a:r>
              <a:rPr kumimoji="1" lang="en-US" altLang="ja-JP" dirty="0">
                <a:highlight>
                  <a:srgbClr val="FFFF00"/>
                </a:highlight>
              </a:rPr>
              <a:t>2 times of propagation delay  is added before receiving ACK</a:t>
            </a:r>
            <a:endParaRPr kumimoji="1" lang="ja-JP" altLang="en-US" dirty="0">
              <a:highlight>
                <a:srgbClr val="FFFF00"/>
              </a:highlight>
            </a:endParaRPr>
          </a:p>
        </p:txBody>
      </p:sp>
      <p:cxnSp>
        <p:nvCxnSpPr>
          <p:cNvPr id="131" name="Straight Connector 130">
            <a:extLst>
              <a:ext uri="{FF2B5EF4-FFF2-40B4-BE49-F238E27FC236}">
                <a16:creationId xmlns:a16="http://schemas.microsoft.com/office/drawing/2014/main" id="{A32E4664-C7A7-46E8-AE28-5B3ADDCFB704}"/>
              </a:ext>
            </a:extLst>
          </p:cNvPr>
          <p:cNvCxnSpPr/>
          <p:nvPr/>
        </p:nvCxnSpPr>
        <p:spPr bwMode="auto">
          <a:xfrm flipH="1">
            <a:off x="3924000" y="4365000"/>
            <a:ext cx="360000" cy="4320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8519171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3EBCA-44C5-429D-8685-74320E484023}"/>
              </a:ext>
            </a:extLst>
          </p:cNvPr>
          <p:cNvSpPr>
            <a:spLocks noGrp="1"/>
          </p:cNvSpPr>
          <p:nvPr>
            <p:ph type="title"/>
          </p:nvPr>
        </p:nvSpPr>
        <p:spPr/>
        <p:txBody>
          <a:bodyPr/>
          <a:lstStyle/>
          <a:p>
            <a:r>
              <a:rPr lang="en-US" altLang="ja-JP" dirty="0"/>
              <a:t>Distance covered with 15.3d standard</a:t>
            </a:r>
            <a:endParaRPr kumimoji="1" lang="ja-JP" altLang="en-US" dirty="0"/>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0F6FF5A5-8423-4366-8C48-CABD19E77E54}"/>
                  </a:ext>
                </a:extLst>
              </p:cNvPr>
              <p:cNvSpPr>
                <a:spLocks noGrp="1"/>
              </p:cNvSpPr>
              <p:nvPr>
                <p:ph idx="1"/>
              </p:nvPr>
            </p:nvSpPr>
            <p:spPr>
              <a:xfrm>
                <a:off x="685800" y="1981200"/>
                <a:ext cx="7772400" cy="4471800"/>
              </a:xfrm>
            </p:spPr>
            <p:txBody>
              <a:bodyPr/>
              <a:lstStyle/>
              <a:p>
                <a:r>
                  <a:rPr kumimoji="1" lang="en-US" altLang="ja-JP" sz="2400" dirty="0"/>
                  <a:t>up to 2.5 us of SIFS duration (</a:t>
                </a:r>
                <a14:m>
                  <m:oMath xmlns:m="http://schemas.openxmlformats.org/officeDocument/2006/math">
                    <m:sSub>
                      <m:sSubPr>
                        <m:ctrlPr>
                          <a:rPr kumimoji="1" lang="en-US" altLang="ja-JP" sz="2400" i="1" smtClean="0">
                            <a:latin typeface="Cambria Math" panose="02040503050406030204" pitchFamily="18" charset="0"/>
                          </a:rPr>
                        </m:ctrlPr>
                      </m:sSubPr>
                      <m:e>
                        <m:r>
                          <a:rPr kumimoji="1" lang="en-US" altLang="ja-JP" sz="2400" b="0" i="1" smtClean="0">
                            <a:latin typeface="Cambria Math" panose="02040503050406030204" pitchFamily="18" charset="0"/>
                          </a:rPr>
                          <m:t>𝑇</m:t>
                        </m:r>
                      </m:e>
                      <m:sub>
                        <m:r>
                          <a:rPr kumimoji="1" lang="en-US" altLang="ja-JP" sz="2400" b="0" i="1" smtClean="0">
                            <a:latin typeface="Cambria Math" panose="02040503050406030204" pitchFamily="18" charset="0"/>
                          </a:rPr>
                          <m:t>𝑆𝐼𝐹𝑆</m:t>
                        </m:r>
                      </m:sub>
                    </m:sSub>
                  </m:oMath>
                </a14:m>
                <a:r>
                  <a:rPr kumimoji="1" lang="en-US" altLang="ja-JP" sz="2400" dirty="0"/>
                  <a:t>) is supported and </a:t>
                </a:r>
                <a:r>
                  <a:rPr lang="en-US" altLang="ja-JP" sz="2400" dirty="0"/>
                  <a:t>RIFS is defined as below (for PRC)</a:t>
                </a:r>
                <a:br>
                  <a:rPr lang="en-US" altLang="ja-JP" sz="2400" dirty="0"/>
                </a:br>
                <a:r>
                  <a:rPr lang="en-US" altLang="ja-JP" sz="2400" dirty="0"/>
                  <a:t>	</a:t>
                </a:r>
                <a14:m>
                  <m:oMath xmlns:m="http://schemas.openxmlformats.org/officeDocument/2006/math">
                    <m:sSub>
                      <m:sSubPr>
                        <m:ctrlPr>
                          <a:rPr lang="en-US" altLang="ja-JP" sz="2400" b="0" i="1" smtClean="0">
                            <a:latin typeface="Cambria Math" panose="02040503050406030204" pitchFamily="18" charset="0"/>
                          </a:rPr>
                        </m:ctrlPr>
                      </m:sSubPr>
                      <m:e>
                        <m:r>
                          <a:rPr lang="en-US" altLang="ja-JP" sz="2400" b="0" i="1" smtClean="0">
                            <a:latin typeface="Cambria Math" panose="02040503050406030204" pitchFamily="18" charset="0"/>
                          </a:rPr>
                          <m:t>2</m:t>
                        </m:r>
                        <m:r>
                          <a:rPr lang="en-US" altLang="ja-JP" sz="2400" b="0" i="1" smtClean="0">
                            <a:latin typeface="Cambria Math" panose="02040503050406030204" pitchFamily="18" charset="0"/>
                            <a:ea typeface="Cambria Math" panose="02040503050406030204" pitchFamily="18" charset="0"/>
                          </a:rPr>
                          <m:t>×</m:t>
                        </m:r>
                        <m:r>
                          <a:rPr lang="en-US" altLang="ja-JP" sz="2400" b="0" i="1" smtClean="0">
                            <a:latin typeface="Cambria Math" panose="02040503050406030204" pitchFamily="18" charset="0"/>
                          </a:rPr>
                          <m:t>𝑇</m:t>
                        </m:r>
                      </m:e>
                      <m:sub>
                        <m:r>
                          <a:rPr lang="en-US" altLang="ja-JP" sz="2400" b="0" i="1" smtClean="0">
                            <a:latin typeface="Cambria Math" panose="02040503050406030204" pitchFamily="18" charset="0"/>
                          </a:rPr>
                          <m:t>𝑆𝐼𝐹𝑆</m:t>
                        </m:r>
                      </m:sub>
                    </m:sSub>
                    <m:r>
                      <a:rPr lang="en-US" altLang="ja-JP" sz="2400" b="0" i="1" smtClean="0">
                        <a:latin typeface="Cambria Math" panose="02040503050406030204" pitchFamily="18" charset="0"/>
                      </a:rPr>
                      <m:t>+3.01</m:t>
                    </m:r>
                  </m:oMath>
                </a14:m>
                <a:r>
                  <a:rPr lang="en-US" altLang="ja-JP" sz="2400" dirty="0"/>
                  <a:t> (us) </a:t>
                </a:r>
                <a:br>
                  <a:rPr lang="en-US" altLang="ja-JP" sz="2400" dirty="0"/>
                </a:br>
                <a:r>
                  <a:rPr lang="en-US" altLang="ja-JP" sz="2400" dirty="0"/>
                  <a:t>Then, Maximum RIFS allowed is 8.01 us.</a:t>
                </a:r>
              </a:p>
              <a:p>
                <a:endParaRPr lang="en-US" altLang="ja-JP" sz="2400" dirty="0"/>
              </a:p>
              <a:p>
                <a:r>
                  <a:rPr lang="en-US" altLang="ja-JP" sz="2400" dirty="0"/>
                  <a:t>Normal operation, ACK is received after</a:t>
                </a:r>
              </a:p>
              <a:p>
                <a:pPr marL="457200" lvl="1" indent="0">
                  <a:buNone/>
                </a:pPr>
                <a:r>
                  <a:rPr lang="en-US" altLang="ja-JP" sz="2000" dirty="0"/>
                  <a:t>	</a:t>
                </a:r>
                <a14:m>
                  <m:oMath xmlns:m="http://schemas.openxmlformats.org/officeDocument/2006/math">
                    <m:sSub>
                      <m:sSubPr>
                        <m:ctrlPr>
                          <a:rPr lang="en-US" altLang="ja-JP" sz="2000" b="0" i="1" smtClean="0">
                            <a:latin typeface="Cambria Math" panose="02040503050406030204" pitchFamily="18" charset="0"/>
                          </a:rPr>
                        </m:ctrlPr>
                      </m:sSubPr>
                      <m:e>
                        <m:r>
                          <a:rPr lang="en-US" altLang="ja-JP" sz="2000" b="0" i="1" smtClean="0">
                            <a:latin typeface="Cambria Math" panose="02040503050406030204" pitchFamily="18" charset="0"/>
                          </a:rPr>
                          <m:t>2</m:t>
                        </m:r>
                        <m:r>
                          <a:rPr lang="en-US" altLang="ja-JP" sz="2000" b="0" i="1" smtClean="0">
                            <a:latin typeface="Cambria Math" panose="02040503050406030204" pitchFamily="18" charset="0"/>
                            <a:ea typeface="Cambria Math" panose="02040503050406030204" pitchFamily="18" charset="0"/>
                          </a:rPr>
                          <m:t>×</m:t>
                        </m:r>
                        <m:r>
                          <a:rPr lang="en-US" altLang="ja-JP" sz="2000" b="0" i="1" smtClean="0">
                            <a:latin typeface="Cambria Math" panose="02040503050406030204" pitchFamily="18" charset="0"/>
                          </a:rPr>
                          <m:t>𝑇</m:t>
                        </m:r>
                      </m:e>
                      <m:sub>
                        <m:r>
                          <a:rPr lang="en-US" altLang="ja-JP" sz="2000" b="0" i="1" smtClean="0">
                            <a:latin typeface="Cambria Math" panose="02040503050406030204" pitchFamily="18" charset="0"/>
                          </a:rPr>
                          <m:t>𝐷</m:t>
                        </m:r>
                      </m:sub>
                    </m:sSub>
                    <m:r>
                      <a:rPr lang="en-US" altLang="ja-JP" sz="2000" b="0" i="1" smtClean="0">
                        <a:latin typeface="Cambria Math" panose="02040503050406030204" pitchFamily="18" charset="0"/>
                      </a:rPr>
                      <m:t>+</m:t>
                    </m:r>
                    <m:sSub>
                      <m:sSubPr>
                        <m:ctrlPr>
                          <a:rPr lang="en-US" altLang="ja-JP" sz="2000" b="0" i="1" smtClean="0">
                            <a:latin typeface="Cambria Math" panose="02040503050406030204" pitchFamily="18" charset="0"/>
                          </a:rPr>
                        </m:ctrlPr>
                      </m:sSubPr>
                      <m:e>
                        <m:r>
                          <a:rPr lang="en-US" altLang="ja-JP" sz="2000" b="0" i="1" smtClean="0">
                            <a:latin typeface="Cambria Math" panose="02040503050406030204" pitchFamily="18" charset="0"/>
                          </a:rPr>
                          <m:t>𝑇</m:t>
                        </m:r>
                      </m:e>
                      <m:sub>
                        <m:r>
                          <a:rPr lang="en-US" altLang="ja-JP" sz="2000" b="0" i="1" smtClean="0">
                            <a:latin typeface="Cambria Math" panose="02040503050406030204" pitchFamily="18" charset="0"/>
                          </a:rPr>
                          <m:t>𝑆𝐼𝐹𝑆</m:t>
                        </m:r>
                      </m:sub>
                    </m:sSub>
                  </m:oMath>
                </a14:m>
                <a:r>
                  <a:rPr lang="en-US" altLang="ja-JP" sz="2000" dirty="0"/>
                  <a:t> , where </a:t>
                </a:r>
                <a14:m>
                  <m:oMath xmlns:m="http://schemas.openxmlformats.org/officeDocument/2006/math">
                    <m:sSub>
                      <m:sSubPr>
                        <m:ctrlPr>
                          <a:rPr lang="en-US" altLang="ja-JP" sz="2000" i="1">
                            <a:latin typeface="Cambria Math" panose="02040503050406030204" pitchFamily="18" charset="0"/>
                          </a:rPr>
                        </m:ctrlPr>
                      </m:sSubPr>
                      <m:e>
                        <m:r>
                          <a:rPr lang="en-US" altLang="ja-JP" sz="2000" i="1">
                            <a:latin typeface="Cambria Math" panose="02040503050406030204" pitchFamily="18" charset="0"/>
                          </a:rPr>
                          <m:t>𝑇</m:t>
                        </m:r>
                      </m:e>
                      <m:sub>
                        <m:r>
                          <a:rPr lang="en-US" altLang="ja-JP" sz="2000" i="1">
                            <a:latin typeface="Cambria Math" panose="02040503050406030204" pitchFamily="18" charset="0"/>
                          </a:rPr>
                          <m:t>𝐷</m:t>
                        </m:r>
                      </m:sub>
                    </m:sSub>
                  </m:oMath>
                </a14:m>
                <a:r>
                  <a:rPr lang="en-US" altLang="ja-JP" sz="2000" dirty="0"/>
                  <a:t> is propagation delay</a:t>
                </a:r>
              </a:p>
              <a:p>
                <a:endParaRPr lang="en-US" altLang="ja-JP" sz="2400" dirty="0"/>
              </a:p>
              <a:p>
                <a:r>
                  <a:rPr lang="en-US" altLang="ja-JP" sz="2400" dirty="0"/>
                  <a:t>Only 1 Km distance causes 3.3 us of delay, </a:t>
                </a:r>
              </a:p>
              <a:p>
                <a:pPr marL="457200" lvl="1" indent="0">
                  <a:buNone/>
                </a:pPr>
                <a:r>
                  <a:rPr lang="en-US" altLang="ja-JP" sz="2000" dirty="0"/>
                  <a:t>	</a:t>
                </a:r>
                <a14:m>
                  <m:oMath xmlns:m="http://schemas.openxmlformats.org/officeDocument/2006/math">
                    <m:r>
                      <a:rPr lang="en-US" altLang="ja-JP" sz="2000">
                        <a:latin typeface="Cambria Math" panose="02040503050406030204" pitchFamily="18" charset="0"/>
                      </a:rPr>
                      <m:t>2</m:t>
                    </m:r>
                    <m:r>
                      <a:rPr lang="en-US" altLang="ja-JP" sz="2000" b="0" i="0" smtClean="0">
                        <a:latin typeface="Cambria Math" panose="02040503050406030204" pitchFamily="18" charset="0"/>
                      </a:rPr>
                      <m:t> </m:t>
                    </m:r>
                    <m:r>
                      <a:rPr lang="en-US" altLang="ja-JP" sz="2000" b="0" i="1" smtClean="0">
                        <a:latin typeface="Cambria Math" panose="02040503050406030204" pitchFamily="18" charset="0"/>
                        <a:ea typeface="Cambria Math" panose="02040503050406030204" pitchFamily="18" charset="0"/>
                      </a:rPr>
                      <m:t>×</m:t>
                    </m:r>
                    <m:r>
                      <a:rPr lang="en-US" altLang="ja-JP" sz="2000" b="0" i="1" smtClean="0">
                        <a:latin typeface="Cambria Math" panose="02040503050406030204" pitchFamily="18" charset="0"/>
                      </a:rPr>
                      <m:t>3.3+2.5&gt;8.01  </m:t>
                    </m:r>
                  </m:oMath>
                </a14:m>
                <a:endParaRPr lang="en-US" altLang="ja-JP" sz="2000" b="0" dirty="0"/>
              </a:p>
              <a:p>
                <a:pPr marL="457200" lvl="1" indent="0">
                  <a:buNone/>
                </a:pPr>
                <a:r>
                  <a:rPr lang="en-US" altLang="ja-JP" sz="2000" dirty="0"/>
                  <a:t>This initiates unexpected retransmission !</a:t>
                </a:r>
              </a:p>
              <a:p>
                <a:pPr marL="457200" lvl="1" indent="0">
                  <a:buNone/>
                </a:pPr>
                <a:endParaRPr lang="en-US" altLang="ja-JP" sz="2000" dirty="0"/>
              </a:p>
            </p:txBody>
          </p:sp>
        </mc:Choice>
        <mc:Fallback>
          <p:sp>
            <p:nvSpPr>
              <p:cNvPr id="3" name="Content Placeholder 2">
                <a:extLst>
                  <a:ext uri="{FF2B5EF4-FFF2-40B4-BE49-F238E27FC236}">
                    <a16:creationId xmlns:a16="http://schemas.microsoft.com/office/drawing/2014/main" id="{0F6FF5A5-8423-4366-8C48-CABD19E77E54}"/>
                  </a:ext>
                </a:extLst>
              </p:cNvPr>
              <p:cNvSpPr>
                <a:spLocks noGrp="1" noRot="1" noChangeAspect="1" noMove="1" noResize="1" noEditPoints="1" noAdjustHandles="1" noChangeArrowheads="1" noChangeShapeType="1" noTextEdit="1"/>
              </p:cNvSpPr>
              <p:nvPr>
                <p:ph idx="1"/>
              </p:nvPr>
            </p:nvSpPr>
            <p:spPr>
              <a:xfrm>
                <a:off x="685800" y="1981200"/>
                <a:ext cx="7772400" cy="4471800"/>
              </a:xfrm>
              <a:blipFill>
                <a:blip r:embed="rId2"/>
                <a:stretch>
                  <a:fillRect l="-1098" t="-954" r="-784" b="-1090"/>
                </a:stretch>
              </a:blipFill>
            </p:spPr>
            <p:txBody>
              <a:bodyPr/>
              <a:lstStyle/>
              <a:p>
                <a:r>
                  <a:rPr lang="ja-JP" altLang="en-US">
                    <a:noFill/>
                  </a:rPr>
                  <a:t> </a:t>
                </a:r>
              </a:p>
            </p:txBody>
          </p:sp>
        </mc:Fallback>
      </mc:AlternateContent>
      <p:sp>
        <p:nvSpPr>
          <p:cNvPr id="4" name="Date Placeholder 3">
            <a:extLst>
              <a:ext uri="{FF2B5EF4-FFF2-40B4-BE49-F238E27FC236}">
                <a16:creationId xmlns:a16="http://schemas.microsoft.com/office/drawing/2014/main" id="{E7427556-C418-4DDC-A2B9-AAD582AE0516}"/>
              </a:ext>
            </a:extLst>
          </p:cNvPr>
          <p:cNvSpPr>
            <a:spLocks noGrp="1"/>
          </p:cNvSpPr>
          <p:nvPr>
            <p:ph type="dt" sz="half" idx="10"/>
          </p:nvPr>
        </p:nvSpPr>
        <p:spPr/>
        <p:txBody>
          <a:bodyPr/>
          <a:lstStyle/>
          <a:p>
            <a:r>
              <a:rPr lang="en-US" altLang="ja-JP"/>
              <a:t>July 2021</a:t>
            </a:r>
          </a:p>
        </p:txBody>
      </p:sp>
      <p:sp>
        <p:nvSpPr>
          <p:cNvPr id="5" name="Footer Placeholder 4">
            <a:extLst>
              <a:ext uri="{FF2B5EF4-FFF2-40B4-BE49-F238E27FC236}">
                <a16:creationId xmlns:a16="http://schemas.microsoft.com/office/drawing/2014/main" id="{19CDBDF9-A70A-49CE-8184-1BB184DF927E}"/>
              </a:ext>
            </a:extLst>
          </p:cNvPr>
          <p:cNvSpPr>
            <a:spLocks noGrp="1"/>
          </p:cNvSpPr>
          <p:nvPr>
            <p:ph type="ftr" sz="quarter" idx="11"/>
          </p:nvPr>
        </p:nvSpPr>
        <p:spPr/>
        <p:txBody>
          <a:bodyPr/>
          <a:lstStyle/>
          <a:p>
            <a:r>
              <a:rPr lang="en-US" altLang="ja-JP"/>
              <a:t>Keitarou Kondou, HRCP R&amp;D Partnership</a:t>
            </a:r>
          </a:p>
        </p:txBody>
      </p:sp>
      <p:sp>
        <p:nvSpPr>
          <p:cNvPr id="6" name="Slide Number Placeholder 5">
            <a:extLst>
              <a:ext uri="{FF2B5EF4-FFF2-40B4-BE49-F238E27FC236}">
                <a16:creationId xmlns:a16="http://schemas.microsoft.com/office/drawing/2014/main" id="{F471B4A7-0253-4B20-90F0-7D4B931234FC}"/>
              </a:ext>
            </a:extLst>
          </p:cNvPr>
          <p:cNvSpPr>
            <a:spLocks noGrp="1"/>
          </p:cNvSpPr>
          <p:nvPr>
            <p:ph type="sldNum" sz="quarter" idx="12"/>
          </p:nvPr>
        </p:nvSpPr>
        <p:spPr/>
        <p:txBody>
          <a:bodyPr/>
          <a:lstStyle/>
          <a:p>
            <a:r>
              <a:rPr lang="en-US" altLang="ja-JP"/>
              <a:t>Slide </a:t>
            </a:r>
            <a:fld id="{79175E37-E48F-49E9-AD4F-E55053C18E0B}" type="slidenum">
              <a:rPr lang="en-US" altLang="ja-JP" smtClean="0"/>
              <a:pPr/>
              <a:t>7</a:t>
            </a:fld>
            <a:endParaRPr lang="en-US" altLang="ja-JP"/>
          </a:p>
        </p:txBody>
      </p:sp>
    </p:spTree>
    <p:extLst>
      <p:ext uri="{BB962C8B-B14F-4D97-AF65-F5344CB8AC3E}">
        <p14:creationId xmlns:p14="http://schemas.microsoft.com/office/powerpoint/2010/main" val="3834221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A2403-73CC-446A-BF17-FE4BE3C0A002}"/>
              </a:ext>
            </a:extLst>
          </p:cNvPr>
          <p:cNvSpPr>
            <a:spLocks noGrp="1"/>
          </p:cNvSpPr>
          <p:nvPr>
            <p:ph type="title"/>
          </p:nvPr>
        </p:nvSpPr>
        <p:spPr/>
        <p:txBody>
          <a:bodyPr/>
          <a:lstStyle/>
          <a:p>
            <a:r>
              <a:rPr kumimoji="1" lang="en-US" altLang="ja-JP" dirty="0"/>
              <a:t>Suggested Change</a:t>
            </a:r>
            <a:endParaRPr kumimoji="1" lang="ja-JP" altLang="en-US" dirty="0"/>
          </a:p>
        </p:txBody>
      </p:sp>
      <p:sp>
        <p:nvSpPr>
          <p:cNvPr id="3" name="Content Placeholder 2">
            <a:extLst>
              <a:ext uri="{FF2B5EF4-FFF2-40B4-BE49-F238E27FC236}">
                <a16:creationId xmlns:a16="http://schemas.microsoft.com/office/drawing/2014/main" id="{228AF720-5354-4697-9A4A-202EA1881E80}"/>
              </a:ext>
            </a:extLst>
          </p:cNvPr>
          <p:cNvSpPr>
            <a:spLocks noGrp="1"/>
          </p:cNvSpPr>
          <p:nvPr>
            <p:ph idx="1"/>
          </p:nvPr>
        </p:nvSpPr>
        <p:spPr>
          <a:xfrm>
            <a:off x="685800" y="1701000"/>
            <a:ext cx="7772400" cy="4759800"/>
          </a:xfrm>
        </p:spPr>
        <p:txBody>
          <a:bodyPr/>
          <a:lstStyle/>
          <a:p>
            <a:r>
              <a:rPr lang="en-US" altLang="ja-JP" sz="2800" dirty="0"/>
              <a:t>The modem employed in the </a:t>
            </a:r>
            <a:r>
              <a:rPr lang="en-US" altLang="ja-JP" sz="2800" dirty="0" err="1"/>
              <a:t>ThoR</a:t>
            </a:r>
            <a:r>
              <a:rPr lang="en-US" altLang="ja-JP" sz="2800" dirty="0"/>
              <a:t> supports 40ms of RIFS, which results in 2800 Km in length.</a:t>
            </a:r>
          </a:p>
          <a:p>
            <a:pPr lvl="1"/>
            <a:r>
              <a:rPr lang="en-US" altLang="ja-JP" sz="2400" dirty="0"/>
              <a:t>Apparently, too much</a:t>
            </a:r>
          </a:p>
          <a:p>
            <a:endParaRPr lang="en-US" altLang="ja-JP" sz="2800" dirty="0"/>
          </a:p>
          <a:p>
            <a:r>
              <a:rPr lang="en-US" altLang="ja-JP" sz="2800" dirty="0"/>
              <a:t>At least we have to extend RIFS 10 times of current RIFS value</a:t>
            </a:r>
          </a:p>
          <a:p>
            <a:endParaRPr lang="en-US" altLang="ja-JP" sz="2800" dirty="0"/>
          </a:p>
          <a:p>
            <a:r>
              <a:rPr lang="en-US" altLang="ja-JP" sz="2800" dirty="0"/>
              <a:t>We also need another equation for RIFS  for supporting both short/long distance</a:t>
            </a:r>
          </a:p>
          <a:p>
            <a:endParaRPr kumimoji="1" lang="en-US" altLang="ja-JP" sz="2800" dirty="0"/>
          </a:p>
          <a:p>
            <a:endParaRPr kumimoji="1" lang="ja-JP" altLang="en-US" sz="2800" dirty="0"/>
          </a:p>
        </p:txBody>
      </p:sp>
      <p:sp>
        <p:nvSpPr>
          <p:cNvPr id="4" name="Date Placeholder 3">
            <a:extLst>
              <a:ext uri="{FF2B5EF4-FFF2-40B4-BE49-F238E27FC236}">
                <a16:creationId xmlns:a16="http://schemas.microsoft.com/office/drawing/2014/main" id="{F70C21F7-2FA6-4F5E-9EEE-FCF6C142A9E5}"/>
              </a:ext>
            </a:extLst>
          </p:cNvPr>
          <p:cNvSpPr>
            <a:spLocks noGrp="1"/>
          </p:cNvSpPr>
          <p:nvPr>
            <p:ph type="dt" sz="half" idx="10"/>
          </p:nvPr>
        </p:nvSpPr>
        <p:spPr/>
        <p:txBody>
          <a:bodyPr/>
          <a:lstStyle/>
          <a:p>
            <a:r>
              <a:rPr lang="en-US" altLang="ja-JP"/>
              <a:t>July 2021</a:t>
            </a:r>
          </a:p>
        </p:txBody>
      </p:sp>
      <p:sp>
        <p:nvSpPr>
          <p:cNvPr id="5" name="Footer Placeholder 4">
            <a:extLst>
              <a:ext uri="{FF2B5EF4-FFF2-40B4-BE49-F238E27FC236}">
                <a16:creationId xmlns:a16="http://schemas.microsoft.com/office/drawing/2014/main" id="{9EF9AB30-ADB5-4C26-8D45-FF84D8BF8C3D}"/>
              </a:ext>
            </a:extLst>
          </p:cNvPr>
          <p:cNvSpPr>
            <a:spLocks noGrp="1"/>
          </p:cNvSpPr>
          <p:nvPr>
            <p:ph type="ftr" sz="quarter" idx="11"/>
          </p:nvPr>
        </p:nvSpPr>
        <p:spPr/>
        <p:txBody>
          <a:bodyPr/>
          <a:lstStyle/>
          <a:p>
            <a:r>
              <a:rPr lang="en-US" altLang="ja-JP"/>
              <a:t>Keitarou Kondou, HRCP R&amp;D Partnership</a:t>
            </a:r>
          </a:p>
        </p:txBody>
      </p:sp>
      <p:sp>
        <p:nvSpPr>
          <p:cNvPr id="6" name="Slide Number Placeholder 5">
            <a:extLst>
              <a:ext uri="{FF2B5EF4-FFF2-40B4-BE49-F238E27FC236}">
                <a16:creationId xmlns:a16="http://schemas.microsoft.com/office/drawing/2014/main" id="{24C63237-F884-4FF3-9937-04AB1F9B40C9}"/>
              </a:ext>
            </a:extLst>
          </p:cNvPr>
          <p:cNvSpPr>
            <a:spLocks noGrp="1"/>
          </p:cNvSpPr>
          <p:nvPr>
            <p:ph type="sldNum" sz="quarter" idx="12"/>
          </p:nvPr>
        </p:nvSpPr>
        <p:spPr/>
        <p:txBody>
          <a:bodyPr/>
          <a:lstStyle/>
          <a:p>
            <a:r>
              <a:rPr lang="en-US" altLang="ja-JP"/>
              <a:t>Slide </a:t>
            </a:r>
            <a:fld id="{79175E37-E48F-49E9-AD4F-E55053C18E0B}" type="slidenum">
              <a:rPr lang="en-US" altLang="ja-JP" smtClean="0"/>
              <a:pPr/>
              <a:t>8</a:t>
            </a:fld>
            <a:endParaRPr lang="en-US" altLang="ja-JP"/>
          </a:p>
        </p:txBody>
      </p:sp>
    </p:spTree>
    <p:extLst>
      <p:ext uri="{BB962C8B-B14F-4D97-AF65-F5344CB8AC3E}">
        <p14:creationId xmlns:p14="http://schemas.microsoft.com/office/powerpoint/2010/main" val="369757297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214</TotalTime>
  <Words>805</Words>
  <Application>Microsoft Office PowerPoint</Application>
  <PresentationFormat>On-screen Show (4:3)</PresentationFormat>
  <Paragraphs>124</Paragraphs>
  <Slides>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游ゴシック</vt:lpstr>
      <vt:lpstr>Arial</vt:lpstr>
      <vt:lpstr>Cambria Math</vt:lpstr>
      <vt:lpstr>Open Sans</vt:lpstr>
      <vt:lpstr>Times New Roman</vt:lpstr>
      <vt:lpstr>Office Theme</vt:lpstr>
      <vt:lpstr>PowerPoint Presentation</vt:lpstr>
      <vt:lpstr>Extension of Interframe Space for supporting long distance transmission</vt:lpstr>
      <vt:lpstr>Introduction of ’ThoR’</vt:lpstr>
      <vt:lpstr>System Overview</vt:lpstr>
      <vt:lpstr>Channel Access on 15.3d/e</vt:lpstr>
      <vt:lpstr>Concerns on long distance transmission</vt:lpstr>
      <vt:lpstr>Distance covered with 15.3d standard</vt:lpstr>
      <vt:lpstr>Suggested Change</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Kondou Keitarou</dc:creator>
  <cp:keywords/>
  <dc:description>&lt;doc#&gt;</dc:description>
  <cp:lastModifiedBy>Kondou Keitarou</cp:lastModifiedBy>
  <cp:revision>7</cp:revision>
  <cp:lastPrinted>1998-02-10T13:28:06Z</cp:lastPrinted>
  <dcterms:created xsi:type="dcterms:W3CDTF">2021-07-08T07:21:50Z</dcterms:created>
  <dcterms:modified xsi:type="dcterms:W3CDTF">2021-07-20T11:57:05Z</dcterms:modified>
</cp:coreProperties>
</file>