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6" r:id="rId3"/>
    <p:sldId id="287" r:id="rId4"/>
    <p:sldId id="340" r:id="rId5"/>
    <p:sldId id="353" r:id="rId6"/>
    <p:sldId id="34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5268" autoAdjust="0"/>
  </p:normalViewPr>
  <p:slideViewPr>
    <p:cSldViewPr snapToGrid="0">
      <p:cViewPr varScale="1">
        <p:scale>
          <a:sx n="52" d="100"/>
          <a:sy n="52" d="100"/>
        </p:scale>
        <p:origin x="1252"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cn/21/15-21-0260-02-006a-ieee-802-15-6a-csd-draft.docx" TargetMode="External"/><Relationship Id="rId3" Type="http://schemas.openxmlformats.org/officeDocument/2006/relationships/hyperlink" Target="https://mentor.ieee.org/802-ec/dcn/17/ec-17-0073-00-ACSD-802-15-13.docx" TargetMode="External"/><Relationship Id="rId7" Type="http://schemas.openxmlformats.org/officeDocument/2006/relationships/hyperlink" Target="https://mentor.ieee.org/802.15/dcn/21/15-21-0259-03-006a-ieee-802-15-6a-par-draft.pdf" TargetMode="External"/><Relationship Id="rId12"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11.xml"/><Relationship Id="rId6" Type="http://schemas.openxmlformats.org/officeDocument/2006/relationships/hyperlink" Target="https://mentor.ieee.org/802.15/dcn/21/15-21-0047-05-nuwb-draft-csd-ng-uwb.docx" TargetMode="External"/><Relationship Id="rId11" Type="http://schemas.openxmlformats.org/officeDocument/2006/relationships/hyperlink" Target="https://mentor.ieee.org/802.15/dcn/21/15-21-0265-03-0015-sg15-ns-nb-par-working-draft.docx" TargetMode="External"/><Relationship Id="rId5" Type="http://schemas.openxmlformats.org/officeDocument/2006/relationships/hyperlink" Target="https://mentor.ieee.org/802.15/dcn/21/15-21-0126-02-nuwb-p802-15-4ab-par-draft-from-myproject.pdf" TargetMode="External"/><Relationship Id="rId10"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0-04-Cor2-tg4-2020-cor1-par-modification-draft.docx" TargetMode="External"/><Relationship Id="rId9" Type="http://schemas.openxmlformats.org/officeDocument/2006/relationships/hyperlink" Target="https://mentor.ieee.org/802.15/dcn/21/15-21-0274-04-0014-sg14-ns-uwb-par-working-draft.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for Comments from 802.11 for 15.6a PAR</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15th,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Hernandez2,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686594" y="1338682"/>
            <a:ext cx="7770813" cy="636683"/>
          </a:xfrm>
        </p:spPr>
        <p:txBody>
          <a:bodyPr/>
          <a:lstStyle/>
          <a:p>
            <a:r>
              <a:rPr lang="en-US" altLang="en-US" sz="2100" dirty="0"/>
              <a:t>802.15 Response to 802.11 PAR/CSD Comments – Snapshot slide</a:t>
            </a:r>
            <a:br>
              <a:rPr lang="en-US" altLang="en-US" sz="2100" dirty="0"/>
            </a:br>
            <a:r>
              <a:rPr lang="en-US" altLang="en-US" sz="2100" dirty="0"/>
              <a:t>Chair: Pat Kinney</a:t>
            </a:r>
            <a:endParaRPr lang="en-US" sz="21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コンテンツ プレースホルダー 7">
            <a:extLst>
              <a:ext uri="{FF2B5EF4-FFF2-40B4-BE49-F238E27FC236}">
                <a16:creationId xmlns:a16="http://schemas.microsoft.com/office/drawing/2014/main" id="{6D8C4B2A-92E9-416B-BFFC-1C7C2BE24DFA}"/>
              </a:ext>
            </a:extLst>
          </p:cNvPr>
          <p:cNvSpPr>
            <a:spLocks noGrp="1"/>
          </p:cNvSpPr>
          <p:nvPr>
            <p:ph idx="1"/>
          </p:nvPr>
        </p:nvSpPr>
        <p:spPr>
          <a:xfrm>
            <a:off x="685007" y="2167990"/>
            <a:ext cx="7772400" cy="4114800"/>
          </a:xfrm>
        </p:spPr>
        <p:txBody>
          <a:bodyPr/>
          <a:lstStyle/>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802.15.13 Standard: Multi-Gigabit per Second Optical Wireless Communications (OWC), with Ranges up to 200 meters, for both stationary and mobile devices,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2"/>
              </a:rPr>
              <a:t>PAR Extension</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and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3"/>
              </a:rPr>
              <a:t>CSD</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t>
            </a:r>
          </a:p>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802.15.4-2020/Cor1 Corrigendum 1:Correction of errors preventing backward compatibility,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4"/>
              </a:rPr>
              <a:t>PAR Modification</a:t>
            </a:r>
            <a:endParaRPr kumimoji="0" lang="en-US" altLang="ja-JP" sz="1600" b="0" i="0" u="none" strike="noStrike" kern="0" cap="none" spc="0" normalizeH="0" baseline="0" noProof="0" dirty="0">
              <a:ln>
                <a:noFill/>
              </a:ln>
              <a:solidFill>
                <a:srgbClr val="000000"/>
              </a:solidFill>
              <a:effectLst/>
              <a:uLnTx/>
              <a:uFillTx/>
              <a:latin typeface="Times New Roman"/>
              <a:ea typeface="MS Gothic"/>
            </a:endParaRPr>
          </a:p>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802.15.4ab Amendment: Enhanced Ultra Wide-Band (UWB) Physical Layers (PHYs) and Associated MAC Enhancements,</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5"/>
              </a:rPr>
              <a:t> PAR</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and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6"/>
              </a:rPr>
              <a:t>CSD</a:t>
            </a:r>
            <a:endParaRPr kumimoji="0" lang="en-US" altLang="ja-JP" sz="1600" b="0" i="0" u="none" strike="noStrike" kern="0" cap="none" spc="0" normalizeH="0" baseline="0" noProof="0" dirty="0">
              <a:ln>
                <a:noFill/>
              </a:ln>
              <a:solidFill>
                <a:srgbClr val="000000"/>
              </a:solidFill>
              <a:effectLst/>
              <a:uLnTx/>
              <a:uFillTx/>
              <a:latin typeface="Times New Roman"/>
              <a:ea typeface="MS Gothic"/>
            </a:endParaRPr>
          </a:p>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802.15.6a Amendment: Dependable Human and Vehicle Body Area Networks,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7"/>
              </a:rPr>
              <a:t>PAR</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and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8"/>
              </a:rPr>
              <a:t>CSD</a:t>
            </a:r>
            <a:endParaRPr kumimoji="0" lang="en-US" altLang="ja-JP" sz="1600" b="0" i="0" u="none" strike="noStrike" kern="0" cap="none" spc="0" normalizeH="0" baseline="0" noProof="0" dirty="0">
              <a:ln>
                <a:noFill/>
              </a:ln>
              <a:solidFill>
                <a:srgbClr val="000000"/>
              </a:solidFill>
              <a:effectLst/>
              <a:uLnTx/>
              <a:uFillTx/>
              <a:latin typeface="Times New Roman"/>
              <a:ea typeface="MS Gothic"/>
            </a:endParaRPr>
          </a:p>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802.15.14 Standard: Ad-Hoc Impulse Radio Ultra Wideband Wireless Networks,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9"/>
              </a:rPr>
              <a:t>PAR</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and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10"/>
              </a:rPr>
              <a:t>CSD</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t>
            </a:r>
          </a:p>
          <a:p>
            <a:pPr marL="800100" marR="0" lvl="1" indent="-342900" algn="l" defTabSz="449263" rtl="0" eaLnBrk="1" fontAlgn="base" latinLnBrk="0" hangingPunct="1">
              <a:lnSpc>
                <a:spcPct val="100000"/>
              </a:lnSpc>
              <a:spcBef>
                <a:spcPts val="500"/>
              </a:spcBef>
              <a:spcAft>
                <a:spcPct val="0"/>
              </a:spcAft>
              <a:buClr>
                <a:srgbClr val="000000"/>
              </a:buClr>
              <a:buSzPct val="100000"/>
              <a:buFont typeface="+mj-lt"/>
              <a:buAutoNum type="arabicPeriod" startAt="5"/>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802.15.15 Standard: Ad-Hoc Low-Rate Wireless Networks,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11"/>
              </a:rPr>
              <a:t>PAR</a:t>
            </a:r>
            <a:r>
              <a:rPr kumimoji="0" lang="en-US" altLang="ja-JP" sz="1600" b="0" i="0" u="none" strike="noStrike" kern="0" cap="none" spc="0" normalizeH="0" baseline="0" noProof="0" dirty="0">
                <a:ln>
                  <a:noFill/>
                </a:ln>
                <a:solidFill>
                  <a:srgbClr val="000000"/>
                </a:solidFill>
                <a:effectLst/>
                <a:uLnTx/>
                <a:uFillTx/>
                <a:latin typeface="Times New Roman"/>
                <a:ea typeface="MS Gothic"/>
              </a:rPr>
              <a:t> and </a:t>
            </a:r>
            <a:r>
              <a:rPr kumimoji="0" lang="en-US" altLang="ja-JP" sz="1600" b="0" i="0" u="none" strike="noStrike" kern="0" cap="none" spc="0" normalizeH="0" baseline="0" noProof="0" dirty="0">
                <a:ln>
                  <a:noFill/>
                </a:ln>
                <a:solidFill>
                  <a:srgbClr val="000000"/>
                </a:solidFill>
                <a:effectLst/>
                <a:uLnTx/>
                <a:uFillTx/>
                <a:latin typeface="Times New Roman"/>
                <a:ea typeface="MS Gothic"/>
                <a:hlinkClick r:id="rId12"/>
              </a:rPr>
              <a:t>CSD</a:t>
            </a:r>
            <a:endParaRPr lang="ja-JP" altLang="en-US" dirty="0"/>
          </a:p>
        </p:txBody>
      </p:sp>
    </p:spTree>
    <p:extLst>
      <p:ext uri="{BB962C8B-B14F-4D97-AF65-F5344CB8AC3E}">
        <p14:creationId xmlns:p14="http://schemas.microsoft.com/office/powerpoint/2010/main" val="82277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5.2.b – expand acronym: “intra-BAN “</a:t>
            </a:r>
          </a:p>
          <a:p>
            <a:pPr marL="25400" indent="0">
              <a:buNone/>
            </a:pPr>
            <a:r>
              <a:rPr lang="en-US" sz="1350" dirty="0"/>
              <a:t>Response – </a:t>
            </a: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802.15.16 Body Area Network that is on the skin or outside the body?</a:t>
            </a:r>
          </a:p>
          <a:p>
            <a:pPr marL="25400" indent="0">
              <a:buNone/>
            </a:pPr>
            <a:r>
              <a:rPr lang="en-US" sz="1350" dirty="0"/>
              <a:t>Response – </a:t>
            </a:r>
          </a:p>
          <a:p>
            <a:pPr marL="25400" indent="0">
              <a:buNone/>
            </a:pPr>
            <a:endParaRPr lang="en-US" sz="1350" dirty="0"/>
          </a:p>
          <a:p>
            <a:pPr marL="25400" indent="0">
              <a:buNone/>
            </a:pPr>
            <a:r>
              <a:rPr lang="en-US" sz="1350" dirty="0"/>
              <a:t>8.1 - What sections are the first two sentences referencing? </a:t>
            </a:r>
          </a:p>
          <a:p>
            <a:pPr marL="508000" lvl="1" indent="0">
              <a:buNone/>
            </a:pPr>
            <a:r>
              <a:rPr lang="en-US" sz="1350" dirty="0"/>
              <a:t>Include section number.</a:t>
            </a:r>
          </a:p>
          <a:p>
            <a:pPr marL="25400" indent="0">
              <a:buNone/>
            </a:pPr>
            <a:r>
              <a:rPr lang="en-US" sz="1350" dirty="0"/>
              <a:t>Response – </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439392"/>
            <a:ext cx="7770813" cy="4132683"/>
          </a:xfrm>
        </p:spPr>
        <p:txBody>
          <a:bodyPr/>
          <a:lstStyle/>
          <a:p>
            <a:pPr marL="25400" indent="0">
              <a:buNone/>
            </a:pPr>
            <a:r>
              <a:rPr lang="en-US" sz="1350" dirty="0"/>
              <a:t>CSD: </a:t>
            </a:r>
          </a:p>
          <a:p>
            <a:pPr marL="25400" indent="0">
              <a:buNone/>
            </a:pPr>
            <a:r>
              <a:rPr lang="en-US" sz="1350" dirty="0"/>
              <a:t>1. Title page one of the CSD the Description and Abstract indicates that this document is the PAR.</a:t>
            </a:r>
          </a:p>
          <a:p>
            <a:pPr marL="25400" indent="0">
              <a:buNone/>
            </a:pPr>
            <a:r>
              <a:rPr lang="en-US" sz="1350" dirty="0"/>
              <a:t>2. Please check the versioning of the document.  History shows R2 was posted on May 18, but it seemed to have a change from July 12 to July 13.</a:t>
            </a:r>
          </a:p>
          <a:p>
            <a:pPr marL="25400" indent="0">
              <a:buNone/>
            </a:pPr>
            <a:r>
              <a:rPr lang="en-US" sz="1350" dirty="0"/>
              <a:t>3. - Broad sets of applicability. a) suggest change “Enhancements to” –to- “Enhancements by”</a:t>
            </a:r>
          </a:p>
          <a:p>
            <a:pPr marL="990600" lvl="2" indent="0">
              <a:buNone/>
            </a:pPr>
            <a:r>
              <a:rPr lang="en-US" sz="1200" b="1" dirty="0"/>
              <a:t>Same change in Technical Feasibility a) - </a:t>
            </a:r>
          </a:p>
          <a:p>
            <a:pPr marL="25400" indent="0">
              <a:buNone/>
            </a:pPr>
            <a:r>
              <a:rPr lang="en-US" sz="1350" dirty="0"/>
              <a:t>4. Broad sets of applicability. a) “higher dependability “ relative to what?</a:t>
            </a:r>
          </a:p>
          <a:p>
            <a:pPr marL="508000" lvl="1" indent="0">
              <a:buNone/>
            </a:pPr>
            <a:r>
              <a:rPr lang="en-US" sz="1350" dirty="0"/>
              <a:t>Expand or explain.</a:t>
            </a:r>
          </a:p>
          <a:p>
            <a:pPr marL="25400" indent="0">
              <a:buNone/>
            </a:pPr>
            <a:r>
              <a:rPr lang="en-US" sz="1350" dirty="0"/>
              <a:t>5. CSD General: expand acronyms on first use: “BAN”, “UWB”,  “HBAN”, and “VBAN”</a:t>
            </a:r>
          </a:p>
          <a:p>
            <a:pPr marL="25400" indent="0">
              <a:buNone/>
            </a:pPr>
            <a:r>
              <a:rPr lang="en-US" sz="1350" dirty="0"/>
              <a:t>6. Economic Feasibility: </a:t>
            </a:r>
          </a:p>
          <a:p>
            <a:pPr marL="508000" lvl="1" indent="0">
              <a:buNone/>
            </a:pPr>
            <a:r>
              <a:rPr lang="en-US" sz="1350" dirty="0"/>
              <a:t>b) Change “802.15.6 UWB technology” to “IEEE 802.15.6 UWB technology”</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lvl="1" indent="0">
              <a:buNone/>
            </a:pPr>
            <a:r>
              <a:rPr lang="en-US" sz="1350" dirty="0"/>
              <a:t>Response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5855</TotalTime>
  <Words>908</Words>
  <Application>Microsoft Office PowerPoint</Application>
  <PresentationFormat>画面に合わせる (4:3)</PresentationFormat>
  <Paragraphs>77</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Arial</vt:lpstr>
      <vt:lpstr>Calibri</vt:lpstr>
      <vt:lpstr>Helvetica</vt:lpstr>
      <vt:lpstr>Times New Roman</vt:lpstr>
      <vt:lpstr>Default Design</vt:lpstr>
      <vt:lpstr>PowerPoint プレゼンテーション</vt:lpstr>
      <vt:lpstr>PowerPoint プレゼンテーション</vt:lpstr>
      <vt:lpstr>802.15 Response to 802.11 PAR/CSD Comments – Snapshot slide Chair: Pat Kinney</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271</cp:revision>
  <dcterms:modified xsi:type="dcterms:W3CDTF">2021-07-15T11:00:26Z</dcterms:modified>
</cp:coreProperties>
</file>