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0"/>
  </p:notesMasterIdLst>
  <p:sldIdLst>
    <p:sldId id="256" r:id="rId2"/>
    <p:sldId id="30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65" d="100"/>
          <a:sy n="65" d="100"/>
        </p:scale>
        <p:origin x="872" y="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3" name="Holder 3"/>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4" name="Holder 4"/>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52859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P802.15-21-0391-00-06a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2"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for Comments from 802.1 for 15.6a PAR</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15th,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Hernandez2,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xfrm>
            <a:off x="4267201" y="6475412"/>
            <a:ext cx="611188"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10</a:t>
            </a:fld>
            <a:endParaRPr dirty="0"/>
          </a:p>
        </p:txBody>
      </p:sp>
      <p:sp>
        <p:nvSpPr>
          <p:cNvPr id="5" name="object 5"/>
          <p:cNvSpPr txBox="1"/>
          <p:nvPr/>
        </p:nvSpPr>
        <p:spPr>
          <a:xfrm>
            <a:off x="614124" y="1501569"/>
            <a:ext cx="7709535" cy="2539221"/>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23"/>
              </a:spcBef>
            </a:pPr>
            <a:endParaRPr sz="2475" dirty="0"/>
          </a:p>
          <a:p>
            <a:pPr marL="351949"/>
            <a:r>
              <a:rPr sz="1800" b="1" spc="-4" dirty="0"/>
              <a:t>1.2.4</a:t>
            </a:r>
            <a:r>
              <a:rPr sz="1800" b="1" spc="-15" dirty="0"/>
              <a:t> </a:t>
            </a:r>
            <a:r>
              <a:rPr sz="1800" b="1" spc="-19" dirty="0"/>
              <a:t>Technical</a:t>
            </a:r>
            <a:r>
              <a:rPr sz="1800" b="1" spc="-15" dirty="0"/>
              <a:t> </a:t>
            </a:r>
            <a:r>
              <a:rPr sz="1800" b="1" spc="-4" dirty="0"/>
              <a:t>Feasibility</a:t>
            </a:r>
            <a:endParaRPr sz="1800" dirty="0"/>
          </a:p>
          <a:p>
            <a:pPr>
              <a:spcBef>
                <a:spcPts val="38"/>
              </a:spcBef>
            </a:pPr>
            <a:endParaRPr sz="2063" dirty="0"/>
          </a:p>
          <a:p>
            <a:pPr marL="523399" marR="3810" indent="-171450">
              <a:lnSpc>
                <a:spcPts val="1620"/>
              </a:lnSpc>
              <a:buChar char="•"/>
              <a:tabLst>
                <a:tab pos="523399" algn="l"/>
                <a:tab pos="523875" algn="l"/>
              </a:tabLst>
            </a:pPr>
            <a:r>
              <a:rPr sz="1500" dirty="0"/>
              <a:t>The </a:t>
            </a:r>
            <a:r>
              <a:rPr sz="1500" spc="-38" dirty="0"/>
              <a:t>PAR </a:t>
            </a:r>
            <a:r>
              <a:rPr sz="1500" dirty="0"/>
              <a:t>mentions support </a:t>
            </a:r>
            <a:r>
              <a:rPr sz="1500" spc="4" dirty="0"/>
              <a:t>for </a:t>
            </a:r>
            <a:r>
              <a:rPr sz="1500" spc="-4" dirty="0"/>
              <a:t>synchronization </a:t>
            </a:r>
            <a:r>
              <a:rPr sz="1500" dirty="0"/>
              <a:t>infrastructure and IEEE 802.1 </a:t>
            </a:r>
            <a:r>
              <a:rPr sz="1500" spc="4" dirty="0"/>
              <a:t>TSN </a:t>
            </a:r>
            <a:r>
              <a:rPr sz="1500" spc="8" dirty="0"/>
              <a:t> </a:t>
            </a:r>
            <a:r>
              <a:rPr sz="1500" dirty="0"/>
              <a:t>functionality;</a:t>
            </a:r>
            <a:r>
              <a:rPr sz="1500" spc="-38" dirty="0"/>
              <a:t> </a:t>
            </a:r>
            <a:r>
              <a:rPr sz="1500" spc="-15" dirty="0"/>
              <a:t>however,</a:t>
            </a:r>
            <a:r>
              <a:rPr sz="1500" spc="23" dirty="0"/>
              <a:t> </a:t>
            </a:r>
            <a:r>
              <a:rPr sz="1500" dirty="0"/>
              <a:t>there</a:t>
            </a:r>
            <a:r>
              <a:rPr sz="1500" spc="-23" dirty="0"/>
              <a:t> </a:t>
            </a:r>
            <a:r>
              <a:rPr sz="1500" spc="-4" dirty="0"/>
              <a:t>is</a:t>
            </a:r>
            <a:r>
              <a:rPr sz="1500" spc="4" dirty="0"/>
              <a:t> </a:t>
            </a:r>
            <a:r>
              <a:rPr sz="1500" dirty="0"/>
              <a:t>no</a:t>
            </a:r>
            <a:r>
              <a:rPr sz="1500" spc="-19" dirty="0"/>
              <a:t> </a:t>
            </a:r>
            <a:r>
              <a:rPr sz="1500" dirty="0"/>
              <a:t>mention</a:t>
            </a:r>
            <a:r>
              <a:rPr sz="1500" spc="-19" dirty="0"/>
              <a:t> </a:t>
            </a:r>
            <a:r>
              <a:rPr sz="1500" dirty="0"/>
              <a:t>of</a:t>
            </a:r>
            <a:r>
              <a:rPr sz="1500" spc="-23" dirty="0"/>
              <a:t> </a:t>
            </a:r>
            <a:r>
              <a:rPr sz="1500" dirty="0"/>
              <a:t>demonstrating</a:t>
            </a:r>
            <a:r>
              <a:rPr sz="1500" spc="-49" dirty="0"/>
              <a:t> </a:t>
            </a:r>
            <a:r>
              <a:rPr sz="1500" dirty="0"/>
              <a:t>the</a:t>
            </a:r>
            <a:r>
              <a:rPr sz="1500" spc="-19" dirty="0"/>
              <a:t> </a:t>
            </a:r>
            <a:r>
              <a:rPr sz="1500" dirty="0"/>
              <a:t>technical</a:t>
            </a:r>
            <a:r>
              <a:rPr sz="1500" spc="-11" dirty="0"/>
              <a:t> </a:t>
            </a:r>
            <a:r>
              <a:rPr sz="1500" dirty="0"/>
              <a:t>feasibility</a:t>
            </a:r>
            <a:r>
              <a:rPr sz="1500" spc="-23" dirty="0"/>
              <a:t> </a:t>
            </a:r>
            <a:r>
              <a:rPr sz="1500" dirty="0"/>
              <a:t>of </a:t>
            </a:r>
            <a:r>
              <a:rPr sz="1500" spc="-405" dirty="0"/>
              <a:t> </a:t>
            </a:r>
            <a:r>
              <a:rPr sz="1500" dirty="0"/>
              <a:t>these.</a:t>
            </a:r>
            <a:endParaRPr lang="en-US" sz="1500" dirty="0"/>
          </a:p>
          <a:p>
            <a:pPr marL="351949" marR="3810">
              <a:lnSpc>
                <a:spcPts val="1620"/>
              </a:lnSpc>
              <a:tabLst>
                <a:tab pos="523399" algn="l"/>
                <a:tab pos="523875" algn="l"/>
              </a:tabLst>
            </a:pPr>
            <a:endParaRPr lang="en-US" sz="1500" dirty="0"/>
          </a:p>
          <a:p>
            <a:pPr marL="351949" marR="3810">
              <a:lnSpc>
                <a:spcPts val="1620"/>
              </a:lnSpc>
              <a:tabLst>
                <a:tab pos="523399" algn="l"/>
                <a:tab pos="523875" algn="l"/>
              </a:tabLst>
            </a:pPr>
            <a:r>
              <a:rPr lang="en-US" sz="1500" dirty="0"/>
              <a:t>Response - </a:t>
            </a:r>
          </a:p>
          <a:p>
            <a:pPr marL="351949" marR="3810">
              <a:lnSpc>
                <a:spcPts val="1620"/>
              </a:lnSpc>
              <a:tabLst>
                <a:tab pos="523399" algn="l"/>
                <a:tab pos="523875" algn="l"/>
              </a:tabLst>
            </a:pPr>
            <a:endParaRPr lang="en-US" sz="1500" dirty="0"/>
          </a:p>
        </p:txBody>
      </p:sp>
      <p:sp>
        <p:nvSpPr>
          <p:cNvPr id="11" name="Google Shape;175;p25">
            <a:extLst>
              <a:ext uri="{FF2B5EF4-FFF2-40B4-BE49-F238E27FC236}">
                <a16:creationId xmlns:a16="http://schemas.microsoft.com/office/drawing/2014/main" id="{EAD677E0-CA45-43D8-AA2E-A537D929E38F}"/>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405545"/>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P802.15.14</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15" name="object 15"/>
          <p:cNvSpPr txBox="1">
            <a:spLocks noGrp="1"/>
          </p:cNvSpPr>
          <p:nvPr>
            <p:ph type="sldNum" sz="quarter" idx="7"/>
          </p:nvPr>
        </p:nvSpPr>
        <p:spPr>
          <a:xfrm>
            <a:off x="4023278" y="6500394"/>
            <a:ext cx="745369" cy="179537"/>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11</a:t>
            </a:fld>
            <a:endParaRPr dirty="0"/>
          </a:p>
        </p:txBody>
      </p:sp>
      <p:sp>
        <p:nvSpPr>
          <p:cNvPr id="5" name="object 5"/>
          <p:cNvSpPr txBox="1"/>
          <p:nvPr/>
        </p:nvSpPr>
        <p:spPr>
          <a:xfrm>
            <a:off x="635317" y="1502378"/>
            <a:ext cx="3916680" cy="990656"/>
          </a:xfrm>
          <a:prstGeom prst="rect">
            <a:avLst/>
          </a:prstGeom>
        </p:spPr>
        <p:txBody>
          <a:bodyPr vert="horz" wrap="square" lIns="0" tIns="9525" rIns="0" bIns="0" rtlCol="0">
            <a:spAutoFit/>
          </a:bodyPr>
          <a:lstStyle/>
          <a:p>
            <a:pPr marL="9525">
              <a:spcBef>
                <a:spcPts val="75"/>
              </a:spcBef>
            </a:pPr>
            <a:r>
              <a:rPr sz="2100" b="1" spc="-83" dirty="0"/>
              <a:t>PAR</a:t>
            </a:r>
            <a:endParaRPr sz="2100"/>
          </a:p>
          <a:p>
            <a:pPr>
              <a:spcBef>
                <a:spcPts val="19"/>
              </a:spcBef>
            </a:pPr>
            <a:endParaRPr sz="2475"/>
          </a:p>
          <a:p>
            <a:pPr marL="352425"/>
            <a:r>
              <a:rPr sz="1800" b="1" spc="-4" dirty="0"/>
              <a:t>5.2</a:t>
            </a:r>
            <a:r>
              <a:rPr sz="1800" b="1" spc="-11" dirty="0"/>
              <a:t> </a:t>
            </a:r>
            <a:r>
              <a:rPr sz="1800" b="1" spc="-4" dirty="0"/>
              <a:t>Scope</a:t>
            </a:r>
            <a:r>
              <a:rPr sz="1800" b="1" spc="-11" dirty="0"/>
              <a:t> </a:t>
            </a:r>
            <a:r>
              <a:rPr sz="1800" b="1" spc="-4" dirty="0"/>
              <a:t>of</a:t>
            </a:r>
            <a:r>
              <a:rPr sz="1800" b="1" spc="-8" dirty="0"/>
              <a:t> </a:t>
            </a:r>
            <a:r>
              <a:rPr sz="1800" b="1" spc="-4" dirty="0"/>
              <a:t>proposed</a:t>
            </a:r>
            <a:r>
              <a:rPr sz="1800" b="1" spc="-11" dirty="0"/>
              <a:t> </a:t>
            </a:r>
            <a:r>
              <a:rPr sz="1800" b="1" dirty="0"/>
              <a:t>standard:</a:t>
            </a:r>
            <a:endParaRPr sz="1800"/>
          </a:p>
        </p:txBody>
      </p:sp>
      <p:sp>
        <p:nvSpPr>
          <p:cNvPr id="6" name="object 6"/>
          <p:cNvSpPr txBox="1"/>
          <p:nvPr/>
        </p:nvSpPr>
        <p:spPr>
          <a:xfrm>
            <a:off x="978217" y="2487453"/>
            <a:ext cx="6217919" cy="240450"/>
          </a:xfrm>
          <a:prstGeom prst="rect">
            <a:avLst/>
          </a:prstGeom>
        </p:spPr>
        <p:txBody>
          <a:bodyPr vert="horz" wrap="square" lIns="0" tIns="9525" rIns="0" bIns="0" rtlCol="0">
            <a:spAutoFit/>
          </a:bodyPr>
          <a:lstStyle/>
          <a:p>
            <a:pPr marL="180975" indent="-171450">
              <a:spcBef>
                <a:spcPts val="75"/>
              </a:spcBef>
              <a:buChar char="•"/>
              <a:tabLst>
                <a:tab pos="180499" algn="l"/>
                <a:tab pos="180975" algn="l"/>
              </a:tabLst>
            </a:pPr>
            <a:r>
              <a:rPr sz="1500" spc="4" dirty="0"/>
              <a:t>The</a:t>
            </a:r>
            <a:r>
              <a:rPr sz="1500" spc="-23" dirty="0"/>
              <a:t> </a:t>
            </a:r>
            <a:r>
              <a:rPr sz="1500" dirty="0"/>
              <a:t>scope</a:t>
            </a:r>
            <a:r>
              <a:rPr sz="1500" spc="-19" dirty="0"/>
              <a:t> </a:t>
            </a:r>
            <a:r>
              <a:rPr sz="1500" dirty="0"/>
              <a:t>states,</a:t>
            </a:r>
            <a:r>
              <a:rPr sz="1500" spc="-23" dirty="0"/>
              <a:t> </a:t>
            </a:r>
            <a:r>
              <a:rPr sz="1500" dirty="0"/>
              <a:t>“This</a:t>
            </a:r>
            <a:r>
              <a:rPr sz="1500" spc="-15" dirty="0"/>
              <a:t> </a:t>
            </a:r>
            <a:r>
              <a:rPr sz="1500" dirty="0"/>
              <a:t>standard</a:t>
            </a:r>
            <a:r>
              <a:rPr sz="1500" spc="-38" dirty="0"/>
              <a:t> </a:t>
            </a:r>
            <a:r>
              <a:rPr sz="1500" dirty="0"/>
              <a:t>specifies</a:t>
            </a:r>
            <a:r>
              <a:rPr sz="1500" spc="-23" dirty="0"/>
              <a:t> </a:t>
            </a:r>
            <a:r>
              <a:rPr sz="1500" dirty="0"/>
              <a:t>the</a:t>
            </a:r>
            <a:r>
              <a:rPr sz="1500" spc="-19" dirty="0"/>
              <a:t> </a:t>
            </a:r>
            <a:r>
              <a:rPr sz="1500" spc="-4" dirty="0"/>
              <a:t>physical</a:t>
            </a:r>
            <a:r>
              <a:rPr sz="1500" spc="4" dirty="0"/>
              <a:t> </a:t>
            </a:r>
            <a:r>
              <a:rPr sz="1500" spc="-4" dirty="0"/>
              <a:t>layer</a:t>
            </a:r>
            <a:r>
              <a:rPr sz="1500" spc="15" dirty="0"/>
              <a:t> </a:t>
            </a:r>
            <a:r>
              <a:rPr sz="1500" spc="-4" dirty="0"/>
              <a:t>(PHY)</a:t>
            </a:r>
            <a:r>
              <a:rPr sz="1500" spc="15" dirty="0"/>
              <a:t> </a:t>
            </a:r>
            <a:r>
              <a:rPr sz="1500" dirty="0"/>
              <a:t>and</a:t>
            </a:r>
            <a:endParaRPr sz="1500"/>
          </a:p>
        </p:txBody>
      </p:sp>
      <p:sp>
        <p:nvSpPr>
          <p:cNvPr id="7" name="object 7"/>
          <p:cNvSpPr txBox="1"/>
          <p:nvPr/>
        </p:nvSpPr>
        <p:spPr>
          <a:xfrm>
            <a:off x="7241667" y="2515362"/>
            <a:ext cx="762000" cy="218008"/>
          </a:xfrm>
          <a:prstGeom prst="rect">
            <a:avLst/>
          </a:prstGeom>
          <a:solidFill>
            <a:srgbClr val="FFFF00"/>
          </a:solidFill>
        </p:spPr>
        <p:txBody>
          <a:bodyPr vert="horz" wrap="square" lIns="0" tIns="0" rIns="0" bIns="0" rtlCol="0">
            <a:spAutoFit/>
          </a:bodyPr>
          <a:lstStyle/>
          <a:p>
            <a:pPr marL="953">
              <a:lnSpc>
                <a:spcPts val="1654"/>
              </a:lnSpc>
            </a:pPr>
            <a:r>
              <a:rPr sz="1500" dirty="0"/>
              <a:t>data</a:t>
            </a:r>
            <a:r>
              <a:rPr sz="1500" spc="-49" dirty="0"/>
              <a:t> </a:t>
            </a:r>
            <a:r>
              <a:rPr sz="1500" spc="-4" dirty="0"/>
              <a:t>link</a:t>
            </a:r>
            <a:endParaRPr sz="1500"/>
          </a:p>
        </p:txBody>
      </p:sp>
      <p:sp>
        <p:nvSpPr>
          <p:cNvPr id="8" name="object 8"/>
          <p:cNvSpPr txBox="1"/>
          <p:nvPr/>
        </p:nvSpPr>
        <p:spPr>
          <a:xfrm>
            <a:off x="1159002" y="2721101"/>
            <a:ext cx="464820" cy="218008"/>
          </a:xfrm>
          <a:prstGeom prst="rect">
            <a:avLst/>
          </a:prstGeom>
          <a:solidFill>
            <a:srgbClr val="FFFF00"/>
          </a:solidFill>
        </p:spPr>
        <p:txBody>
          <a:bodyPr vert="horz" wrap="square" lIns="0" tIns="0" rIns="0" bIns="0" rtlCol="0">
            <a:spAutoFit/>
          </a:bodyPr>
          <a:lstStyle/>
          <a:p>
            <a:pPr>
              <a:lnSpc>
                <a:spcPts val="1658"/>
              </a:lnSpc>
            </a:pPr>
            <a:r>
              <a:rPr sz="1500" spc="-4" dirty="0"/>
              <a:t>layer</a:t>
            </a:r>
            <a:endParaRPr sz="1500"/>
          </a:p>
        </p:txBody>
      </p:sp>
      <p:sp>
        <p:nvSpPr>
          <p:cNvPr id="9" name="object 9"/>
          <p:cNvSpPr txBox="1"/>
          <p:nvPr/>
        </p:nvSpPr>
        <p:spPr>
          <a:xfrm>
            <a:off x="1614678" y="2693384"/>
            <a:ext cx="6486049" cy="240450"/>
          </a:xfrm>
          <a:prstGeom prst="rect">
            <a:avLst/>
          </a:prstGeom>
        </p:spPr>
        <p:txBody>
          <a:bodyPr vert="horz" wrap="square" lIns="0" tIns="9525" rIns="0" bIns="0" rtlCol="0">
            <a:spAutoFit/>
          </a:bodyPr>
          <a:lstStyle/>
          <a:p>
            <a:pPr marL="9525">
              <a:spcBef>
                <a:spcPts val="75"/>
              </a:spcBef>
              <a:tabLst>
                <a:tab pos="3738086" algn="l"/>
              </a:tabLst>
            </a:pPr>
            <a:r>
              <a:rPr sz="1500" spc="15" dirty="0"/>
              <a:t>f</a:t>
            </a:r>
            <a:r>
              <a:rPr sz="1500" spc="4" dirty="0"/>
              <a:t>o</a:t>
            </a:r>
            <a:r>
              <a:rPr sz="1500" dirty="0"/>
              <a:t>r</a:t>
            </a:r>
            <a:r>
              <a:rPr sz="1500" spc="-34" dirty="0"/>
              <a:t> </a:t>
            </a:r>
            <a:r>
              <a:rPr sz="1500" spc="-4" dirty="0"/>
              <a:t>i</a:t>
            </a:r>
            <a:r>
              <a:rPr sz="1500" spc="4" dirty="0"/>
              <a:t>mpu</a:t>
            </a:r>
            <a:r>
              <a:rPr sz="1500" spc="-4" dirty="0"/>
              <a:t>ls</a:t>
            </a:r>
            <a:r>
              <a:rPr sz="1500" dirty="0"/>
              <a:t>e</a:t>
            </a:r>
            <a:r>
              <a:rPr sz="1500" spc="-11" dirty="0"/>
              <a:t> </a:t>
            </a:r>
            <a:r>
              <a:rPr sz="1500" dirty="0"/>
              <a:t>ra</a:t>
            </a:r>
            <a:r>
              <a:rPr sz="1500" spc="4" dirty="0"/>
              <a:t>d</a:t>
            </a:r>
            <a:r>
              <a:rPr sz="1500" spc="-4" dirty="0"/>
              <a:t>i</a:t>
            </a:r>
            <a:r>
              <a:rPr sz="1500" dirty="0"/>
              <a:t>o</a:t>
            </a:r>
            <a:r>
              <a:rPr sz="1500" spc="-11" dirty="0"/>
              <a:t> </a:t>
            </a:r>
            <a:r>
              <a:rPr sz="1500" spc="4" dirty="0"/>
              <a:t>u</a:t>
            </a:r>
            <a:r>
              <a:rPr sz="1500" spc="-4" dirty="0"/>
              <a:t>ltr</a:t>
            </a:r>
            <a:r>
              <a:rPr sz="1500" dirty="0"/>
              <a:t>a</a:t>
            </a:r>
            <a:r>
              <a:rPr sz="1500" spc="-11" dirty="0"/>
              <a:t> </a:t>
            </a:r>
            <a:r>
              <a:rPr sz="1500" spc="-19" dirty="0"/>
              <a:t>w</a:t>
            </a:r>
            <a:r>
              <a:rPr sz="1500" spc="-4" dirty="0"/>
              <a:t>id</a:t>
            </a:r>
            <a:r>
              <a:rPr sz="1500" spc="4" dirty="0"/>
              <a:t>eban</a:t>
            </a:r>
            <a:r>
              <a:rPr sz="1500" dirty="0"/>
              <a:t>d</a:t>
            </a:r>
            <a:r>
              <a:rPr sz="1500" spc="-8" dirty="0"/>
              <a:t> </a:t>
            </a:r>
            <a:r>
              <a:rPr sz="1500" dirty="0"/>
              <a:t>(</a:t>
            </a:r>
            <a:r>
              <a:rPr sz="1500" spc="-8" dirty="0"/>
              <a:t>U</a:t>
            </a:r>
            <a:r>
              <a:rPr sz="1500" spc="53" dirty="0"/>
              <a:t>W</a:t>
            </a:r>
            <a:r>
              <a:rPr sz="1500" dirty="0"/>
              <a:t>B)…</a:t>
            </a:r>
            <a:r>
              <a:rPr sz="1500" spc="-8" dirty="0"/>
              <a:t>”</a:t>
            </a:r>
            <a:r>
              <a:rPr sz="1500" dirty="0"/>
              <a:t>.	</a:t>
            </a:r>
            <a:r>
              <a:rPr sz="1500" spc="-153" dirty="0"/>
              <a:t>T</a:t>
            </a:r>
            <a:r>
              <a:rPr sz="1500" dirty="0"/>
              <a:t>o</a:t>
            </a:r>
            <a:r>
              <a:rPr sz="1500" spc="-23" dirty="0"/>
              <a:t> </a:t>
            </a:r>
            <a:r>
              <a:rPr sz="1500" spc="4" dirty="0"/>
              <a:t>b</a:t>
            </a:r>
            <a:r>
              <a:rPr sz="1500" dirty="0"/>
              <a:t>e</a:t>
            </a:r>
            <a:r>
              <a:rPr sz="1500" spc="-8" dirty="0"/>
              <a:t> </a:t>
            </a:r>
            <a:r>
              <a:rPr sz="1500" dirty="0"/>
              <a:t>c</a:t>
            </a:r>
            <a:r>
              <a:rPr sz="1500" spc="4" dirty="0"/>
              <a:t>on</a:t>
            </a:r>
            <a:r>
              <a:rPr sz="1500" dirty="0"/>
              <a:t>sist</a:t>
            </a:r>
            <a:r>
              <a:rPr sz="1500" spc="4" dirty="0"/>
              <a:t>en</a:t>
            </a:r>
            <a:r>
              <a:rPr sz="1500" dirty="0"/>
              <a:t>t</a:t>
            </a:r>
            <a:r>
              <a:rPr sz="1500" spc="-41" dirty="0"/>
              <a:t> </a:t>
            </a:r>
            <a:r>
              <a:rPr sz="1500" spc="-19" dirty="0"/>
              <a:t>w</a:t>
            </a:r>
            <a:r>
              <a:rPr sz="1500" spc="-4" dirty="0"/>
              <a:t>it</a:t>
            </a:r>
            <a:r>
              <a:rPr sz="1500" dirty="0"/>
              <a:t>h</a:t>
            </a:r>
            <a:r>
              <a:rPr sz="1500" spc="19" dirty="0"/>
              <a:t> </a:t>
            </a:r>
            <a:r>
              <a:rPr sz="1500" spc="4" dirty="0"/>
              <a:t>o</a:t>
            </a:r>
            <a:r>
              <a:rPr sz="1500" dirty="0"/>
              <a:t>t</a:t>
            </a:r>
            <a:r>
              <a:rPr sz="1500" spc="8" dirty="0"/>
              <a:t>h</a:t>
            </a:r>
            <a:r>
              <a:rPr sz="1500" spc="4" dirty="0"/>
              <a:t>e</a:t>
            </a:r>
            <a:r>
              <a:rPr sz="1500" dirty="0"/>
              <a:t>r</a:t>
            </a:r>
            <a:r>
              <a:rPr sz="1500" spc="-34" dirty="0"/>
              <a:t> </a:t>
            </a:r>
            <a:r>
              <a:rPr sz="1500" dirty="0"/>
              <a:t>I</a:t>
            </a:r>
            <a:r>
              <a:rPr sz="1500" spc="4" dirty="0"/>
              <a:t>E</a:t>
            </a:r>
            <a:r>
              <a:rPr sz="1500" dirty="0"/>
              <a:t>EE</a:t>
            </a:r>
            <a:endParaRPr sz="1500"/>
          </a:p>
        </p:txBody>
      </p:sp>
      <p:sp>
        <p:nvSpPr>
          <p:cNvPr id="10" name="object 10"/>
          <p:cNvSpPr txBox="1"/>
          <p:nvPr/>
        </p:nvSpPr>
        <p:spPr>
          <a:xfrm>
            <a:off x="1149667" y="2899124"/>
            <a:ext cx="7189470" cy="240450"/>
          </a:xfrm>
          <a:prstGeom prst="rect">
            <a:avLst/>
          </a:prstGeom>
        </p:spPr>
        <p:txBody>
          <a:bodyPr vert="horz" wrap="square" lIns="0" tIns="9525" rIns="0" bIns="0" rtlCol="0">
            <a:spAutoFit/>
          </a:bodyPr>
          <a:lstStyle/>
          <a:p>
            <a:pPr marL="9525">
              <a:spcBef>
                <a:spcPts val="75"/>
              </a:spcBef>
            </a:pPr>
            <a:r>
              <a:rPr sz="1500" dirty="0"/>
              <a:t>802</a:t>
            </a:r>
            <a:r>
              <a:rPr sz="1500" spc="-23" dirty="0"/>
              <a:t> </a:t>
            </a:r>
            <a:r>
              <a:rPr sz="1500" dirty="0"/>
              <a:t>standards</a:t>
            </a:r>
            <a:r>
              <a:rPr sz="1500" spc="-23" dirty="0"/>
              <a:t> </a:t>
            </a:r>
            <a:r>
              <a:rPr sz="1500" dirty="0"/>
              <a:t>defining</a:t>
            </a:r>
            <a:r>
              <a:rPr sz="1500" spc="-34" dirty="0"/>
              <a:t> </a:t>
            </a:r>
            <a:r>
              <a:rPr sz="1500" dirty="0"/>
              <a:t>both</a:t>
            </a:r>
            <a:r>
              <a:rPr sz="1500" spc="-23" dirty="0"/>
              <a:t> </a:t>
            </a:r>
            <a:r>
              <a:rPr sz="1500" dirty="0"/>
              <a:t>the</a:t>
            </a:r>
            <a:r>
              <a:rPr sz="1500" spc="-19" dirty="0"/>
              <a:t> </a:t>
            </a:r>
            <a:r>
              <a:rPr sz="1500" dirty="0"/>
              <a:t>PHY</a:t>
            </a:r>
            <a:r>
              <a:rPr sz="1500" spc="-19" dirty="0"/>
              <a:t> </a:t>
            </a:r>
            <a:r>
              <a:rPr sz="1500" dirty="0"/>
              <a:t>and</a:t>
            </a:r>
            <a:r>
              <a:rPr sz="1500" spc="-19" dirty="0"/>
              <a:t> </a:t>
            </a:r>
            <a:r>
              <a:rPr sz="1500" dirty="0"/>
              <a:t>MAC, the</a:t>
            </a:r>
            <a:r>
              <a:rPr sz="1500" spc="-19" dirty="0"/>
              <a:t> </a:t>
            </a:r>
            <a:r>
              <a:rPr sz="1500" dirty="0"/>
              <a:t>scope</a:t>
            </a:r>
            <a:r>
              <a:rPr sz="1500" spc="-19" dirty="0"/>
              <a:t> </a:t>
            </a:r>
            <a:r>
              <a:rPr sz="1500" dirty="0"/>
              <a:t>should</a:t>
            </a:r>
            <a:r>
              <a:rPr sz="1500" spc="-8" dirty="0"/>
              <a:t> </a:t>
            </a:r>
            <a:r>
              <a:rPr sz="1500" spc="-30" dirty="0"/>
              <a:t>say,</a:t>
            </a:r>
            <a:r>
              <a:rPr sz="1500" spc="-11" dirty="0"/>
              <a:t> </a:t>
            </a:r>
            <a:r>
              <a:rPr sz="1500" spc="4" dirty="0"/>
              <a:t>“</a:t>
            </a:r>
            <a:r>
              <a:rPr sz="1350" spc="4" dirty="0">
                <a:latin typeface="Verdana"/>
                <a:cs typeface="Verdana"/>
              </a:rPr>
              <a:t>This</a:t>
            </a:r>
            <a:r>
              <a:rPr sz="1350" spc="23" dirty="0">
                <a:latin typeface="Verdana"/>
                <a:cs typeface="Verdana"/>
              </a:rPr>
              <a:t> </a:t>
            </a:r>
            <a:r>
              <a:rPr sz="1350" spc="-4" dirty="0">
                <a:latin typeface="Verdana"/>
                <a:cs typeface="Verdana"/>
              </a:rPr>
              <a:t>standard</a:t>
            </a:r>
            <a:endParaRPr sz="1350">
              <a:latin typeface="Verdana"/>
              <a:cs typeface="Verdana"/>
            </a:endParaRPr>
          </a:p>
        </p:txBody>
      </p:sp>
      <p:sp>
        <p:nvSpPr>
          <p:cNvPr id="11" name="object 11"/>
          <p:cNvSpPr txBox="1"/>
          <p:nvPr/>
        </p:nvSpPr>
        <p:spPr>
          <a:xfrm>
            <a:off x="1149667" y="3110674"/>
            <a:ext cx="3263741" cy="217367"/>
          </a:xfrm>
          <a:prstGeom prst="rect">
            <a:avLst/>
          </a:prstGeom>
        </p:spPr>
        <p:txBody>
          <a:bodyPr vert="horz" wrap="square" lIns="0" tIns="9525" rIns="0" bIns="0" rtlCol="0">
            <a:spAutoFit/>
          </a:bodyPr>
          <a:lstStyle/>
          <a:p>
            <a:pPr marL="9525">
              <a:spcBef>
                <a:spcPts val="75"/>
              </a:spcBef>
            </a:pPr>
            <a:r>
              <a:rPr sz="1350" spc="-4" dirty="0">
                <a:latin typeface="Verdana"/>
                <a:cs typeface="Verdana"/>
              </a:rPr>
              <a:t>specifies</a:t>
            </a:r>
            <a:r>
              <a:rPr sz="1350" spc="15" dirty="0">
                <a:latin typeface="Verdana"/>
                <a:cs typeface="Verdana"/>
              </a:rPr>
              <a:t> </a:t>
            </a:r>
            <a:r>
              <a:rPr sz="1350" spc="-4" dirty="0">
                <a:latin typeface="Verdana"/>
                <a:cs typeface="Verdana"/>
              </a:rPr>
              <a:t>the</a:t>
            </a:r>
            <a:r>
              <a:rPr sz="1350" spc="8" dirty="0">
                <a:latin typeface="Verdana"/>
                <a:cs typeface="Verdana"/>
              </a:rPr>
              <a:t> </a:t>
            </a:r>
            <a:r>
              <a:rPr sz="1350" spc="-8" dirty="0">
                <a:latin typeface="Verdana"/>
                <a:cs typeface="Verdana"/>
              </a:rPr>
              <a:t>physical</a:t>
            </a:r>
            <a:r>
              <a:rPr sz="1350" spc="26" dirty="0">
                <a:latin typeface="Verdana"/>
                <a:cs typeface="Verdana"/>
              </a:rPr>
              <a:t> </a:t>
            </a:r>
            <a:r>
              <a:rPr sz="1350" spc="-11" dirty="0">
                <a:latin typeface="Verdana"/>
                <a:cs typeface="Verdana"/>
              </a:rPr>
              <a:t>layer</a:t>
            </a:r>
            <a:r>
              <a:rPr sz="1350" spc="11" dirty="0">
                <a:latin typeface="Verdana"/>
                <a:cs typeface="Verdana"/>
              </a:rPr>
              <a:t> </a:t>
            </a:r>
            <a:r>
              <a:rPr sz="1350" spc="-4" dirty="0">
                <a:latin typeface="Verdana"/>
                <a:cs typeface="Verdana"/>
              </a:rPr>
              <a:t>(PHY)</a:t>
            </a:r>
            <a:r>
              <a:rPr sz="1350" spc="4" dirty="0">
                <a:latin typeface="Verdana"/>
                <a:cs typeface="Verdana"/>
              </a:rPr>
              <a:t> </a:t>
            </a:r>
            <a:r>
              <a:rPr sz="1350" dirty="0">
                <a:latin typeface="Verdana"/>
                <a:cs typeface="Verdana"/>
              </a:rPr>
              <a:t>and</a:t>
            </a:r>
            <a:endParaRPr sz="1350">
              <a:latin typeface="Verdana"/>
              <a:cs typeface="Verdana"/>
            </a:endParaRPr>
          </a:p>
        </p:txBody>
      </p:sp>
      <p:sp>
        <p:nvSpPr>
          <p:cNvPr id="12" name="object 12"/>
          <p:cNvSpPr txBox="1"/>
          <p:nvPr/>
        </p:nvSpPr>
        <p:spPr>
          <a:xfrm>
            <a:off x="4464176" y="3117341"/>
            <a:ext cx="3248025" cy="210635"/>
          </a:xfrm>
          <a:prstGeom prst="rect">
            <a:avLst/>
          </a:prstGeom>
          <a:solidFill>
            <a:srgbClr val="FFFF00"/>
          </a:solidFill>
        </p:spPr>
        <p:txBody>
          <a:bodyPr vert="horz" wrap="square" lIns="0" tIns="2858" rIns="0" bIns="0" rtlCol="0">
            <a:spAutoFit/>
          </a:bodyPr>
          <a:lstStyle/>
          <a:p>
            <a:pPr marL="476">
              <a:spcBef>
                <a:spcPts val="23"/>
              </a:spcBef>
            </a:pPr>
            <a:r>
              <a:rPr sz="1350" spc="-4" dirty="0">
                <a:latin typeface="Verdana"/>
                <a:cs typeface="Verdana"/>
              </a:rPr>
              <a:t>media </a:t>
            </a:r>
            <a:r>
              <a:rPr sz="1350" dirty="0">
                <a:latin typeface="Verdana"/>
                <a:cs typeface="Verdana"/>
              </a:rPr>
              <a:t>access</a:t>
            </a:r>
            <a:r>
              <a:rPr sz="1350" spc="-8" dirty="0">
                <a:latin typeface="Verdana"/>
                <a:cs typeface="Verdana"/>
              </a:rPr>
              <a:t> </a:t>
            </a:r>
            <a:r>
              <a:rPr sz="1350" spc="-4" dirty="0">
                <a:latin typeface="Verdana"/>
                <a:cs typeface="Verdana"/>
              </a:rPr>
              <a:t>control</a:t>
            </a:r>
            <a:r>
              <a:rPr sz="1350" spc="-8" dirty="0">
                <a:latin typeface="Verdana"/>
                <a:cs typeface="Verdana"/>
              </a:rPr>
              <a:t> </a:t>
            </a:r>
            <a:r>
              <a:rPr sz="1350" spc="-4" dirty="0">
                <a:latin typeface="Verdana"/>
                <a:cs typeface="Verdana"/>
              </a:rPr>
              <a:t>(MAC)</a:t>
            </a:r>
            <a:r>
              <a:rPr sz="1350" spc="-23" dirty="0">
                <a:latin typeface="Verdana"/>
                <a:cs typeface="Verdana"/>
              </a:rPr>
              <a:t> </a:t>
            </a:r>
            <a:r>
              <a:rPr sz="1350" spc="-8" dirty="0">
                <a:latin typeface="Verdana"/>
                <a:cs typeface="Verdana"/>
              </a:rPr>
              <a:t>sublayer</a:t>
            </a:r>
            <a:endParaRPr sz="1350">
              <a:latin typeface="Verdana"/>
              <a:cs typeface="Verdana"/>
            </a:endParaRPr>
          </a:p>
        </p:txBody>
      </p:sp>
      <p:sp>
        <p:nvSpPr>
          <p:cNvPr id="13" name="object 13"/>
          <p:cNvSpPr txBox="1"/>
          <p:nvPr/>
        </p:nvSpPr>
        <p:spPr>
          <a:xfrm>
            <a:off x="7704295" y="3110674"/>
            <a:ext cx="258128" cy="217367"/>
          </a:xfrm>
          <a:prstGeom prst="rect">
            <a:avLst/>
          </a:prstGeom>
        </p:spPr>
        <p:txBody>
          <a:bodyPr vert="horz" wrap="square" lIns="0" tIns="9525" rIns="0" bIns="0" rtlCol="0">
            <a:spAutoFit/>
          </a:bodyPr>
          <a:lstStyle/>
          <a:p>
            <a:pPr marL="9525">
              <a:spcBef>
                <a:spcPts val="75"/>
              </a:spcBef>
            </a:pPr>
            <a:r>
              <a:rPr sz="1350" spc="4" dirty="0">
                <a:latin typeface="Verdana"/>
                <a:cs typeface="Verdana"/>
              </a:rPr>
              <a:t>fo</a:t>
            </a:r>
            <a:r>
              <a:rPr sz="1350" dirty="0">
                <a:latin typeface="Verdana"/>
                <a:cs typeface="Verdana"/>
              </a:rPr>
              <a:t>r</a:t>
            </a:r>
            <a:endParaRPr sz="1350">
              <a:latin typeface="Verdana"/>
              <a:cs typeface="Verdana"/>
            </a:endParaRPr>
          </a:p>
        </p:txBody>
      </p:sp>
      <p:sp>
        <p:nvSpPr>
          <p:cNvPr id="14" name="object 14"/>
          <p:cNvSpPr txBox="1"/>
          <p:nvPr/>
        </p:nvSpPr>
        <p:spPr>
          <a:xfrm>
            <a:off x="978217" y="3272403"/>
            <a:ext cx="5762149" cy="1264449"/>
          </a:xfrm>
          <a:prstGeom prst="rect">
            <a:avLst/>
          </a:prstGeom>
        </p:spPr>
        <p:txBody>
          <a:bodyPr vert="horz" wrap="square" lIns="0" tIns="30480" rIns="0" bIns="0" rtlCol="0">
            <a:spAutoFit/>
          </a:bodyPr>
          <a:lstStyle/>
          <a:p>
            <a:pPr marL="180975">
              <a:spcBef>
                <a:spcPts val="240"/>
              </a:spcBef>
            </a:pPr>
            <a:r>
              <a:rPr sz="1350" spc="-4" dirty="0">
                <a:latin typeface="Verdana"/>
                <a:cs typeface="Verdana"/>
              </a:rPr>
              <a:t>impulse</a:t>
            </a:r>
            <a:r>
              <a:rPr sz="1350" spc="11" dirty="0">
                <a:latin typeface="Verdana"/>
                <a:cs typeface="Verdana"/>
              </a:rPr>
              <a:t> </a:t>
            </a:r>
            <a:r>
              <a:rPr sz="1350" spc="-11" dirty="0">
                <a:latin typeface="Verdana"/>
                <a:cs typeface="Verdana"/>
              </a:rPr>
              <a:t>radio</a:t>
            </a:r>
            <a:r>
              <a:rPr sz="1350" spc="11" dirty="0">
                <a:latin typeface="Verdana"/>
                <a:cs typeface="Verdana"/>
              </a:rPr>
              <a:t> </a:t>
            </a:r>
            <a:r>
              <a:rPr sz="1350" spc="-11" dirty="0">
                <a:latin typeface="Verdana"/>
                <a:cs typeface="Verdana"/>
              </a:rPr>
              <a:t>ultra</a:t>
            </a:r>
            <a:r>
              <a:rPr sz="1350" spc="19" dirty="0">
                <a:latin typeface="Verdana"/>
                <a:cs typeface="Verdana"/>
              </a:rPr>
              <a:t> </a:t>
            </a:r>
            <a:r>
              <a:rPr sz="1350" spc="-4" dirty="0">
                <a:latin typeface="Verdana"/>
                <a:cs typeface="Verdana"/>
              </a:rPr>
              <a:t>wideband</a:t>
            </a:r>
            <a:r>
              <a:rPr sz="1350" spc="-11" dirty="0">
                <a:latin typeface="Verdana"/>
                <a:cs typeface="Verdana"/>
              </a:rPr>
              <a:t> </a:t>
            </a:r>
            <a:r>
              <a:rPr sz="1350" spc="-23" dirty="0">
                <a:latin typeface="Verdana"/>
                <a:cs typeface="Verdana"/>
              </a:rPr>
              <a:t>(UWB)…”</a:t>
            </a:r>
            <a:endParaRPr sz="1350" dirty="0">
              <a:latin typeface="Verdana"/>
              <a:cs typeface="Verdana"/>
            </a:endParaRPr>
          </a:p>
          <a:p>
            <a:pPr marL="180975" indent="-171450">
              <a:spcBef>
                <a:spcPts val="183"/>
              </a:spcBef>
              <a:buChar char="•"/>
              <a:tabLst>
                <a:tab pos="180499" algn="l"/>
                <a:tab pos="180975" algn="l"/>
              </a:tabLst>
            </a:pPr>
            <a:r>
              <a:rPr sz="1500" spc="-4" dirty="0"/>
              <a:t>Change</a:t>
            </a:r>
            <a:r>
              <a:rPr sz="1500" spc="-8" dirty="0"/>
              <a:t> </a:t>
            </a:r>
            <a:r>
              <a:rPr sz="1500" dirty="0"/>
              <a:t>“data</a:t>
            </a:r>
            <a:r>
              <a:rPr sz="1500" spc="-23" dirty="0"/>
              <a:t> </a:t>
            </a:r>
            <a:r>
              <a:rPr sz="1500" spc="-4" dirty="0"/>
              <a:t>link</a:t>
            </a:r>
            <a:r>
              <a:rPr sz="1500" dirty="0"/>
              <a:t> </a:t>
            </a:r>
            <a:r>
              <a:rPr sz="1500" spc="-4" dirty="0"/>
              <a:t>layer”</a:t>
            </a:r>
            <a:r>
              <a:rPr sz="1500" spc="11" dirty="0"/>
              <a:t> </a:t>
            </a:r>
            <a:r>
              <a:rPr sz="1500" dirty="0"/>
              <a:t>to</a:t>
            </a:r>
            <a:r>
              <a:rPr sz="1500" spc="-23" dirty="0"/>
              <a:t> </a:t>
            </a:r>
            <a:r>
              <a:rPr sz="1500" dirty="0"/>
              <a:t>“media</a:t>
            </a:r>
            <a:r>
              <a:rPr sz="1500" spc="-11" dirty="0"/>
              <a:t> </a:t>
            </a:r>
            <a:r>
              <a:rPr sz="1500" dirty="0"/>
              <a:t>access</a:t>
            </a:r>
            <a:r>
              <a:rPr sz="1500" spc="-26" dirty="0"/>
              <a:t> </a:t>
            </a:r>
            <a:r>
              <a:rPr sz="1500" dirty="0"/>
              <a:t>control</a:t>
            </a:r>
            <a:r>
              <a:rPr sz="1500" spc="-19" dirty="0"/>
              <a:t> </a:t>
            </a:r>
            <a:r>
              <a:rPr sz="1500" spc="-4" dirty="0"/>
              <a:t>(MAC)</a:t>
            </a:r>
            <a:r>
              <a:rPr sz="1500" dirty="0"/>
              <a:t> </a:t>
            </a:r>
            <a:r>
              <a:rPr sz="1500" spc="-4" dirty="0"/>
              <a:t>sublayer”</a:t>
            </a:r>
            <a:endParaRPr lang="en-US" sz="1500" spc="-4" dirty="0"/>
          </a:p>
          <a:p>
            <a:pPr marL="9525">
              <a:spcBef>
                <a:spcPts val="183"/>
              </a:spcBef>
              <a:tabLst>
                <a:tab pos="180499" algn="l"/>
                <a:tab pos="180975" algn="l"/>
              </a:tabLst>
            </a:pPr>
            <a:endParaRPr lang="en-US" sz="1500" spc="-4" dirty="0"/>
          </a:p>
          <a:p>
            <a:pPr marL="9525">
              <a:spcBef>
                <a:spcPts val="183"/>
              </a:spcBef>
              <a:tabLst>
                <a:tab pos="180499" algn="l"/>
                <a:tab pos="180975" algn="l"/>
              </a:tabLst>
            </a:pPr>
            <a:r>
              <a:rPr lang="en-US" sz="1500" dirty="0"/>
              <a:t>Response - </a:t>
            </a:r>
          </a:p>
          <a:p>
            <a:pPr marL="9525">
              <a:spcBef>
                <a:spcPts val="183"/>
              </a:spcBef>
              <a:tabLst>
                <a:tab pos="180499" algn="l"/>
                <a:tab pos="180975" algn="l"/>
              </a:tabLst>
            </a:pPr>
            <a:endParaRPr sz="1500" dirty="0"/>
          </a:p>
        </p:txBody>
      </p:sp>
      <p:sp>
        <p:nvSpPr>
          <p:cNvPr id="20" name="Google Shape;175;p25">
            <a:extLst>
              <a:ext uri="{FF2B5EF4-FFF2-40B4-BE49-F238E27FC236}">
                <a16:creationId xmlns:a16="http://schemas.microsoft.com/office/drawing/2014/main" id="{9563FE06-5CB2-4BEE-A133-3E54ADD3F16C}"/>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P802.15.14</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xfrm>
            <a:off x="4328078" y="6470894"/>
            <a:ext cx="647046"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12</a:t>
            </a:fld>
            <a:endParaRPr dirty="0"/>
          </a:p>
        </p:txBody>
      </p:sp>
      <p:sp>
        <p:nvSpPr>
          <p:cNvPr id="5" name="object 5"/>
          <p:cNvSpPr txBox="1"/>
          <p:nvPr/>
        </p:nvSpPr>
        <p:spPr>
          <a:xfrm>
            <a:off x="635317" y="1502379"/>
            <a:ext cx="7770019" cy="3997376"/>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spc="-4" dirty="0"/>
              <a:t>5.5</a:t>
            </a:r>
            <a:r>
              <a:rPr sz="1800" b="1" spc="-8" dirty="0"/>
              <a:t> </a:t>
            </a:r>
            <a:r>
              <a:rPr sz="1800" b="1" dirty="0"/>
              <a:t>Need</a:t>
            </a:r>
            <a:r>
              <a:rPr sz="1800" b="1" spc="-15" dirty="0"/>
              <a:t> </a:t>
            </a:r>
            <a:r>
              <a:rPr sz="1800" b="1" dirty="0"/>
              <a:t>for</a:t>
            </a:r>
            <a:r>
              <a:rPr sz="1800" b="1" spc="-8" dirty="0"/>
              <a:t> </a:t>
            </a:r>
            <a:r>
              <a:rPr sz="1800" b="1" spc="-4" dirty="0"/>
              <a:t>the</a:t>
            </a:r>
            <a:r>
              <a:rPr sz="1800" b="1" spc="-8" dirty="0"/>
              <a:t> </a:t>
            </a:r>
            <a:r>
              <a:rPr sz="1800" b="1" spc="-4" dirty="0"/>
              <a:t>Project:</a:t>
            </a:r>
            <a:endParaRPr sz="1800" dirty="0"/>
          </a:p>
          <a:p>
            <a:pPr marL="523875" marR="3810" indent="-171450">
              <a:lnSpc>
                <a:spcPts val="1620"/>
              </a:lnSpc>
              <a:spcBef>
                <a:spcPts val="416"/>
              </a:spcBef>
              <a:buChar char="•"/>
              <a:tabLst>
                <a:tab pos="523399" algn="l"/>
                <a:tab pos="523875" algn="l"/>
                <a:tab pos="3979545" algn="l"/>
              </a:tabLst>
            </a:pPr>
            <a:r>
              <a:rPr sz="1500" spc="4" dirty="0"/>
              <a:t>The </a:t>
            </a:r>
            <a:r>
              <a:rPr sz="1500" dirty="0"/>
              <a:t>references to standards 802.15.4-2020, 805.15.4w-2020, 802.15.4y-2021, and </a:t>
            </a:r>
            <a:r>
              <a:rPr sz="1500" spc="4" dirty="0"/>
              <a:t> </a:t>
            </a:r>
            <a:r>
              <a:rPr sz="1500" dirty="0"/>
              <a:t>802.15.4z-2020</a:t>
            </a:r>
            <a:r>
              <a:rPr sz="1500" spc="-49" dirty="0"/>
              <a:t> </a:t>
            </a:r>
            <a:r>
              <a:rPr sz="1500" dirty="0"/>
              <a:t>are</a:t>
            </a:r>
            <a:r>
              <a:rPr sz="1500" spc="-8" dirty="0"/>
              <a:t> </a:t>
            </a:r>
            <a:r>
              <a:rPr sz="1500" dirty="0"/>
              <a:t>not</a:t>
            </a:r>
            <a:r>
              <a:rPr sz="1500" spc="-23" dirty="0"/>
              <a:t> </a:t>
            </a:r>
            <a:r>
              <a:rPr sz="1500" dirty="0"/>
              <a:t>proper</a:t>
            </a:r>
            <a:r>
              <a:rPr sz="1500" spc="-26" dirty="0"/>
              <a:t> </a:t>
            </a:r>
            <a:r>
              <a:rPr sz="1500" dirty="0"/>
              <a:t>references</a:t>
            </a:r>
            <a:r>
              <a:rPr sz="1500" spc="-41" dirty="0"/>
              <a:t> </a:t>
            </a:r>
            <a:r>
              <a:rPr sz="1500" dirty="0"/>
              <a:t>to</a:t>
            </a:r>
            <a:r>
              <a:rPr sz="1500" spc="-19" dirty="0"/>
              <a:t> </a:t>
            </a:r>
            <a:r>
              <a:rPr sz="1500" dirty="0"/>
              <a:t>IEEE</a:t>
            </a:r>
            <a:r>
              <a:rPr sz="1500" spc="-4" dirty="0"/>
              <a:t> </a:t>
            </a:r>
            <a:r>
              <a:rPr sz="1500" dirty="0"/>
              <a:t>Standards.</a:t>
            </a:r>
            <a:r>
              <a:rPr sz="1500" spc="8" dirty="0"/>
              <a:t> </a:t>
            </a:r>
            <a:r>
              <a:rPr sz="1500" dirty="0"/>
              <a:t>Precede</a:t>
            </a:r>
            <a:r>
              <a:rPr sz="1500" spc="-15" dirty="0"/>
              <a:t> </a:t>
            </a:r>
            <a:r>
              <a:rPr sz="1500" dirty="0"/>
              <a:t>the</a:t>
            </a:r>
            <a:r>
              <a:rPr sz="1500" spc="-19" dirty="0"/>
              <a:t> </a:t>
            </a:r>
            <a:r>
              <a:rPr sz="1500" dirty="0"/>
              <a:t>referenced </a:t>
            </a:r>
            <a:r>
              <a:rPr sz="1500" spc="-405" dirty="0"/>
              <a:t> </a:t>
            </a:r>
            <a:r>
              <a:rPr sz="1500" dirty="0"/>
              <a:t>standards</a:t>
            </a:r>
            <a:r>
              <a:rPr sz="1500" spc="-38" dirty="0"/>
              <a:t> </a:t>
            </a:r>
            <a:r>
              <a:rPr sz="1500" spc="-8" dirty="0"/>
              <a:t>with</a:t>
            </a:r>
            <a:r>
              <a:rPr sz="1500" spc="26" dirty="0"/>
              <a:t> </a:t>
            </a:r>
            <a:r>
              <a:rPr sz="1500" dirty="0"/>
              <a:t>“IEEE Std”</a:t>
            </a:r>
            <a:r>
              <a:rPr sz="1500" spc="-30" dirty="0"/>
              <a:t> </a:t>
            </a:r>
            <a:r>
              <a:rPr sz="1500" spc="-4" dirty="0"/>
              <a:t>in</a:t>
            </a:r>
            <a:r>
              <a:rPr sz="1500" spc="11" dirty="0"/>
              <a:t> </a:t>
            </a:r>
            <a:r>
              <a:rPr sz="1500" dirty="0"/>
              <a:t>each</a:t>
            </a:r>
            <a:r>
              <a:rPr sz="1500" spc="-15" dirty="0"/>
              <a:t> </a:t>
            </a:r>
            <a:r>
              <a:rPr sz="1500" dirty="0"/>
              <a:t>case.	NOTE: changes </a:t>
            </a:r>
            <a:r>
              <a:rPr sz="1500" spc="-4" dirty="0"/>
              <a:t>in </a:t>
            </a:r>
            <a:r>
              <a:rPr sz="1500" dirty="0"/>
              <a:t>sections 7.1 and 8.1 are </a:t>
            </a:r>
            <a:r>
              <a:rPr sz="1500" spc="4" dirty="0"/>
              <a:t> </a:t>
            </a:r>
            <a:r>
              <a:rPr sz="1500" dirty="0"/>
              <a:t>also</a:t>
            </a:r>
            <a:r>
              <a:rPr sz="1500" spc="-15" dirty="0"/>
              <a:t> </a:t>
            </a:r>
            <a:r>
              <a:rPr sz="1500" dirty="0"/>
              <a:t>needed.</a:t>
            </a:r>
          </a:p>
          <a:p>
            <a:pPr>
              <a:spcBef>
                <a:spcPts val="11"/>
              </a:spcBef>
              <a:buFont typeface="Arial"/>
              <a:buChar char="•"/>
            </a:pPr>
            <a:endParaRPr sz="1875" dirty="0"/>
          </a:p>
          <a:p>
            <a:pPr marL="523875" indent="-171450">
              <a:lnSpc>
                <a:spcPts val="1710"/>
              </a:lnSpc>
              <a:buChar char="•"/>
              <a:tabLst>
                <a:tab pos="523399" algn="l"/>
                <a:tab pos="523875" algn="l"/>
              </a:tabLst>
            </a:pPr>
            <a:r>
              <a:rPr sz="1500" spc="4" dirty="0"/>
              <a:t>The</a:t>
            </a:r>
            <a:r>
              <a:rPr sz="1500" spc="-23" dirty="0"/>
              <a:t> </a:t>
            </a:r>
            <a:r>
              <a:rPr sz="1500" dirty="0"/>
              <a:t>first</a:t>
            </a:r>
            <a:r>
              <a:rPr sz="1500" spc="-23" dirty="0"/>
              <a:t> </a:t>
            </a:r>
            <a:r>
              <a:rPr sz="1500" dirty="0"/>
              <a:t>sentence</a:t>
            </a:r>
            <a:r>
              <a:rPr sz="1500" spc="-34" dirty="0"/>
              <a:t> </a:t>
            </a:r>
            <a:r>
              <a:rPr sz="1500" spc="-4" dirty="0"/>
              <a:t>is</a:t>
            </a:r>
            <a:r>
              <a:rPr sz="1500" spc="4" dirty="0"/>
              <a:t> </a:t>
            </a:r>
            <a:r>
              <a:rPr sz="1500" dirty="0"/>
              <a:t>confusing</a:t>
            </a:r>
            <a:r>
              <a:rPr sz="1500" spc="-30" dirty="0"/>
              <a:t> </a:t>
            </a:r>
            <a:r>
              <a:rPr sz="1500" spc="-4" dirty="0"/>
              <a:t>in</a:t>
            </a:r>
            <a:r>
              <a:rPr sz="1500" spc="8" dirty="0"/>
              <a:t> </a:t>
            </a:r>
            <a:r>
              <a:rPr sz="1500" dirty="0"/>
              <a:t>its</a:t>
            </a:r>
            <a:r>
              <a:rPr sz="1500" spc="-11" dirty="0"/>
              <a:t> </a:t>
            </a:r>
            <a:r>
              <a:rPr sz="1500" dirty="0"/>
              <a:t>use</a:t>
            </a:r>
            <a:r>
              <a:rPr sz="1500" spc="-4" dirty="0"/>
              <a:t> </a:t>
            </a:r>
            <a:r>
              <a:rPr sz="1500" dirty="0"/>
              <a:t>of</a:t>
            </a:r>
            <a:r>
              <a:rPr sz="1500" spc="-26" dirty="0"/>
              <a:t> </a:t>
            </a:r>
            <a:r>
              <a:rPr sz="1500" spc="4" dirty="0"/>
              <a:t>802.15.4-2020.</a:t>
            </a:r>
            <a:r>
              <a:rPr sz="1500" spc="-53" dirty="0"/>
              <a:t> </a:t>
            </a:r>
            <a:r>
              <a:rPr sz="1500" spc="4" dirty="0"/>
              <a:t>We</a:t>
            </a:r>
            <a:r>
              <a:rPr sz="1500" spc="-49" dirty="0"/>
              <a:t> </a:t>
            </a:r>
            <a:r>
              <a:rPr sz="1500" dirty="0"/>
              <a:t>recommend</a:t>
            </a:r>
            <a:r>
              <a:rPr sz="1500" spc="-49" dirty="0"/>
              <a:t> </a:t>
            </a:r>
            <a:r>
              <a:rPr sz="1500" dirty="0"/>
              <a:t>the</a:t>
            </a:r>
          </a:p>
          <a:p>
            <a:pPr marL="523875">
              <a:lnSpc>
                <a:spcPts val="1710"/>
              </a:lnSpc>
            </a:pPr>
            <a:r>
              <a:rPr sz="1500" spc="-4" dirty="0"/>
              <a:t>following</a:t>
            </a:r>
            <a:r>
              <a:rPr sz="1500" spc="-11" dirty="0"/>
              <a:t> </a:t>
            </a:r>
            <a:r>
              <a:rPr sz="1500" dirty="0"/>
              <a:t>replacement:</a:t>
            </a:r>
          </a:p>
          <a:p>
            <a:pPr marL="866299" marR="52388" lvl="1" indent="-171450">
              <a:lnSpc>
                <a:spcPct val="89900"/>
              </a:lnSpc>
              <a:spcBef>
                <a:spcPts val="390"/>
              </a:spcBef>
              <a:buChar char="•"/>
              <a:tabLst>
                <a:tab pos="866299" algn="l"/>
                <a:tab pos="866775" algn="l"/>
              </a:tabLst>
            </a:pPr>
            <a:r>
              <a:rPr sz="1200" dirty="0"/>
              <a:t>The</a:t>
            </a:r>
            <a:r>
              <a:rPr sz="1200" spc="-4" dirty="0"/>
              <a:t> IEEE</a:t>
            </a:r>
            <a:r>
              <a:rPr sz="1200" spc="11" dirty="0"/>
              <a:t> </a:t>
            </a:r>
            <a:r>
              <a:rPr sz="1200" spc="-8" dirty="0"/>
              <a:t>802.15.4-2020</a:t>
            </a:r>
            <a:r>
              <a:rPr sz="1200" spc="83" dirty="0"/>
              <a:t> </a:t>
            </a:r>
            <a:r>
              <a:rPr sz="1200" spc="-8" dirty="0"/>
              <a:t>standard</a:t>
            </a:r>
            <a:r>
              <a:rPr sz="1200" spc="23" dirty="0"/>
              <a:t> </a:t>
            </a:r>
            <a:r>
              <a:rPr sz="1200" spc="-4" dirty="0"/>
              <a:t>(as</a:t>
            </a:r>
            <a:r>
              <a:rPr sz="1200" spc="15" dirty="0"/>
              <a:t> </a:t>
            </a:r>
            <a:r>
              <a:rPr sz="1200" spc="-8" dirty="0"/>
              <a:t>amended</a:t>
            </a:r>
            <a:r>
              <a:rPr sz="1200" spc="41" dirty="0"/>
              <a:t> </a:t>
            </a:r>
            <a:r>
              <a:rPr sz="1200" spc="-8" dirty="0"/>
              <a:t>by</a:t>
            </a:r>
            <a:r>
              <a:rPr sz="1200" spc="15" dirty="0"/>
              <a:t> </a:t>
            </a:r>
            <a:r>
              <a:rPr sz="1200" spc="-8" dirty="0"/>
              <a:t>IEEE</a:t>
            </a:r>
            <a:r>
              <a:rPr sz="1200" spc="8" dirty="0"/>
              <a:t> </a:t>
            </a:r>
            <a:r>
              <a:rPr sz="1200" spc="-8" dirty="0"/>
              <a:t>805.15.4w-2020,</a:t>
            </a:r>
            <a:r>
              <a:rPr sz="1200" spc="71" dirty="0"/>
              <a:t> </a:t>
            </a:r>
            <a:r>
              <a:rPr sz="1200" spc="-4" dirty="0"/>
              <a:t>IEEE</a:t>
            </a:r>
            <a:r>
              <a:rPr sz="1200" spc="11" dirty="0"/>
              <a:t> </a:t>
            </a:r>
            <a:r>
              <a:rPr sz="1200" spc="-8" dirty="0"/>
              <a:t>802.15.4y-2021,</a:t>
            </a:r>
            <a:r>
              <a:rPr sz="1200" spc="71" dirty="0"/>
              <a:t> </a:t>
            </a:r>
            <a:r>
              <a:rPr sz="1200" spc="-8" dirty="0"/>
              <a:t>and </a:t>
            </a:r>
            <a:r>
              <a:rPr sz="1200" spc="-323" dirty="0"/>
              <a:t> </a:t>
            </a:r>
            <a:r>
              <a:rPr sz="1200" spc="-4" dirty="0"/>
              <a:t>IEEE</a:t>
            </a:r>
            <a:r>
              <a:rPr sz="1200" spc="8" dirty="0"/>
              <a:t> </a:t>
            </a:r>
            <a:r>
              <a:rPr sz="1200" spc="-8" dirty="0"/>
              <a:t>802.15.4z-2020),</a:t>
            </a:r>
            <a:r>
              <a:rPr sz="1200" spc="86" dirty="0"/>
              <a:t> </a:t>
            </a:r>
            <a:r>
              <a:rPr sz="1200" spc="-4" dirty="0"/>
              <a:t>is</a:t>
            </a:r>
            <a:r>
              <a:rPr sz="1200" spc="8" dirty="0"/>
              <a:t> </a:t>
            </a:r>
            <a:r>
              <a:rPr sz="1200" dirty="0"/>
              <a:t>overly </a:t>
            </a:r>
            <a:r>
              <a:rPr sz="1200" spc="-4" dirty="0"/>
              <a:t>complex.</a:t>
            </a:r>
            <a:r>
              <a:rPr sz="1200" dirty="0"/>
              <a:t> </a:t>
            </a:r>
            <a:r>
              <a:rPr sz="1200" spc="-8" dirty="0"/>
              <a:t>End-users</a:t>
            </a:r>
            <a:r>
              <a:rPr sz="1200" spc="30" dirty="0"/>
              <a:t> </a:t>
            </a:r>
            <a:r>
              <a:rPr sz="1200" spc="-4" dirty="0"/>
              <a:t>(industry)</a:t>
            </a:r>
            <a:r>
              <a:rPr sz="1200" spc="38" dirty="0"/>
              <a:t> </a:t>
            </a:r>
            <a:r>
              <a:rPr sz="1200" spc="-8" dirty="0"/>
              <a:t>will</a:t>
            </a:r>
            <a:r>
              <a:rPr sz="1200" spc="4" dirty="0"/>
              <a:t> </a:t>
            </a:r>
            <a:r>
              <a:rPr sz="1200" spc="-8" dirty="0"/>
              <a:t>benefit</a:t>
            </a:r>
            <a:r>
              <a:rPr sz="1200" spc="11" dirty="0"/>
              <a:t> </a:t>
            </a:r>
            <a:r>
              <a:rPr sz="1200" dirty="0"/>
              <a:t>from</a:t>
            </a:r>
            <a:r>
              <a:rPr sz="1200" spc="8" dirty="0"/>
              <a:t> </a:t>
            </a:r>
            <a:r>
              <a:rPr sz="1200" spc="-8" dirty="0"/>
              <a:t>the</a:t>
            </a:r>
            <a:r>
              <a:rPr sz="1200" spc="23" dirty="0"/>
              <a:t> </a:t>
            </a:r>
            <a:r>
              <a:rPr sz="1200" spc="-4" dirty="0"/>
              <a:t>extraction</a:t>
            </a:r>
            <a:r>
              <a:rPr sz="1200" spc="11" dirty="0"/>
              <a:t> </a:t>
            </a:r>
            <a:r>
              <a:rPr sz="1200" spc="-4" dirty="0"/>
              <a:t>of</a:t>
            </a:r>
            <a:r>
              <a:rPr sz="1200" spc="26" dirty="0"/>
              <a:t> </a:t>
            </a:r>
            <a:r>
              <a:rPr sz="1200" spc="-8" dirty="0"/>
              <a:t>the </a:t>
            </a:r>
            <a:r>
              <a:rPr sz="1200" spc="-4" dirty="0"/>
              <a:t> </a:t>
            </a:r>
            <a:r>
              <a:rPr sz="1200" spc="-8" dirty="0"/>
              <a:t>ad-hoc</a:t>
            </a:r>
            <a:r>
              <a:rPr sz="1200" spc="23" dirty="0"/>
              <a:t> </a:t>
            </a:r>
            <a:r>
              <a:rPr sz="1200" spc="-4" dirty="0"/>
              <a:t>impulse radio</a:t>
            </a:r>
            <a:r>
              <a:rPr sz="1200" spc="8" dirty="0"/>
              <a:t> </a:t>
            </a:r>
            <a:r>
              <a:rPr sz="1200" spc="-4" dirty="0"/>
              <a:t>ultra</a:t>
            </a:r>
            <a:r>
              <a:rPr sz="1200" spc="19" dirty="0"/>
              <a:t> </a:t>
            </a:r>
            <a:r>
              <a:rPr sz="1200" spc="-8" dirty="0"/>
              <a:t>wideband</a:t>
            </a:r>
            <a:r>
              <a:rPr sz="1200" spc="19" dirty="0"/>
              <a:t> </a:t>
            </a:r>
            <a:r>
              <a:rPr sz="1200" spc="-4" dirty="0"/>
              <a:t>functionality</a:t>
            </a:r>
            <a:r>
              <a:rPr sz="1200" spc="26" dirty="0"/>
              <a:t> </a:t>
            </a:r>
            <a:r>
              <a:rPr sz="1200" spc="-4" dirty="0"/>
              <a:t>into</a:t>
            </a:r>
            <a:r>
              <a:rPr sz="1200" spc="4" dirty="0"/>
              <a:t> </a:t>
            </a:r>
            <a:r>
              <a:rPr sz="1200" spc="-4" dirty="0"/>
              <a:t>a</a:t>
            </a:r>
            <a:r>
              <a:rPr sz="1200" spc="4" dirty="0"/>
              <a:t> </a:t>
            </a:r>
            <a:r>
              <a:rPr sz="1200" spc="-4" dirty="0"/>
              <a:t>simple, focused</a:t>
            </a:r>
            <a:r>
              <a:rPr sz="1200" spc="19" dirty="0"/>
              <a:t> </a:t>
            </a:r>
            <a:r>
              <a:rPr sz="1200" spc="-4" dirty="0"/>
              <a:t>specification,</a:t>
            </a:r>
            <a:r>
              <a:rPr sz="1200" spc="4" dirty="0"/>
              <a:t> </a:t>
            </a:r>
            <a:r>
              <a:rPr sz="1200" spc="-8" dirty="0"/>
              <a:t>enabling </a:t>
            </a:r>
            <a:r>
              <a:rPr sz="1200" spc="-4" dirty="0"/>
              <a:t> improved</a:t>
            </a:r>
            <a:r>
              <a:rPr sz="1200" spc="-11" dirty="0"/>
              <a:t> </a:t>
            </a:r>
            <a:r>
              <a:rPr sz="1200" spc="-4" dirty="0"/>
              <a:t>multi-vendor</a:t>
            </a:r>
            <a:r>
              <a:rPr sz="1200" spc="11" dirty="0"/>
              <a:t> </a:t>
            </a:r>
            <a:r>
              <a:rPr sz="1200" spc="-8" dirty="0"/>
              <a:t>interoperability</a:t>
            </a:r>
            <a:r>
              <a:rPr sz="1200" spc="23" dirty="0"/>
              <a:t> </a:t>
            </a:r>
            <a:r>
              <a:rPr sz="1200" spc="-8" dirty="0"/>
              <a:t>and</a:t>
            </a:r>
            <a:r>
              <a:rPr sz="1200" dirty="0"/>
              <a:t> </a:t>
            </a:r>
            <a:r>
              <a:rPr sz="1200" spc="-4" dirty="0"/>
              <a:t>further</a:t>
            </a:r>
            <a:r>
              <a:rPr sz="1200" spc="30" dirty="0"/>
              <a:t> </a:t>
            </a:r>
            <a:r>
              <a:rPr sz="1200" spc="-8" dirty="0"/>
              <a:t>technology</a:t>
            </a:r>
            <a:r>
              <a:rPr sz="1200" spc="23" dirty="0"/>
              <a:t> </a:t>
            </a:r>
            <a:r>
              <a:rPr sz="1200" spc="-8" dirty="0"/>
              <a:t>adoption.</a:t>
            </a:r>
            <a:endParaRPr lang="en-US" sz="1200" spc="-8" dirty="0"/>
          </a:p>
          <a:p>
            <a:pPr marL="866299" marR="52388" lvl="1" indent="-171450">
              <a:lnSpc>
                <a:spcPct val="89900"/>
              </a:lnSpc>
              <a:spcBef>
                <a:spcPts val="390"/>
              </a:spcBef>
              <a:buFontTx/>
              <a:buChar char="•"/>
              <a:tabLst>
                <a:tab pos="866299" algn="l"/>
                <a:tab pos="866775" algn="l"/>
              </a:tabLst>
            </a:pPr>
            <a:endParaRPr lang="en-US" sz="1200" dirty="0"/>
          </a:p>
          <a:p>
            <a:pPr marL="347663" marR="52388">
              <a:lnSpc>
                <a:spcPct val="89900"/>
              </a:lnSpc>
              <a:spcBef>
                <a:spcPts val="390"/>
              </a:spcBef>
              <a:tabLst>
                <a:tab pos="866299" algn="l"/>
                <a:tab pos="866775" algn="l"/>
              </a:tabLst>
            </a:pPr>
            <a:r>
              <a:rPr lang="en-US" sz="1500" dirty="0"/>
              <a:t>Response - </a:t>
            </a:r>
          </a:p>
          <a:p>
            <a:pPr marL="866299" marR="52388" lvl="1" indent="-171450">
              <a:lnSpc>
                <a:spcPct val="89900"/>
              </a:lnSpc>
              <a:spcBef>
                <a:spcPts val="390"/>
              </a:spcBef>
              <a:buChar char="•"/>
              <a:tabLst>
                <a:tab pos="866299" algn="l"/>
                <a:tab pos="866775" algn="l"/>
              </a:tabLst>
            </a:pPr>
            <a:endParaRPr sz="1200" dirty="0"/>
          </a:p>
        </p:txBody>
      </p:sp>
      <p:sp>
        <p:nvSpPr>
          <p:cNvPr id="11" name="Google Shape;175;p25">
            <a:extLst>
              <a:ext uri="{FF2B5EF4-FFF2-40B4-BE49-F238E27FC236}">
                <a16:creationId xmlns:a16="http://schemas.microsoft.com/office/drawing/2014/main" id="{D253D876-B6E5-4318-ACB8-8187DB757F89}"/>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P802.15.14</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xfrm>
            <a:off x="4446065" y="6500394"/>
            <a:ext cx="558556"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13</a:t>
            </a:fld>
            <a:endParaRPr dirty="0"/>
          </a:p>
        </p:txBody>
      </p:sp>
      <p:sp>
        <p:nvSpPr>
          <p:cNvPr id="5" name="object 5"/>
          <p:cNvSpPr txBox="1"/>
          <p:nvPr/>
        </p:nvSpPr>
        <p:spPr>
          <a:xfrm>
            <a:off x="635317" y="1502379"/>
            <a:ext cx="7593806" cy="3722301"/>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spc="-4" dirty="0"/>
              <a:t>8.1</a:t>
            </a:r>
            <a:r>
              <a:rPr sz="1800" b="1" spc="-64" dirty="0"/>
              <a:t> </a:t>
            </a:r>
            <a:r>
              <a:rPr sz="1800" b="1" spc="-11" dirty="0"/>
              <a:t>Additional</a:t>
            </a:r>
            <a:r>
              <a:rPr sz="1800" b="1" spc="64" dirty="0"/>
              <a:t> </a:t>
            </a:r>
            <a:r>
              <a:rPr sz="1800" b="1" spc="-4" dirty="0"/>
              <a:t>Explanatory</a:t>
            </a:r>
            <a:r>
              <a:rPr sz="1800" b="1" dirty="0"/>
              <a:t> </a:t>
            </a:r>
            <a:r>
              <a:rPr sz="1800" b="1" spc="-4" dirty="0"/>
              <a:t>Notes:</a:t>
            </a:r>
            <a:endParaRPr sz="1800" dirty="0"/>
          </a:p>
          <a:p>
            <a:pPr>
              <a:lnSpc>
                <a:spcPct val="100000"/>
              </a:lnSpc>
            </a:pPr>
            <a:endParaRPr sz="2363" dirty="0"/>
          </a:p>
          <a:p>
            <a:pPr marL="523875" marR="3810" indent="-171450">
              <a:lnSpc>
                <a:spcPts val="1950"/>
              </a:lnSpc>
              <a:buChar char="•"/>
              <a:tabLst>
                <a:tab pos="523875" algn="l"/>
                <a:tab pos="3510915" algn="l"/>
              </a:tabLst>
            </a:pPr>
            <a:r>
              <a:rPr sz="1800" dirty="0"/>
              <a:t>The </a:t>
            </a:r>
            <a:r>
              <a:rPr sz="1800" spc="-4" dirty="0"/>
              <a:t>first</a:t>
            </a:r>
            <a:r>
              <a:rPr sz="1800" spc="-11" dirty="0"/>
              <a:t> </a:t>
            </a:r>
            <a:r>
              <a:rPr sz="1800" spc="-15" dirty="0"/>
              <a:t>two</a:t>
            </a:r>
            <a:r>
              <a:rPr sz="1800" spc="26" dirty="0"/>
              <a:t> </a:t>
            </a:r>
            <a:r>
              <a:rPr sz="1800" dirty="0"/>
              <a:t>paragraphs</a:t>
            </a:r>
            <a:r>
              <a:rPr sz="1800" spc="4" dirty="0"/>
              <a:t> </a:t>
            </a:r>
            <a:r>
              <a:rPr sz="1800" spc="-4" dirty="0"/>
              <a:t>do</a:t>
            </a:r>
            <a:r>
              <a:rPr sz="1800" spc="-15" dirty="0"/>
              <a:t> </a:t>
            </a:r>
            <a:r>
              <a:rPr sz="1800" dirty="0"/>
              <a:t>not</a:t>
            </a:r>
            <a:r>
              <a:rPr sz="1800" spc="-11" dirty="0"/>
              <a:t> </a:t>
            </a:r>
            <a:r>
              <a:rPr sz="1800" dirty="0"/>
              <a:t>refer</a:t>
            </a:r>
            <a:r>
              <a:rPr sz="1800" spc="4" dirty="0"/>
              <a:t> </a:t>
            </a:r>
            <a:r>
              <a:rPr sz="1800" spc="-4" dirty="0"/>
              <a:t>to</a:t>
            </a:r>
            <a:r>
              <a:rPr sz="1800" spc="11" dirty="0"/>
              <a:t> </a:t>
            </a:r>
            <a:r>
              <a:rPr sz="1800" dirty="0"/>
              <a:t>the </a:t>
            </a:r>
            <a:r>
              <a:rPr sz="1800" spc="-4" dirty="0"/>
              <a:t>section</a:t>
            </a:r>
            <a:r>
              <a:rPr sz="1800" spc="-15" dirty="0"/>
              <a:t> </a:t>
            </a:r>
            <a:r>
              <a:rPr sz="1800" dirty="0"/>
              <a:t>for</a:t>
            </a:r>
            <a:r>
              <a:rPr sz="1800" spc="-8" dirty="0"/>
              <a:t> which</a:t>
            </a:r>
            <a:r>
              <a:rPr sz="1800" spc="26" dirty="0"/>
              <a:t> </a:t>
            </a:r>
            <a:r>
              <a:rPr sz="1800" dirty="0"/>
              <a:t>they </a:t>
            </a:r>
            <a:r>
              <a:rPr sz="1800" spc="-4" dirty="0"/>
              <a:t>are </a:t>
            </a:r>
            <a:r>
              <a:rPr sz="1800" dirty="0"/>
              <a:t> </a:t>
            </a:r>
            <a:r>
              <a:rPr sz="1800" spc="-4" dirty="0"/>
              <a:t>providing</a:t>
            </a:r>
            <a:r>
              <a:rPr sz="1800" spc="19" dirty="0"/>
              <a:t> </a:t>
            </a:r>
            <a:r>
              <a:rPr sz="1800" spc="-4" dirty="0"/>
              <a:t>explanatory</a:t>
            </a:r>
            <a:r>
              <a:rPr sz="1800" spc="23" dirty="0"/>
              <a:t> </a:t>
            </a:r>
            <a:r>
              <a:rPr sz="1800" dirty="0"/>
              <a:t>notes.	</a:t>
            </a:r>
            <a:r>
              <a:rPr sz="1800" spc="4" dirty="0"/>
              <a:t>We</a:t>
            </a:r>
            <a:r>
              <a:rPr sz="1800" spc="-56" dirty="0"/>
              <a:t> </a:t>
            </a:r>
            <a:r>
              <a:rPr sz="1800" dirty="0"/>
              <a:t>assume</a:t>
            </a:r>
            <a:r>
              <a:rPr sz="1800" spc="-26" dirty="0"/>
              <a:t> </a:t>
            </a:r>
            <a:r>
              <a:rPr sz="1800" dirty="0"/>
              <a:t>they</a:t>
            </a:r>
            <a:r>
              <a:rPr sz="1800" spc="-11" dirty="0"/>
              <a:t> </a:t>
            </a:r>
            <a:r>
              <a:rPr sz="1800" spc="-4" dirty="0"/>
              <a:t>are</a:t>
            </a:r>
            <a:r>
              <a:rPr sz="1800" dirty="0"/>
              <a:t> intended</a:t>
            </a:r>
            <a:r>
              <a:rPr sz="1800" spc="-8" dirty="0"/>
              <a:t> </a:t>
            </a:r>
            <a:r>
              <a:rPr sz="1800" spc="-4" dirty="0"/>
              <a:t>to</a:t>
            </a:r>
            <a:r>
              <a:rPr sz="1800" spc="-8" dirty="0"/>
              <a:t> </a:t>
            </a:r>
            <a:r>
              <a:rPr sz="1800" dirty="0"/>
              <a:t>refer</a:t>
            </a:r>
            <a:r>
              <a:rPr sz="1800" spc="-11" dirty="0"/>
              <a:t> </a:t>
            </a:r>
            <a:r>
              <a:rPr sz="1800" spc="-4" dirty="0"/>
              <a:t>to</a:t>
            </a:r>
            <a:endParaRPr sz="1800" dirty="0"/>
          </a:p>
          <a:p>
            <a:pPr marL="523875">
              <a:lnSpc>
                <a:spcPts val="1920"/>
              </a:lnSpc>
            </a:pPr>
            <a:r>
              <a:rPr sz="1800" dirty="0"/>
              <a:t>5.5</a:t>
            </a:r>
            <a:r>
              <a:rPr sz="1800" spc="-19" dirty="0"/>
              <a:t> </a:t>
            </a:r>
            <a:r>
              <a:rPr sz="1800" dirty="0"/>
              <a:t>Need</a:t>
            </a:r>
            <a:r>
              <a:rPr sz="1800" spc="-8" dirty="0"/>
              <a:t> </a:t>
            </a:r>
            <a:r>
              <a:rPr sz="1800" spc="-4" dirty="0"/>
              <a:t>for</a:t>
            </a:r>
            <a:r>
              <a:rPr sz="1800" spc="-8" dirty="0"/>
              <a:t> </a:t>
            </a:r>
            <a:r>
              <a:rPr sz="1800" spc="-4" dirty="0"/>
              <a:t>the</a:t>
            </a:r>
            <a:r>
              <a:rPr sz="1800" spc="-8" dirty="0"/>
              <a:t> </a:t>
            </a:r>
            <a:r>
              <a:rPr sz="1800" dirty="0"/>
              <a:t>Project.</a:t>
            </a:r>
          </a:p>
          <a:p>
            <a:pPr>
              <a:spcBef>
                <a:spcPts val="19"/>
              </a:spcBef>
            </a:pPr>
            <a:endParaRPr sz="2138" dirty="0"/>
          </a:p>
          <a:p>
            <a:pPr marL="523875" indent="-171450">
              <a:lnSpc>
                <a:spcPts val="2048"/>
              </a:lnSpc>
              <a:buChar char="•"/>
              <a:tabLst>
                <a:tab pos="523875" algn="l"/>
              </a:tabLst>
            </a:pPr>
            <a:r>
              <a:rPr sz="1800" spc="-4" dirty="0"/>
              <a:t>The first</a:t>
            </a:r>
            <a:r>
              <a:rPr sz="1800" spc="-8" dirty="0"/>
              <a:t> </a:t>
            </a:r>
            <a:r>
              <a:rPr sz="1800" spc="-11" dirty="0"/>
              <a:t>two</a:t>
            </a:r>
            <a:r>
              <a:rPr sz="1800" spc="23" dirty="0"/>
              <a:t> </a:t>
            </a:r>
            <a:r>
              <a:rPr sz="1800" dirty="0"/>
              <a:t>paragraphs</a:t>
            </a:r>
            <a:r>
              <a:rPr sz="1800" spc="4" dirty="0"/>
              <a:t> </a:t>
            </a:r>
            <a:r>
              <a:rPr sz="1800" dirty="0"/>
              <a:t>should</a:t>
            </a:r>
            <a:r>
              <a:rPr sz="1800" spc="-11" dirty="0"/>
              <a:t> </a:t>
            </a:r>
            <a:r>
              <a:rPr sz="1800" dirty="0"/>
              <a:t>be</a:t>
            </a:r>
            <a:r>
              <a:rPr sz="1800" spc="-4" dirty="0"/>
              <a:t> </a:t>
            </a:r>
            <a:r>
              <a:rPr sz="1800" dirty="0"/>
              <a:t>merged into</a:t>
            </a:r>
            <a:r>
              <a:rPr sz="1800" spc="-19" dirty="0"/>
              <a:t> </a:t>
            </a:r>
            <a:r>
              <a:rPr sz="1800" dirty="0"/>
              <a:t>5.5</a:t>
            </a:r>
            <a:r>
              <a:rPr sz="1800" spc="-8" dirty="0"/>
              <a:t> </a:t>
            </a:r>
            <a:r>
              <a:rPr sz="1800" dirty="0"/>
              <a:t>Need </a:t>
            </a:r>
            <a:r>
              <a:rPr sz="1800" spc="-4" dirty="0"/>
              <a:t>for</a:t>
            </a:r>
            <a:r>
              <a:rPr sz="1800" dirty="0"/>
              <a:t> </a:t>
            </a:r>
            <a:r>
              <a:rPr sz="1800" spc="-4" dirty="0"/>
              <a:t>the</a:t>
            </a:r>
            <a:endParaRPr sz="1800" dirty="0"/>
          </a:p>
          <a:p>
            <a:pPr marL="523875">
              <a:lnSpc>
                <a:spcPts val="2048"/>
              </a:lnSpc>
            </a:pPr>
            <a:r>
              <a:rPr sz="1800" dirty="0"/>
              <a:t>Project,</a:t>
            </a:r>
            <a:r>
              <a:rPr sz="1800" spc="-19" dirty="0"/>
              <a:t> </a:t>
            </a:r>
            <a:r>
              <a:rPr sz="1800" spc="-4" dirty="0"/>
              <a:t>or</a:t>
            </a:r>
            <a:r>
              <a:rPr sz="1800" spc="-15" dirty="0"/>
              <a:t> </a:t>
            </a:r>
            <a:r>
              <a:rPr sz="1800" dirty="0"/>
              <a:t>if</a:t>
            </a:r>
            <a:r>
              <a:rPr sz="1800" spc="-23" dirty="0"/>
              <a:t> </a:t>
            </a:r>
            <a:r>
              <a:rPr sz="1800" dirty="0"/>
              <a:t>redundant,</a:t>
            </a:r>
            <a:r>
              <a:rPr sz="1800" spc="-15" dirty="0"/>
              <a:t> </a:t>
            </a:r>
            <a:r>
              <a:rPr sz="1800" dirty="0"/>
              <a:t>eliminated.</a:t>
            </a:r>
            <a:endParaRPr lang="en-US" sz="1800" dirty="0"/>
          </a:p>
          <a:p>
            <a:pPr marL="523875">
              <a:lnSpc>
                <a:spcPts val="2048"/>
              </a:lnSpc>
            </a:pPr>
            <a:endParaRPr lang="en-US" sz="1800" dirty="0"/>
          </a:p>
          <a:p>
            <a:pPr marL="347663">
              <a:lnSpc>
                <a:spcPts val="2048"/>
              </a:lnSpc>
            </a:pPr>
            <a:r>
              <a:rPr lang="en-US" sz="1500" dirty="0"/>
              <a:t>Response - </a:t>
            </a:r>
          </a:p>
          <a:p>
            <a:pPr marL="523875">
              <a:lnSpc>
                <a:spcPts val="2048"/>
              </a:lnSpc>
            </a:pPr>
            <a:endParaRPr sz="1800" dirty="0"/>
          </a:p>
        </p:txBody>
      </p:sp>
      <p:sp>
        <p:nvSpPr>
          <p:cNvPr id="11" name="Google Shape;175;p25">
            <a:extLst>
              <a:ext uri="{FF2B5EF4-FFF2-40B4-BE49-F238E27FC236}">
                <a16:creationId xmlns:a16="http://schemas.microsoft.com/office/drawing/2014/main" id="{F046D758-5A42-456C-B2AF-4C64FACB5A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P802.15.14</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11" name="object 11"/>
          <p:cNvSpPr txBox="1">
            <a:spLocks noGrp="1"/>
          </p:cNvSpPr>
          <p:nvPr>
            <p:ph type="sldNum" sz="quarter" idx="7"/>
          </p:nvPr>
        </p:nvSpPr>
        <p:spPr>
          <a:xfrm>
            <a:off x="4318246" y="6480729"/>
            <a:ext cx="617550"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14</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a:p>
          <a:p>
            <a:pPr>
              <a:spcBef>
                <a:spcPts val="19"/>
              </a:spcBef>
            </a:pPr>
            <a:endParaRPr sz="2475"/>
          </a:p>
          <a:p>
            <a:pPr marL="352425"/>
            <a:r>
              <a:rPr sz="1800" b="1" spc="-4" dirty="0"/>
              <a:t>1.2.2</a:t>
            </a:r>
            <a:r>
              <a:rPr sz="1800" b="1" spc="-15" dirty="0"/>
              <a:t> </a:t>
            </a:r>
            <a:r>
              <a:rPr sz="1800" b="1" spc="-4" dirty="0"/>
              <a:t>Compatibility</a:t>
            </a:r>
            <a:endParaRPr sz="180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endParaRPr sz="1500"/>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450591" y="2721101"/>
            <a:ext cx="5711190" cy="218008"/>
          </a:xfrm>
          <a:prstGeom prst="rect">
            <a:avLst/>
          </a:prstGeom>
          <a:solidFill>
            <a:srgbClr val="FFFF00"/>
          </a:solidFill>
        </p:spPr>
        <p:txBody>
          <a:bodyPr vert="horz" wrap="square" lIns="0" tIns="0" rIns="0" bIns="0" rtlCol="0">
            <a:spAutoFit/>
          </a:bodyPr>
          <a:lstStyle/>
          <a:p>
            <a:pPr marL="476">
              <a:lnSpc>
                <a:spcPts val="1658"/>
              </a:lnSpc>
              <a:tabLst>
                <a:tab pos="400050" algn="l"/>
              </a:tabLst>
            </a:pPr>
            <a:r>
              <a:rPr sz="1500" spc="-4" dirty="0"/>
              <a:t>No.	</a:t>
            </a:r>
            <a:r>
              <a:rPr sz="1500" spc="8" dirty="0"/>
              <a:t>While</a:t>
            </a:r>
            <a:r>
              <a:rPr sz="1500" spc="-38" dirty="0"/>
              <a:t> </a:t>
            </a:r>
            <a:r>
              <a:rPr sz="1500" dirty="0"/>
              <a:t>the</a:t>
            </a:r>
            <a:r>
              <a:rPr sz="1500" spc="-15" dirty="0"/>
              <a:t> </a:t>
            </a:r>
            <a:r>
              <a:rPr sz="1500" dirty="0"/>
              <a:t>standard</a:t>
            </a:r>
            <a:r>
              <a:rPr sz="1500" spc="-38" dirty="0"/>
              <a:t> </a:t>
            </a:r>
            <a:r>
              <a:rPr sz="1500" dirty="0"/>
              <a:t>shall</a:t>
            </a:r>
            <a:r>
              <a:rPr sz="1500" spc="-4" dirty="0"/>
              <a:t> </a:t>
            </a:r>
            <a:r>
              <a:rPr sz="1500" dirty="0"/>
              <a:t>comply</a:t>
            </a:r>
            <a:r>
              <a:rPr sz="1500" spc="-15" dirty="0"/>
              <a:t> </a:t>
            </a:r>
            <a:r>
              <a:rPr sz="1500" spc="-8" dirty="0"/>
              <a:t>with</a:t>
            </a:r>
            <a:r>
              <a:rPr sz="1500" spc="8" dirty="0"/>
              <a:t> </a:t>
            </a:r>
            <a:r>
              <a:rPr sz="1500" dirty="0"/>
              <a:t>IEEE</a:t>
            </a:r>
            <a:r>
              <a:rPr sz="1500" spc="-4" dirty="0"/>
              <a:t> </a:t>
            </a:r>
            <a:r>
              <a:rPr sz="1500" dirty="0"/>
              <a:t>Std</a:t>
            </a:r>
            <a:r>
              <a:rPr sz="1500" spc="-19" dirty="0"/>
              <a:t> </a:t>
            </a:r>
            <a:r>
              <a:rPr sz="1500" dirty="0"/>
              <a:t>802,</a:t>
            </a:r>
            <a:r>
              <a:rPr sz="1500" spc="-23" dirty="0"/>
              <a:t> </a:t>
            </a:r>
            <a:r>
              <a:rPr sz="1500" dirty="0"/>
              <a:t>it</a:t>
            </a:r>
            <a:r>
              <a:rPr sz="1500" spc="4" dirty="0"/>
              <a:t> </a:t>
            </a:r>
            <a:r>
              <a:rPr sz="1500" dirty="0"/>
              <a:t>does</a:t>
            </a:r>
            <a:r>
              <a:rPr sz="1500" spc="-26" dirty="0"/>
              <a:t> </a:t>
            </a:r>
            <a:r>
              <a:rPr sz="1500" dirty="0"/>
              <a:t>not</a:t>
            </a:r>
            <a:endParaRPr sz="1500"/>
          </a:p>
        </p:txBody>
      </p:sp>
      <p:sp>
        <p:nvSpPr>
          <p:cNvPr id="8" name="object 8"/>
          <p:cNvSpPr txBox="1"/>
          <p:nvPr/>
        </p:nvSpPr>
        <p:spPr>
          <a:xfrm>
            <a:off x="1330451" y="2936366"/>
            <a:ext cx="6303645" cy="205184"/>
          </a:xfrm>
          <a:prstGeom prst="rect">
            <a:avLst/>
          </a:prstGeom>
          <a:solidFill>
            <a:srgbClr val="FFFF00"/>
          </a:solidFill>
        </p:spPr>
        <p:txBody>
          <a:bodyPr vert="horz" wrap="square" lIns="0" tIns="0" rIns="0" bIns="0" rtlCol="0">
            <a:spAutoFit/>
          </a:bodyPr>
          <a:lstStyle/>
          <a:p>
            <a:pPr>
              <a:lnSpc>
                <a:spcPts val="1583"/>
              </a:lnSpc>
            </a:pPr>
            <a:r>
              <a:rPr sz="1500" dirty="0"/>
              <a:t>intend</a:t>
            </a:r>
            <a:r>
              <a:rPr sz="1500" spc="-23" dirty="0"/>
              <a:t> </a:t>
            </a:r>
            <a:r>
              <a:rPr sz="1500" dirty="0"/>
              <a:t>to</a:t>
            </a:r>
            <a:r>
              <a:rPr sz="1500" spc="-4" dirty="0"/>
              <a:t> </a:t>
            </a:r>
            <a:r>
              <a:rPr sz="1500" dirty="0"/>
              <a:t>comply</a:t>
            </a:r>
            <a:r>
              <a:rPr sz="1500" spc="-26" dirty="0"/>
              <a:t> </a:t>
            </a:r>
            <a:r>
              <a:rPr sz="1500" spc="-8" dirty="0"/>
              <a:t>with</a:t>
            </a:r>
            <a:r>
              <a:rPr sz="1500" spc="23" dirty="0"/>
              <a:t> </a:t>
            </a:r>
            <a:r>
              <a:rPr sz="1500" dirty="0"/>
              <a:t>IEEE</a:t>
            </a:r>
            <a:r>
              <a:rPr sz="1500" spc="-23" dirty="0"/>
              <a:t> </a:t>
            </a:r>
            <a:r>
              <a:rPr sz="1500" dirty="0"/>
              <a:t>Std</a:t>
            </a:r>
            <a:r>
              <a:rPr sz="1500" spc="-4" dirty="0"/>
              <a:t> </a:t>
            </a:r>
            <a:r>
              <a:rPr sz="1500" dirty="0"/>
              <a:t>802.1Q</a:t>
            </a:r>
            <a:r>
              <a:rPr sz="1500" spc="-38" dirty="0"/>
              <a:t> </a:t>
            </a:r>
            <a:r>
              <a:rPr sz="1500" dirty="0"/>
              <a:t>and</a:t>
            </a:r>
            <a:r>
              <a:rPr sz="1500" spc="-23" dirty="0"/>
              <a:t> </a:t>
            </a:r>
            <a:r>
              <a:rPr sz="1500" dirty="0"/>
              <a:t>IEEE</a:t>
            </a:r>
            <a:r>
              <a:rPr sz="1500" spc="-4" dirty="0"/>
              <a:t> </a:t>
            </a:r>
            <a:r>
              <a:rPr sz="1500" dirty="0"/>
              <a:t>Std</a:t>
            </a:r>
            <a:r>
              <a:rPr sz="1500" spc="-19" dirty="0"/>
              <a:t> </a:t>
            </a:r>
            <a:r>
              <a:rPr sz="1500" dirty="0"/>
              <a:t>802.1AC</a:t>
            </a:r>
            <a:r>
              <a:rPr sz="1500" spc="-23" dirty="0"/>
              <a:t> </a:t>
            </a:r>
            <a:r>
              <a:rPr sz="1500" dirty="0"/>
              <a:t>to</a:t>
            </a:r>
            <a:r>
              <a:rPr sz="1500" spc="-8" dirty="0"/>
              <a:t> </a:t>
            </a:r>
            <a:r>
              <a:rPr sz="1500" dirty="0"/>
              <a:t>maintain</a:t>
            </a:r>
            <a:endParaRPr sz="1500"/>
          </a:p>
        </p:txBody>
      </p:sp>
      <p:sp>
        <p:nvSpPr>
          <p:cNvPr id="9" name="object 9"/>
          <p:cNvSpPr txBox="1"/>
          <p:nvPr/>
        </p:nvSpPr>
        <p:spPr>
          <a:xfrm>
            <a:off x="1330451" y="3142107"/>
            <a:ext cx="7019925" cy="205184"/>
          </a:xfrm>
          <a:prstGeom prst="rect">
            <a:avLst/>
          </a:prstGeom>
          <a:solidFill>
            <a:srgbClr val="FFFF00"/>
          </a:solidFill>
        </p:spPr>
        <p:txBody>
          <a:bodyPr vert="horz" wrap="square" lIns="0" tIns="0" rIns="0" bIns="0" rtlCol="0">
            <a:spAutoFit/>
          </a:bodyPr>
          <a:lstStyle/>
          <a:p>
            <a:pPr>
              <a:lnSpc>
                <a:spcPts val="1583"/>
              </a:lnSpc>
            </a:pPr>
            <a:r>
              <a:rPr sz="1500" spc="-4" dirty="0"/>
              <a:t>backwards</a:t>
            </a:r>
            <a:r>
              <a:rPr sz="1500" spc="4" dirty="0"/>
              <a:t> </a:t>
            </a:r>
            <a:r>
              <a:rPr sz="1500" dirty="0"/>
              <a:t>compatibility</a:t>
            </a:r>
            <a:r>
              <a:rPr sz="1500" spc="-26" dirty="0"/>
              <a:t> </a:t>
            </a:r>
            <a:r>
              <a:rPr sz="1500" spc="-8" dirty="0"/>
              <a:t>with</a:t>
            </a:r>
            <a:r>
              <a:rPr sz="1500" spc="8" dirty="0"/>
              <a:t> </a:t>
            </a:r>
            <a:r>
              <a:rPr sz="1500" dirty="0"/>
              <a:t>IEEE</a:t>
            </a:r>
            <a:r>
              <a:rPr sz="1500" spc="-4" dirty="0"/>
              <a:t> </a:t>
            </a:r>
            <a:r>
              <a:rPr sz="1500" dirty="0"/>
              <a:t>Std</a:t>
            </a:r>
            <a:r>
              <a:rPr sz="1500" spc="-4" dirty="0"/>
              <a:t> </a:t>
            </a:r>
            <a:r>
              <a:rPr sz="1500" dirty="0"/>
              <a:t>802.15.4</a:t>
            </a:r>
            <a:r>
              <a:rPr sz="1500" spc="-45" dirty="0"/>
              <a:t> </a:t>
            </a:r>
            <a:r>
              <a:rPr sz="1500" spc="-4" dirty="0"/>
              <a:t>which</a:t>
            </a:r>
            <a:r>
              <a:rPr sz="1500" spc="23" dirty="0"/>
              <a:t> </a:t>
            </a:r>
            <a:r>
              <a:rPr sz="1500" dirty="0"/>
              <a:t>uses</a:t>
            </a:r>
            <a:r>
              <a:rPr sz="1500" spc="-26" dirty="0"/>
              <a:t> </a:t>
            </a:r>
            <a:r>
              <a:rPr sz="1500" spc="8" dirty="0"/>
              <a:t>64-bit</a:t>
            </a:r>
            <a:r>
              <a:rPr sz="1500" spc="-11" dirty="0"/>
              <a:t> </a:t>
            </a:r>
            <a:r>
              <a:rPr sz="1500" dirty="0"/>
              <a:t>MAC</a:t>
            </a:r>
            <a:r>
              <a:rPr sz="1500" spc="4" dirty="0"/>
              <a:t> </a:t>
            </a:r>
            <a:r>
              <a:rPr sz="1500" dirty="0"/>
              <a:t>addresses.</a:t>
            </a:r>
            <a:endParaRPr sz="1500"/>
          </a:p>
        </p:txBody>
      </p:sp>
      <p:sp>
        <p:nvSpPr>
          <p:cNvPr id="10" name="object 10"/>
          <p:cNvSpPr txBox="1"/>
          <p:nvPr/>
        </p:nvSpPr>
        <p:spPr>
          <a:xfrm>
            <a:off x="978217" y="3611881"/>
            <a:ext cx="7142321" cy="1753685"/>
          </a:xfrm>
          <a:prstGeom prst="rect">
            <a:avLst/>
          </a:prstGeom>
        </p:spPr>
        <p:txBody>
          <a:bodyPr vert="horz" wrap="square" lIns="0" tIns="9525" rIns="0" bIns="0" rtlCol="0">
            <a:spAutoFit/>
          </a:bodyPr>
          <a:lstStyle/>
          <a:p>
            <a:pPr marL="180975" indent="-171450">
              <a:lnSpc>
                <a:spcPts val="1710"/>
              </a:lnSpc>
              <a:spcBef>
                <a:spcPts val="75"/>
              </a:spcBef>
              <a:buChar char="•"/>
              <a:tabLst>
                <a:tab pos="180499" algn="l"/>
                <a:tab pos="180975" algn="l"/>
              </a:tabLst>
            </a:pPr>
            <a:r>
              <a:rPr sz="1500" dirty="0"/>
              <a:t>IEEE</a:t>
            </a:r>
            <a:r>
              <a:rPr sz="1500" spc="-4" dirty="0"/>
              <a:t> </a:t>
            </a:r>
            <a:r>
              <a:rPr sz="1500" dirty="0"/>
              <a:t>802.1</a:t>
            </a:r>
            <a:r>
              <a:rPr sz="1500" spc="-34" dirty="0"/>
              <a:t> </a:t>
            </a:r>
            <a:r>
              <a:rPr sz="1500" spc="-4" dirty="0"/>
              <a:t>believes</a:t>
            </a:r>
            <a:r>
              <a:rPr sz="1500" spc="8" dirty="0"/>
              <a:t> </a:t>
            </a:r>
            <a:r>
              <a:rPr sz="1500" dirty="0"/>
              <a:t>there may</a:t>
            </a:r>
            <a:r>
              <a:rPr sz="1500" spc="-26" dirty="0"/>
              <a:t> </a:t>
            </a:r>
            <a:r>
              <a:rPr sz="1500" dirty="0"/>
              <a:t>be</a:t>
            </a:r>
            <a:r>
              <a:rPr sz="1500" spc="8" dirty="0"/>
              <a:t> </a:t>
            </a:r>
            <a:r>
              <a:rPr sz="1500" dirty="0"/>
              <a:t>additional</a:t>
            </a:r>
            <a:r>
              <a:rPr sz="1500" spc="-26" dirty="0"/>
              <a:t> </a:t>
            </a:r>
            <a:r>
              <a:rPr sz="1500" dirty="0"/>
              <a:t>issues</a:t>
            </a:r>
            <a:r>
              <a:rPr sz="1500" spc="4" dirty="0"/>
              <a:t> </a:t>
            </a:r>
            <a:r>
              <a:rPr sz="1500" spc="-8" dirty="0"/>
              <a:t>with</a:t>
            </a:r>
            <a:r>
              <a:rPr sz="1500" spc="11" dirty="0"/>
              <a:t> </a:t>
            </a:r>
            <a:r>
              <a:rPr sz="1500" dirty="0"/>
              <a:t>compatibility</a:t>
            </a:r>
            <a:r>
              <a:rPr sz="1500" spc="-26" dirty="0"/>
              <a:t> </a:t>
            </a:r>
            <a:r>
              <a:rPr sz="1500" dirty="0"/>
              <a:t>that</a:t>
            </a:r>
            <a:r>
              <a:rPr sz="1500" spc="-23" dirty="0"/>
              <a:t> </a:t>
            </a:r>
            <a:r>
              <a:rPr sz="1500" dirty="0"/>
              <a:t>are</a:t>
            </a:r>
            <a:r>
              <a:rPr sz="1500" spc="-4" dirty="0"/>
              <a:t> </a:t>
            </a:r>
            <a:r>
              <a:rPr sz="1500" dirty="0"/>
              <a:t>not</a:t>
            </a:r>
          </a:p>
          <a:p>
            <a:pPr marL="180975">
              <a:lnSpc>
                <a:spcPts val="1710"/>
              </a:lnSpc>
              <a:tabLst>
                <a:tab pos="783431" algn="l"/>
              </a:tabLst>
            </a:pPr>
            <a:r>
              <a:rPr sz="1500" dirty="0"/>
              <a:t>listed.	Please</a:t>
            </a:r>
            <a:r>
              <a:rPr sz="1500" spc="-45" dirty="0"/>
              <a:t> </a:t>
            </a:r>
            <a:r>
              <a:rPr sz="1500" spc="-4" dirty="0"/>
              <a:t>clarify:</a:t>
            </a:r>
            <a:endParaRPr sz="1500" dirty="0"/>
          </a:p>
          <a:p>
            <a:pPr marL="523399" marR="3810" lvl="1" indent="-171450">
              <a:lnSpc>
                <a:spcPts val="1290"/>
              </a:lnSpc>
              <a:spcBef>
                <a:spcPts val="409"/>
              </a:spcBef>
              <a:buChar char="•"/>
              <a:tabLst>
                <a:tab pos="523399" algn="l"/>
                <a:tab pos="523875" algn="l"/>
              </a:tabLst>
            </a:pPr>
            <a:r>
              <a:rPr sz="1200" spc="8" dirty="0"/>
              <a:t>Will</a:t>
            </a:r>
            <a:r>
              <a:rPr sz="1200" spc="-8" dirty="0"/>
              <a:t> 802.15.14</a:t>
            </a:r>
            <a:r>
              <a:rPr sz="1200" spc="26" dirty="0"/>
              <a:t> </a:t>
            </a:r>
            <a:r>
              <a:rPr sz="1200" spc="-4" dirty="0"/>
              <a:t>use</a:t>
            </a:r>
            <a:r>
              <a:rPr sz="1200" spc="8" dirty="0"/>
              <a:t> </a:t>
            </a:r>
            <a:r>
              <a:rPr sz="1200" spc="-4" dirty="0"/>
              <a:t>a</a:t>
            </a:r>
            <a:r>
              <a:rPr sz="1200" spc="11" dirty="0"/>
              <a:t> </a:t>
            </a:r>
            <a:r>
              <a:rPr sz="1200" spc="-4" dirty="0"/>
              <a:t>restricted</a:t>
            </a:r>
            <a:r>
              <a:rPr sz="1200" spc="23" dirty="0"/>
              <a:t> </a:t>
            </a:r>
            <a:r>
              <a:rPr sz="1200" spc="4" dirty="0"/>
              <a:t>MTU</a:t>
            </a:r>
            <a:r>
              <a:rPr sz="1200" spc="-23" dirty="0"/>
              <a:t> </a:t>
            </a:r>
            <a:r>
              <a:rPr sz="1200" spc="-8" dirty="0"/>
              <a:t>size?</a:t>
            </a:r>
            <a:r>
              <a:rPr sz="1200" spc="53" dirty="0"/>
              <a:t> </a:t>
            </a:r>
            <a:r>
              <a:rPr sz="1200" spc="-4" dirty="0"/>
              <a:t>Restricted</a:t>
            </a:r>
            <a:r>
              <a:rPr sz="1200" spc="8" dirty="0"/>
              <a:t> </a:t>
            </a:r>
            <a:r>
              <a:rPr sz="1200" spc="4" dirty="0"/>
              <a:t>MTU</a:t>
            </a:r>
            <a:r>
              <a:rPr sz="1200" spc="-8" dirty="0"/>
              <a:t> sizes</a:t>
            </a:r>
            <a:r>
              <a:rPr sz="1200" spc="15" dirty="0"/>
              <a:t> </a:t>
            </a:r>
            <a:r>
              <a:rPr sz="1200" spc="-4" dirty="0"/>
              <a:t>make</a:t>
            </a:r>
            <a:r>
              <a:rPr sz="1200" spc="11" dirty="0"/>
              <a:t> </a:t>
            </a:r>
            <a:r>
              <a:rPr sz="1200" spc="-4" dirty="0"/>
              <a:t>bridging</a:t>
            </a:r>
            <a:r>
              <a:rPr sz="1200" spc="23" dirty="0"/>
              <a:t> </a:t>
            </a:r>
            <a:r>
              <a:rPr sz="1200" dirty="0"/>
              <a:t>to</a:t>
            </a:r>
            <a:r>
              <a:rPr sz="1200" spc="8" dirty="0"/>
              <a:t> </a:t>
            </a:r>
            <a:r>
              <a:rPr sz="1200" spc="-8" dirty="0"/>
              <a:t>other</a:t>
            </a:r>
            <a:r>
              <a:rPr sz="1200" spc="38" dirty="0"/>
              <a:t> </a:t>
            </a:r>
            <a:r>
              <a:rPr sz="1200" spc="-4" dirty="0"/>
              <a:t>IEEE</a:t>
            </a:r>
            <a:r>
              <a:rPr sz="1200" spc="8" dirty="0"/>
              <a:t> </a:t>
            </a:r>
            <a:r>
              <a:rPr sz="1200" spc="-8" dirty="0"/>
              <a:t>802 </a:t>
            </a:r>
            <a:r>
              <a:rPr sz="1200" spc="-323" dirty="0"/>
              <a:t> </a:t>
            </a:r>
            <a:r>
              <a:rPr sz="1200" spc="-4" dirty="0"/>
              <a:t>media</a:t>
            </a:r>
            <a:r>
              <a:rPr sz="1200" spc="4" dirty="0"/>
              <a:t> </a:t>
            </a:r>
            <a:r>
              <a:rPr sz="1200" spc="-4" dirty="0"/>
              <a:t>impossible</a:t>
            </a:r>
            <a:r>
              <a:rPr sz="1200" spc="-11" dirty="0"/>
              <a:t> </a:t>
            </a:r>
            <a:r>
              <a:rPr sz="1200" spc="-8" dirty="0"/>
              <a:t>without</a:t>
            </a:r>
            <a:r>
              <a:rPr sz="1200" spc="34" dirty="0"/>
              <a:t> </a:t>
            </a:r>
            <a:r>
              <a:rPr sz="1200" spc="-4" dirty="0"/>
              <a:t>suitable</a:t>
            </a:r>
            <a:r>
              <a:rPr sz="1200" spc="19" dirty="0"/>
              <a:t> </a:t>
            </a:r>
            <a:r>
              <a:rPr sz="1200" spc="-4" dirty="0"/>
              <a:t>fragmentation/reassembly</a:t>
            </a:r>
            <a:r>
              <a:rPr sz="1200" spc="56" dirty="0"/>
              <a:t> </a:t>
            </a:r>
            <a:r>
              <a:rPr sz="1200" spc="-4" dirty="0"/>
              <a:t>support</a:t>
            </a:r>
            <a:endParaRPr sz="1200" dirty="0"/>
          </a:p>
          <a:p>
            <a:pPr marL="523875" lvl="1" indent="-171926">
              <a:lnSpc>
                <a:spcPts val="1373"/>
              </a:lnSpc>
              <a:spcBef>
                <a:spcPts val="206"/>
              </a:spcBef>
              <a:buChar char="•"/>
              <a:tabLst>
                <a:tab pos="523399" algn="l"/>
                <a:tab pos="523875" algn="l"/>
              </a:tabLst>
            </a:pPr>
            <a:r>
              <a:rPr sz="1200" spc="8" dirty="0"/>
              <a:t>Will</a:t>
            </a:r>
            <a:r>
              <a:rPr sz="1200" spc="-8" dirty="0"/>
              <a:t> 802.15.14</a:t>
            </a:r>
            <a:r>
              <a:rPr sz="1200" spc="26" dirty="0"/>
              <a:t> </a:t>
            </a:r>
            <a:r>
              <a:rPr sz="1200" spc="-4" dirty="0"/>
              <a:t>have</a:t>
            </a:r>
            <a:r>
              <a:rPr sz="1200" dirty="0"/>
              <a:t> </a:t>
            </a:r>
            <a:r>
              <a:rPr sz="1200" spc="-8" dirty="0"/>
              <a:t>other</a:t>
            </a:r>
            <a:r>
              <a:rPr sz="1200" spc="-26" dirty="0"/>
              <a:t> </a:t>
            </a:r>
            <a:r>
              <a:rPr sz="1200" spc="-4" dirty="0"/>
              <a:t>Addressing</a:t>
            </a:r>
            <a:r>
              <a:rPr sz="1200" spc="26" dirty="0"/>
              <a:t> </a:t>
            </a:r>
            <a:r>
              <a:rPr sz="1200" spc="-8" dirty="0"/>
              <a:t>Modes</a:t>
            </a:r>
            <a:r>
              <a:rPr sz="1200" spc="19" dirty="0"/>
              <a:t> </a:t>
            </a:r>
            <a:r>
              <a:rPr sz="1200" spc="-11" dirty="0"/>
              <a:t>beyond</a:t>
            </a:r>
            <a:r>
              <a:rPr sz="1200" spc="56" dirty="0"/>
              <a:t> </a:t>
            </a:r>
            <a:r>
              <a:rPr sz="1200" spc="-8" dirty="0"/>
              <a:t>the</a:t>
            </a:r>
            <a:r>
              <a:rPr sz="1200" spc="8" dirty="0"/>
              <a:t> </a:t>
            </a:r>
            <a:r>
              <a:rPr sz="1200" spc="-15" dirty="0"/>
              <a:t>64-bit</a:t>
            </a:r>
            <a:r>
              <a:rPr sz="1200" spc="26" dirty="0"/>
              <a:t> </a:t>
            </a:r>
            <a:r>
              <a:rPr sz="1200" spc="-8" dirty="0"/>
              <a:t>address</a:t>
            </a:r>
            <a:r>
              <a:rPr sz="1200" spc="30" dirty="0"/>
              <a:t> </a:t>
            </a:r>
            <a:r>
              <a:rPr sz="1200" spc="-8" dirty="0"/>
              <a:t>that</a:t>
            </a:r>
            <a:r>
              <a:rPr sz="1200" spc="26" dirty="0"/>
              <a:t> </a:t>
            </a:r>
            <a:r>
              <a:rPr sz="1200" spc="-4" dirty="0"/>
              <a:t>are</a:t>
            </a:r>
            <a:r>
              <a:rPr sz="1200" spc="8" dirty="0"/>
              <a:t> </a:t>
            </a:r>
            <a:r>
              <a:rPr sz="1200" spc="-4" dirty="0"/>
              <a:t>also</a:t>
            </a:r>
            <a:r>
              <a:rPr sz="1200" spc="11" dirty="0"/>
              <a:t> </a:t>
            </a:r>
            <a:r>
              <a:rPr sz="1200" spc="-4" dirty="0"/>
              <a:t>incompatible</a:t>
            </a:r>
            <a:endParaRPr sz="1200" dirty="0"/>
          </a:p>
          <a:p>
            <a:pPr marL="523399">
              <a:lnSpc>
                <a:spcPts val="1373"/>
              </a:lnSpc>
            </a:pPr>
            <a:r>
              <a:rPr sz="1200" spc="-4" dirty="0"/>
              <a:t>with IEEE</a:t>
            </a:r>
            <a:r>
              <a:rPr sz="1200" spc="19" dirty="0"/>
              <a:t> </a:t>
            </a:r>
            <a:r>
              <a:rPr sz="1200" spc="-4" dirty="0"/>
              <a:t>Std</a:t>
            </a:r>
            <a:r>
              <a:rPr sz="1200" spc="4" dirty="0"/>
              <a:t> </a:t>
            </a:r>
            <a:r>
              <a:rPr sz="1200" spc="-8" dirty="0"/>
              <a:t>802.1Q</a:t>
            </a:r>
            <a:r>
              <a:rPr sz="1200" spc="30" dirty="0"/>
              <a:t> </a:t>
            </a:r>
            <a:r>
              <a:rPr sz="1200" spc="-8" dirty="0"/>
              <a:t>and</a:t>
            </a:r>
            <a:r>
              <a:rPr sz="1200" spc="19" dirty="0"/>
              <a:t> </a:t>
            </a:r>
            <a:r>
              <a:rPr sz="1200" spc="-4" dirty="0"/>
              <a:t>IEEE</a:t>
            </a:r>
            <a:r>
              <a:rPr sz="1200" spc="4" dirty="0"/>
              <a:t> </a:t>
            </a:r>
            <a:r>
              <a:rPr sz="1200" spc="-4" dirty="0"/>
              <a:t>Std</a:t>
            </a:r>
            <a:r>
              <a:rPr sz="1200" spc="19" dirty="0"/>
              <a:t> </a:t>
            </a:r>
            <a:r>
              <a:rPr sz="1200" spc="-8" dirty="0"/>
              <a:t>802.1AC?</a:t>
            </a:r>
            <a:endParaRPr lang="en-US" sz="1200" spc="-8" dirty="0"/>
          </a:p>
          <a:p>
            <a:pPr marL="523399">
              <a:lnSpc>
                <a:spcPts val="1373"/>
              </a:lnSpc>
            </a:pPr>
            <a:endParaRPr lang="en-US" sz="1200" spc="-8" dirty="0"/>
          </a:p>
          <a:p>
            <a:pPr indent="10716">
              <a:lnSpc>
                <a:spcPts val="1373"/>
              </a:lnSpc>
            </a:pPr>
            <a:r>
              <a:rPr lang="en-US" sz="1500" dirty="0"/>
              <a:t>Response - </a:t>
            </a:r>
          </a:p>
          <a:p>
            <a:pPr marL="523399">
              <a:lnSpc>
                <a:spcPts val="1373"/>
              </a:lnSpc>
            </a:pPr>
            <a:endParaRPr lang="en-US" sz="1200" spc="-8" dirty="0"/>
          </a:p>
        </p:txBody>
      </p:sp>
      <p:sp>
        <p:nvSpPr>
          <p:cNvPr id="16" name="Google Shape;175;p25">
            <a:extLst>
              <a:ext uri="{FF2B5EF4-FFF2-40B4-BE49-F238E27FC236}">
                <a16:creationId xmlns:a16="http://schemas.microsoft.com/office/drawing/2014/main" id="{D53EDA5B-C813-405C-8F7C-8B2D7D1E2B85}"/>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P802.15.15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11" name="object 11"/>
          <p:cNvSpPr txBox="1">
            <a:spLocks noGrp="1"/>
          </p:cNvSpPr>
          <p:nvPr>
            <p:ph type="sldNum" sz="quarter" idx="7"/>
          </p:nvPr>
        </p:nvSpPr>
        <p:spPr>
          <a:xfrm>
            <a:off x="4259252" y="6480728"/>
            <a:ext cx="578221"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15</a:t>
            </a:fld>
            <a:endParaRPr dirty="0"/>
          </a:p>
        </p:txBody>
      </p:sp>
      <p:sp>
        <p:nvSpPr>
          <p:cNvPr id="5" name="object 5"/>
          <p:cNvSpPr txBox="1"/>
          <p:nvPr/>
        </p:nvSpPr>
        <p:spPr>
          <a:xfrm>
            <a:off x="635317" y="1502378"/>
            <a:ext cx="3916680" cy="990656"/>
          </a:xfrm>
          <a:prstGeom prst="rect">
            <a:avLst/>
          </a:prstGeom>
        </p:spPr>
        <p:txBody>
          <a:bodyPr vert="horz" wrap="square" lIns="0" tIns="9525" rIns="0" bIns="0" rtlCol="0">
            <a:spAutoFit/>
          </a:bodyPr>
          <a:lstStyle/>
          <a:p>
            <a:pPr marL="9525">
              <a:spcBef>
                <a:spcPts val="75"/>
              </a:spcBef>
            </a:pPr>
            <a:r>
              <a:rPr sz="2100" b="1" spc="-83" dirty="0"/>
              <a:t>PAR</a:t>
            </a:r>
            <a:endParaRPr sz="2100"/>
          </a:p>
          <a:p>
            <a:pPr>
              <a:spcBef>
                <a:spcPts val="19"/>
              </a:spcBef>
            </a:pPr>
            <a:endParaRPr sz="2475"/>
          </a:p>
          <a:p>
            <a:pPr marL="352425"/>
            <a:r>
              <a:rPr sz="1800" b="1" spc="-4" dirty="0"/>
              <a:t>5.2</a:t>
            </a:r>
            <a:r>
              <a:rPr sz="1800" b="1" spc="-11" dirty="0"/>
              <a:t> </a:t>
            </a:r>
            <a:r>
              <a:rPr sz="1800" b="1" spc="-4" dirty="0"/>
              <a:t>Scope</a:t>
            </a:r>
            <a:r>
              <a:rPr sz="1800" b="1" spc="-11" dirty="0"/>
              <a:t> </a:t>
            </a:r>
            <a:r>
              <a:rPr sz="1800" b="1" spc="-4" dirty="0"/>
              <a:t>of</a:t>
            </a:r>
            <a:r>
              <a:rPr sz="1800" b="1" spc="-8" dirty="0"/>
              <a:t> </a:t>
            </a:r>
            <a:r>
              <a:rPr sz="1800" b="1" spc="-4" dirty="0"/>
              <a:t>proposed</a:t>
            </a:r>
            <a:r>
              <a:rPr sz="1800" b="1" spc="-11" dirty="0"/>
              <a:t> </a:t>
            </a:r>
            <a:r>
              <a:rPr sz="1800" b="1" dirty="0"/>
              <a:t>standard:</a:t>
            </a:r>
            <a:endParaRPr sz="1800"/>
          </a:p>
        </p:txBody>
      </p:sp>
      <p:sp>
        <p:nvSpPr>
          <p:cNvPr id="6" name="object 6"/>
          <p:cNvSpPr txBox="1"/>
          <p:nvPr/>
        </p:nvSpPr>
        <p:spPr>
          <a:xfrm>
            <a:off x="978217" y="2487453"/>
            <a:ext cx="6219825" cy="240450"/>
          </a:xfrm>
          <a:prstGeom prst="rect">
            <a:avLst/>
          </a:prstGeom>
        </p:spPr>
        <p:txBody>
          <a:bodyPr vert="horz" wrap="square" lIns="0" tIns="9525" rIns="0" bIns="0" rtlCol="0">
            <a:spAutoFit/>
          </a:bodyPr>
          <a:lstStyle/>
          <a:p>
            <a:pPr marL="180975" indent="-171450">
              <a:spcBef>
                <a:spcPts val="75"/>
              </a:spcBef>
              <a:buChar char="•"/>
              <a:tabLst>
                <a:tab pos="180499" algn="l"/>
                <a:tab pos="180975" algn="l"/>
              </a:tabLst>
            </a:pPr>
            <a:r>
              <a:rPr sz="1500" spc="4" dirty="0"/>
              <a:t>The</a:t>
            </a:r>
            <a:r>
              <a:rPr sz="1500" spc="-23" dirty="0"/>
              <a:t> </a:t>
            </a:r>
            <a:r>
              <a:rPr sz="1500" dirty="0"/>
              <a:t>scope</a:t>
            </a:r>
            <a:r>
              <a:rPr sz="1500" spc="-19" dirty="0"/>
              <a:t> </a:t>
            </a:r>
            <a:r>
              <a:rPr sz="1500" dirty="0"/>
              <a:t>states,</a:t>
            </a:r>
            <a:r>
              <a:rPr sz="1500" spc="-8" dirty="0"/>
              <a:t> </a:t>
            </a:r>
            <a:r>
              <a:rPr sz="1500" dirty="0"/>
              <a:t>“This</a:t>
            </a:r>
            <a:r>
              <a:rPr sz="1500" spc="-15" dirty="0"/>
              <a:t> </a:t>
            </a:r>
            <a:r>
              <a:rPr sz="1500" dirty="0"/>
              <a:t>standard</a:t>
            </a:r>
            <a:r>
              <a:rPr sz="1500" spc="-38" dirty="0"/>
              <a:t> </a:t>
            </a:r>
            <a:r>
              <a:rPr sz="1500" dirty="0"/>
              <a:t>specifies</a:t>
            </a:r>
            <a:r>
              <a:rPr sz="1500" spc="-23" dirty="0"/>
              <a:t> </a:t>
            </a:r>
            <a:r>
              <a:rPr sz="1500" dirty="0"/>
              <a:t>the</a:t>
            </a:r>
            <a:r>
              <a:rPr sz="1500" spc="-19" dirty="0"/>
              <a:t> </a:t>
            </a:r>
            <a:r>
              <a:rPr sz="1500" spc="-4" dirty="0"/>
              <a:t>physical</a:t>
            </a:r>
            <a:r>
              <a:rPr sz="1500" spc="4" dirty="0"/>
              <a:t> </a:t>
            </a:r>
            <a:r>
              <a:rPr sz="1500" spc="-4" dirty="0"/>
              <a:t>layer</a:t>
            </a:r>
            <a:r>
              <a:rPr sz="1500" spc="15" dirty="0"/>
              <a:t> </a:t>
            </a:r>
            <a:r>
              <a:rPr sz="1500" spc="-4" dirty="0"/>
              <a:t>(PHY)</a:t>
            </a:r>
            <a:r>
              <a:rPr sz="1500" spc="15" dirty="0"/>
              <a:t> </a:t>
            </a:r>
            <a:r>
              <a:rPr sz="1500" dirty="0"/>
              <a:t>and</a:t>
            </a:r>
            <a:endParaRPr sz="1500"/>
          </a:p>
        </p:txBody>
      </p:sp>
      <p:sp>
        <p:nvSpPr>
          <p:cNvPr id="7" name="object 7"/>
          <p:cNvSpPr txBox="1"/>
          <p:nvPr/>
        </p:nvSpPr>
        <p:spPr>
          <a:xfrm>
            <a:off x="7241667" y="2515362"/>
            <a:ext cx="762000" cy="218008"/>
          </a:xfrm>
          <a:prstGeom prst="rect">
            <a:avLst/>
          </a:prstGeom>
          <a:solidFill>
            <a:srgbClr val="FFFF00"/>
          </a:solidFill>
        </p:spPr>
        <p:txBody>
          <a:bodyPr vert="horz" wrap="square" lIns="0" tIns="0" rIns="0" bIns="0" rtlCol="0">
            <a:spAutoFit/>
          </a:bodyPr>
          <a:lstStyle/>
          <a:p>
            <a:pPr marL="953">
              <a:lnSpc>
                <a:spcPts val="1654"/>
              </a:lnSpc>
            </a:pPr>
            <a:r>
              <a:rPr sz="1500" dirty="0"/>
              <a:t>data</a:t>
            </a:r>
            <a:r>
              <a:rPr sz="1500" spc="-49" dirty="0"/>
              <a:t> </a:t>
            </a:r>
            <a:r>
              <a:rPr sz="1500" spc="-4" dirty="0"/>
              <a:t>link</a:t>
            </a:r>
            <a:endParaRPr sz="1500"/>
          </a:p>
        </p:txBody>
      </p:sp>
      <p:sp>
        <p:nvSpPr>
          <p:cNvPr id="8" name="object 8"/>
          <p:cNvSpPr txBox="1"/>
          <p:nvPr/>
        </p:nvSpPr>
        <p:spPr>
          <a:xfrm>
            <a:off x="1159002" y="2719196"/>
            <a:ext cx="421005" cy="218008"/>
          </a:xfrm>
          <a:prstGeom prst="rect">
            <a:avLst/>
          </a:prstGeom>
          <a:solidFill>
            <a:srgbClr val="FFFF00"/>
          </a:solidFill>
        </p:spPr>
        <p:txBody>
          <a:bodyPr vert="horz" wrap="square" lIns="0" tIns="0" rIns="0" bIns="0" rtlCol="0">
            <a:spAutoFit/>
          </a:bodyPr>
          <a:lstStyle/>
          <a:p>
            <a:pPr>
              <a:lnSpc>
                <a:spcPts val="1673"/>
              </a:lnSpc>
            </a:pPr>
            <a:r>
              <a:rPr sz="1500" spc="-4" dirty="0"/>
              <a:t>la</a:t>
            </a:r>
            <a:r>
              <a:rPr sz="1500" spc="-19" dirty="0"/>
              <a:t>y</a:t>
            </a:r>
            <a:r>
              <a:rPr sz="1500" dirty="0"/>
              <a:t>er</a:t>
            </a:r>
            <a:endParaRPr sz="1500"/>
          </a:p>
        </p:txBody>
      </p:sp>
      <p:sp>
        <p:nvSpPr>
          <p:cNvPr id="9" name="object 9"/>
          <p:cNvSpPr txBox="1"/>
          <p:nvPr/>
        </p:nvSpPr>
        <p:spPr>
          <a:xfrm>
            <a:off x="1614678" y="2693384"/>
            <a:ext cx="6173153" cy="240450"/>
          </a:xfrm>
          <a:prstGeom prst="rect">
            <a:avLst/>
          </a:prstGeom>
        </p:spPr>
        <p:txBody>
          <a:bodyPr vert="horz" wrap="square" lIns="0" tIns="9525" rIns="0" bIns="0" rtlCol="0">
            <a:spAutoFit/>
          </a:bodyPr>
          <a:lstStyle/>
          <a:p>
            <a:pPr marL="9525">
              <a:spcBef>
                <a:spcPts val="75"/>
              </a:spcBef>
            </a:pPr>
            <a:r>
              <a:rPr sz="1500" spc="4" dirty="0"/>
              <a:t>for</a:t>
            </a:r>
            <a:r>
              <a:rPr sz="1500" spc="-30" dirty="0"/>
              <a:t> </a:t>
            </a:r>
            <a:r>
              <a:rPr sz="1500" dirty="0"/>
              <a:t>adhoc</a:t>
            </a:r>
            <a:r>
              <a:rPr sz="1500" spc="-26" dirty="0"/>
              <a:t> </a:t>
            </a:r>
            <a:r>
              <a:rPr sz="1500" spc="-4" dirty="0"/>
              <a:t>low</a:t>
            </a:r>
            <a:r>
              <a:rPr sz="1500" spc="4" dirty="0"/>
              <a:t> </a:t>
            </a:r>
            <a:r>
              <a:rPr sz="1500" dirty="0"/>
              <a:t>data</a:t>
            </a:r>
            <a:r>
              <a:rPr sz="1500" spc="-23" dirty="0"/>
              <a:t> </a:t>
            </a:r>
            <a:r>
              <a:rPr sz="1500" spc="-4" dirty="0"/>
              <a:t>rate </a:t>
            </a:r>
            <a:r>
              <a:rPr sz="1500" dirty="0"/>
              <a:t>wireless...</a:t>
            </a:r>
            <a:r>
              <a:rPr sz="1350" dirty="0">
                <a:latin typeface="Verdana"/>
                <a:cs typeface="Verdana"/>
              </a:rPr>
              <a:t>”</a:t>
            </a:r>
            <a:r>
              <a:rPr sz="1350" spc="4" dirty="0">
                <a:latin typeface="Verdana"/>
                <a:cs typeface="Verdana"/>
              </a:rPr>
              <a:t> </a:t>
            </a:r>
            <a:r>
              <a:rPr sz="1350" spc="-79" dirty="0">
                <a:latin typeface="Verdana"/>
                <a:cs typeface="Verdana"/>
              </a:rPr>
              <a:t>To</a:t>
            </a:r>
            <a:r>
              <a:rPr sz="1350" spc="11" dirty="0">
                <a:latin typeface="Verdana"/>
                <a:cs typeface="Verdana"/>
              </a:rPr>
              <a:t> </a:t>
            </a:r>
            <a:r>
              <a:rPr sz="1350" spc="-4" dirty="0">
                <a:latin typeface="Verdana"/>
                <a:cs typeface="Verdana"/>
              </a:rPr>
              <a:t>be</a:t>
            </a:r>
            <a:r>
              <a:rPr sz="1350" spc="4" dirty="0">
                <a:latin typeface="Verdana"/>
                <a:cs typeface="Verdana"/>
              </a:rPr>
              <a:t> </a:t>
            </a:r>
            <a:r>
              <a:rPr sz="1350" spc="-4" dirty="0">
                <a:latin typeface="Verdana"/>
                <a:cs typeface="Verdana"/>
              </a:rPr>
              <a:t>consistent</a:t>
            </a:r>
            <a:r>
              <a:rPr sz="1350" spc="15" dirty="0">
                <a:latin typeface="Verdana"/>
                <a:cs typeface="Verdana"/>
              </a:rPr>
              <a:t> </a:t>
            </a:r>
            <a:r>
              <a:rPr sz="1350" spc="-8" dirty="0">
                <a:latin typeface="Verdana"/>
                <a:cs typeface="Verdana"/>
              </a:rPr>
              <a:t>with</a:t>
            </a:r>
            <a:r>
              <a:rPr sz="1350" spc="23" dirty="0">
                <a:latin typeface="Verdana"/>
                <a:cs typeface="Verdana"/>
              </a:rPr>
              <a:t> </a:t>
            </a:r>
            <a:r>
              <a:rPr sz="1350" dirty="0">
                <a:latin typeface="Verdana"/>
                <a:cs typeface="Verdana"/>
              </a:rPr>
              <a:t>other</a:t>
            </a:r>
            <a:r>
              <a:rPr sz="1350" spc="-15" dirty="0">
                <a:latin typeface="Verdana"/>
                <a:cs typeface="Verdana"/>
              </a:rPr>
              <a:t> </a:t>
            </a:r>
            <a:r>
              <a:rPr sz="1350" dirty="0">
                <a:latin typeface="Verdana"/>
                <a:cs typeface="Verdana"/>
              </a:rPr>
              <a:t>IEEE</a:t>
            </a:r>
            <a:r>
              <a:rPr sz="1350" spc="-4" dirty="0">
                <a:latin typeface="Verdana"/>
                <a:cs typeface="Verdana"/>
              </a:rPr>
              <a:t> 802</a:t>
            </a:r>
            <a:endParaRPr sz="1350">
              <a:latin typeface="Verdana"/>
              <a:cs typeface="Verdana"/>
            </a:endParaRPr>
          </a:p>
        </p:txBody>
      </p:sp>
      <p:sp>
        <p:nvSpPr>
          <p:cNvPr id="10" name="object 10"/>
          <p:cNvSpPr txBox="1"/>
          <p:nvPr/>
        </p:nvSpPr>
        <p:spPr>
          <a:xfrm>
            <a:off x="978217" y="2904935"/>
            <a:ext cx="7076123" cy="1611947"/>
          </a:xfrm>
          <a:prstGeom prst="rect">
            <a:avLst/>
          </a:prstGeom>
        </p:spPr>
        <p:txBody>
          <a:bodyPr vert="horz" wrap="square" lIns="0" tIns="30956" rIns="0" bIns="0" rtlCol="0">
            <a:spAutoFit/>
          </a:bodyPr>
          <a:lstStyle/>
          <a:p>
            <a:pPr marL="180975" marR="3810">
              <a:lnSpc>
                <a:spcPct val="89400"/>
              </a:lnSpc>
              <a:spcBef>
                <a:spcPts val="244"/>
              </a:spcBef>
            </a:pPr>
            <a:r>
              <a:rPr sz="1350" spc="-4" dirty="0">
                <a:latin typeface="Verdana"/>
                <a:cs typeface="Verdana"/>
              </a:rPr>
              <a:t>standards</a:t>
            </a:r>
            <a:r>
              <a:rPr sz="1350" spc="4" dirty="0">
                <a:latin typeface="Verdana"/>
                <a:cs typeface="Verdana"/>
              </a:rPr>
              <a:t> </a:t>
            </a:r>
            <a:r>
              <a:rPr sz="1350" spc="-4" dirty="0">
                <a:latin typeface="Verdana"/>
                <a:cs typeface="Verdana"/>
              </a:rPr>
              <a:t>defining</a:t>
            </a:r>
            <a:r>
              <a:rPr sz="1350" spc="30" dirty="0">
                <a:latin typeface="Verdana"/>
                <a:cs typeface="Verdana"/>
              </a:rPr>
              <a:t> </a:t>
            </a:r>
            <a:r>
              <a:rPr sz="1350" spc="-4" dirty="0">
                <a:latin typeface="Verdana"/>
                <a:cs typeface="Verdana"/>
              </a:rPr>
              <a:t>both</a:t>
            </a:r>
            <a:r>
              <a:rPr sz="1350" spc="8" dirty="0">
                <a:latin typeface="Verdana"/>
                <a:cs typeface="Verdana"/>
              </a:rPr>
              <a:t> </a:t>
            </a:r>
            <a:r>
              <a:rPr sz="1350" spc="-4" dirty="0">
                <a:latin typeface="Verdana"/>
                <a:cs typeface="Verdana"/>
              </a:rPr>
              <a:t>the</a:t>
            </a:r>
            <a:r>
              <a:rPr sz="1350" spc="8" dirty="0">
                <a:latin typeface="Verdana"/>
                <a:cs typeface="Verdana"/>
              </a:rPr>
              <a:t> </a:t>
            </a:r>
            <a:r>
              <a:rPr sz="1350" spc="-4" dirty="0">
                <a:latin typeface="Verdana"/>
                <a:cs typeface="Verdana"/>
              </a:rPr>
              <a:t>PHY</a:t>
            </a:r>
            <a:r>
              <a:rPr sz="1350" spc="19" dirty="0">
                <a:latin typeface="Verdana"/>
                <a:cs typeface="Verdana"/>
              </a:rPr>
              <a:t> </a:t>
            </a:r>
            <a:r>
              <a:rPr sz="1350" dirty="0">
                <a:latin typeface="Verdana"/>
                <a:cs typeface="Verdana"/>
              </a:rPr>
              <a:t>and</a:t>
            </a:r>
            <a:r>
              <a:rPr sz="1350" spc="-11" dirty="0">
                <a:latin typeface="Verdana"/>
                <a:cs typeface="Verdana"/>
              </a:rPr>
              <a:t> </a:t>
            </a:r>
            <a:r>
              <a:rPr sz="1350" dirty="0">
                <a:latin typeface="Verdana"/>
                <a:cs typeface="Verdana"/>
              </a:rPr>
              <a:t>MAC,</a:t>
            </a:r>
            <a:r>
              <a:rPr sz="1350" spc="-8" dirty="0">
                <a:latin typeface="Verdana"/>
                <a:cs typeface="Verdana"/>
              </a:rPr>
              <a:t> </a:t>
            </a:r>
            <a:r>
              <a:rPr sz="1350" spc="-4" dirty="0">
                <a:latin typeface="Verdana"/>
                <a:cs typeface="Verdana"/>
              </a:rPr>
              <a:t>the</a:t>
            </a:r>
            <a:r>
              <a:rPr sz="1350" spc="11" dirty="0">
                <a:latin typeface="Verdana"/>
                <a:cs typeface="Verdana"/>
              </a:rPr>
              <a:t> </a:t>
            </a:r>
            <a:r>
              <a:rPr sz="1350" dirty="0">
                <a:latin typeface="Verdana"/>
                <a:cs typeface="Verdana"/>
              </a:rPr>
              <a:t>scope</a:t>
            </a:r>
            <a:r>
              <a:rPr sz="1350" spc="-11" dirty="0">
                <a:latin typeface="Verdana"/>
                <a:cs typeface="Verdana"/>
              </a:rPr>
              <a:t> </a:t>
            </a:r>
            <a:r>
              <a:rPr sz="1350" spc="-4" dirty="0">
                <a:latin typeface="Verdana"/>
                <a:cs typeface="Verdana"/>
              </a:rPr>
              <a:t>should</a:t>
            </a:r>
            <a:r>
              <a:rPr sz="1350" spc="4" dirty="0">
                <a:latin typeface="Verdana"/>
                <a:cs typeface="Verdana"/>
              </a:rPr>
              <a:t> </a:t>
            </a:r>
            <a:r>
              <a:rPr sz="1350" spc="-38" dirty="0">
                <a:latin typeface="Verdana"/>
                <a:cs typeface="Verdana"/>
              </a:rPr>
              <a:t>say,</a:t>
            </a:r>
            <a:r>
              <a:rPr sz="1350" spc="-8" dirty="0">
                <a:latin typeface="Verdana"/>
                <a:cs typeface="Verdana"/>
              </a:rPr>
              <a:t> “This</a:t>
            </a:r>
            <a:r>
              <a:rPr sz="1350" spc="19" dirty="0">
                <a:latin typeface="Verdana"/>
                <a:cs typeface="Verdana"/>
              </a:rPr>
              <a:t> </a:t>
            </a:r>
            <a:r>
              <a:rPr sz="1350" spc="-4" dirty="0">
                <a:latin typeface="Verdana"/>
                <a:cs typeface="Verdana"/>
              </a:rPr>
              <a:t>standard </a:t>
            </a:r>
            <a:r>
              <a:rPr sz="1350" spc="-461" dirty="0">
                <a:latin typeface="Verdana"/>
                <a:cs typeface="Verdana"/>
              </a:rPr>
              <a:t> </a:t>
            </a:r>
            <a:r>
              <a:rPr sz="1350" spc="-4" dirty="0">
                <a:latin typeface="Verdana"/>
                <a:cs typeface="Verdana"/>
              </a:rPr>
              <a:t>specifies</a:t>
            </a:r>
            <a:r>
              <a:rPr sz="1350" spc="23" dirty="0">
                <a:latin typeface="Verdana"/>
                <a:cs typeface="Verdana"/>
              </a:rPr>
              <a:t> </a:t>
            </a:r>
            <a:r>
              <a:rPr sz="1350" spc="-4" dirty="0">
                <a:latin typeface="Verdana"/>
                <a:cs typeface="Verdana"/>
              </a:rPr>
              <a:t>the</a:t>
            </a:r>
            <a:r>
              <a:rPr sz="1350" spc="11" dirty="0">
                <a:latin typeface="Verdana"/>
                <a:cs typeface="Verdana"/>
              </a:rPr>
              <a:t> </a:t>
            </a:r>
            <a:r>
              <a:rPr sz="1350" spc="-8" dirty="0">
                <a:latin typeface="Verdana"/>
                <a:cs typeface="Verdana"/>
              </a:rPr>
              <a:t>physical</a:t>
            </a:r>
            <a:r>
              <a:rPr sz="1350" spc="34" dirty="0">
                <a:latin typeface="Verdana"/>
                <a:cs typeface="Verdana"/>
              </a:rPr>
              <a:t> </a:t>
            </a:r>
            <a:r>
              <a:rPr sz="1350" spc="-11" dirty="0">
                <a:latin typeface="Verdana"/>
                <a:cs typeface="Verdana"/>
              </a:rPr>
              <a:t>layer</a:t>
            </a:r>
            <a:r>
              <a:rPr sz="1350" spc="15" dirty="0">
                <a:latin typeface="Verdana"/>
                <a:cs typeface="Verdana"/>
              </a:rPr>
              <a:t> </a:t>
            </a:r>
            <a:r>
              <a:rPr sz="1350" spc="-4" dirty="0">
                <a:latin typeface="Verdana"/>
                <a:cs typeface="Verdana"/>
              </a:rPr>
              <a:t>(PHY)</a:t>
            </a:r>
            <a:r>
              <a:rPr sz="1350" spc="11" dirty="0">
                <a:latin typeface="Verdana"/>
                <a:cs typeface="Verdana"/>
              </a:rPr>
              <a:t> </a:t>
            </a:r>
            <a:r>
              <a:rPr sz="1350" dirty="0">
                <a:latin typeface="Verdana"/>
                <a:cs typeface="Verdana"/>
              </a:rPr>
              <a:t>and</a:t>
            </a:r>
            <a:r>
              <a:rPr sz="1350" spc="4" dirty="0">
                <a:latin typeface="Verdana"/>
                <a:cs typeface="Verdana"/>
              </a:rPr>
              <a:t> </a:t>
            </a:r>
            <a:r>
              <a:rPr sz="1350" spc="-4" dirty="0">
                <a:latin typeface="Verdana"/>
                <a:cs typeface="Verdana"/>
              </a:rPr>
              <a:t>media</a:t>
            </a:r>
            <a:r>
              <a:rPr sz="1350" spc="8" dirty="0">
                <a:latin typeface="Verdana"/>
                <a:cs typeface="Verdana"/>
              </a:rPr>
              <a:t> </a:t>
            </a:r>
            <a:r>
              <a:rPr sz="1350" dirty="0">
                <a:latin typeface="Verdana"/>
                <a:cs typeface="Verdana"/>
              </a:rPr>
              <a:t>access</a:t>
            </a:r>
            <a:r>
              <a:rPr sz="1350" spc="-4" dirty="0">
                <a:latin typeface="Verdana"/>
                <a:cs typeface="Verdana"/>
              </a:rPr>
              <a:t> control (MAC)</a:t>
            </a:r>
            <a:r>
              <a:rPr sz="1350" spc="-15" dirty="0">
                <a:latin typeface="Verdana"/>
                <a:cs typeface="Verdana"/>
              </a:rPr>
              <a:t> </a:t>
            </a:r>
            <a:r>
              <a:rPr sz="1350" spc="-8" dirty="0">
                <a:latin typeface="Verdana"/>
                <a:cs typeface="Verdana"/>
              </a:rPr>
              <a:t>sublayer</a:t>
            </a:r>
            <a:r>
              <a:rPr sz="1350" spc="38" dirty="0">
                <a:latin typeface="Verdana"/>
                <a:cs typeface="Verdana"/>
              </a:rPr>
              <a:t> </a:t>
            </a:r>
            <a:r>
              <a:rPr sz="1350" spc="4" dirty="0"/>
              <a:t>for </a:t>
            </a:r>
            <a:r>
              <a:rPr sz="1350" spc="8" dirty="0"/>
              <a:t> </a:t>
            </a:r>
            <a:r>
              <a:rPr sz="1350" spc="-4" dirty="0"/>
              <a:t>adhoc </a:t>
            </a:r>
            <a:r>
              <a:rPr sz="1350" dirty="0"/>
              <a:t>low</a:t>
            </a:r>
            <a:r>
              <a:rPr sz="1350" spc="-4" dirty="0"/>
              <a:t> data</a:t>
            </a:r>
            <a:r>
              <a:rPr sz="1350" dirty="0"/>
              <a:t> </a:t>
            </a:r>
            <a:r>
              <a:rPr sz="1350" spc="-4" dirty="0"/>
              <a:t>rate</a:t>
            </a:r>
            <a:r>
              <a:rPr sz="1350" dirty="0"/>
              <a:t> </a:t>
            </a:r>
            <a:r>
              <a:rPr sz="1350" spc="-30" dirty="0"/>
              <a:t>wireless</a:t>
            </a:r>
            <a:r>
              <a:rPr sz="1350" spc="-30" dirty="0">
                <a:latin typeface="Verdana"/>
                <a:cs typeface="Verdana"/>
              </a:rPr>
              <a:t>…”</a:t>
            </a:r>
            <a:endParaRPr sz="1350" dirty="0">
              <a:latin typeface="Verdana"/>
              <a:cs typeface="Verdana"/>
            </a:endParaRPr>
          </a:p>
          <a:p>
            <a:pPr marL="180975" indent="-171450">
              <a:spcBef>
                <a:spcPts val="184"/>
              </a:spcBef>
              <a:buChar char="•"/>
              <a:tabLst>
                <a:tab pos="180499" algn="l"/>
                <a:tab pos="180975" algn="l"/>
              </a:tabLst>
            </a:pPr>
            <a:r>
              <a:rPr sz="1500" spc="-4" dirty="0"/>
              <a:t>Change</a:t>
            </a:r>
            <a:r>
              <a:rPr sz="1500" spc="-8" dirty="0"/>
              <a:t> </a:t>
            </a:r>
            <a:r>
              <a:rPr sz="1500" dirty="0"/>
              <a:t>“data</a:t>
            </a:r>
            <a:r>
              <a:rPr sz="1500" spc="-23" dirty="0"/>
              <a:t> </a:t>
            </a:r>
            <a:r>
              <a:rPr sz="1500" spc="-4" dirty="0"/>
              <a:t>link</a:t>
            </a:r>
            <a:r>
              <a:rPr sz="1500" dirty="0"/>
              <a:t> </a:t>
            </a:r>
            <a:r>
              <a:rPr sz="1500" spc="-4" dirty="0"/>
              <a:t>layer”</a:t>
            </a:r>
            <a:r>
              <a:rPr sz="1500" spc="11" dirty="0"/>
              <a:t> </a:t>
            </a:r>
            <a:r>
              <a:rPr sz="1500" dirty="0"/>
              <a:t>to</a:t>
            </a:r>
            <a:r>
              <a:rPr sz="1500" spc="-23" dirty="0"/>
              <a:t> </a:t>
            </a:r>
            <a:r>
              <a:rPr sz="1500" dirty="0"/>
              <a:t>“media</a:t>
            </a:r>
            <a:r>
              <a:rPr sz="1500" spc="-11" dirty="0"/>
              <a:t> </a:t>
            </a:r>
            <a:r>
              <a:rPr sz="1500" dirty="0"/>
              <a:t>access</a:t>
            </a:r>
            <a:r>
              <a:rPr sz="1500" spc="-26" dirty="0"/>
              <a:t> </a:t>
            </a:r>
            <a:r>
              <a:rPr sz="1500" dirty="0"/>
              <a:t>control</a:t>
            </a:r>
            <a:r>
              <a:rPr sz="1500" spc="-19" dirty="0"/>
              <a:t> </a:t>
            </a:r>
            <a:r>
              <a:rPr sz="1500" spc="-4" dirty="0"/>
              <a:t>(MAC)</a:t>
            </a:r>
            <a:r>
              <a:rPr sz="1500" dirty="0"/>
              <a:t> </a:t>
            </a:r>
            <a:r>
              <a:rPr sz="1500" spc="-4" dirty="0"/>
              <a:t>sublayer”</a:t>
            </a:r>
            <a:endParaRPr lang="en-US" sz="1500" spc="-4" dirty="0"/>
          </a:p>
          <a:p>
            <a:pPr marL="180975" indent="-171450">
              <a:spcBef>
                <a:spcPts val="184"/>
              </a:spcBef>
              <a:buChar char="•"/>
              <a:tabLst>
                <a:tab pos="180499" algn="l"/>
                <a:tab pos="180975" algn="l"/>
              </a:tabLst>
            </a:pPr>
            <a:endParaRPr lang="en-US" sz="1500" spc="-4" dirty="0"/>
          </a:p>
          <a:p>
            <a:pPr marL="9525">
              <a:spcBef>
                <a:spcPts val="184"/>
              </a:spcBef>
              <a:tabLst>
                <a:tab pos="180499" algn="l"/>
                <a:tab pos="180975" algn="l"/>
              </a:tabLst>
            </a:pPr>
            <a:r>
              <a:rPr lang="en-US" sz="1500" dirty="0"/>
              <a:t>Response - </a:t>
            </a:r>
          </a:p>
          <a:p>
            <a:pPr marL="180975" indent="-171450">
              <a:spcBef>
                <a:spcPts val="184"/>
              </a:spcBef>
              <a:buChar char="•"/>
              <a:tabLst>
                <a:tab pos="180499" algn="l"/>
                <a:tab pos="180975" algn="l"/>
              </a:tabLst>
            </a:pPr>
            <a:endParaRPr sz="1500" dirty="0"/>
          </a:p>
        </p:txBody>
      </p:sp>
      <p:sp>
        <p:nvSpPr>
          <p:cNvPr id="16" name="Google Shape;175;p25">
            <a:extLst>
              <a:ext uri="{FF2B5EF4-FFF2-40B4-BE49-F238E27FC236}">
                <a16:creationId xmlns:a16="http://schemas.microsoft.com/office/drawing/2014/main" id="{8EE4FCD2-A4F3-452A-823E-50BACA6348CA}"/>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P802.15.15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xfrm>
            <a:off x="4249420" y="6480728"/>
            <a:ext cx="597885"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16</a:t>
            </a:fld>
            <a:endParaRPr dirty="0"/>
          </a:p>
        </p:txBody>
      </p:sp>
      <p:sp>
        <p:nvSpPr>
          <p:cNvPr id="5" name="object 5"/>
          <p:cNvSpPr txBox="1"/>
          <p:nvPr/>
        </p:nvSpPr>
        <p:spPr>
          <a:xfrm>
            <a:off x="635317" y="1502379"/>
            <a:ext cx="7770019" cy="3997376"/>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spc="-4" dirty="0"/>
              <a:t>5.5</a:t>
            </a:r>
            <a:r>
              <a:rPr sz="1800" b="1" spc="-8" dirty="0"/>
              <a:t> </a:t>
            </a:r>
            <a:r>
              <a:rPr sz="1800" b="1" dirty="0"/>
              <a:t>Need</a:t>
            </a:r>
            <a:r>
              <a:rPr sz="1800" b="1" spc="-15" dirty="0"/>
              <a:t> </a:t>
            </a:r>
            <a:r>
              <a:rPr sz="1800" b="1" dirty="0"/>
              <a:t>for</a:t>
            </a:r>
            <a:r>
              <a:rPr sz="1800" b="1" spc="-8" dirty="0"/>
              <a:t> </a:t>
            </a:r>
            <a:r>
              <a:rPr sz="1800" b="1" spc="-4" dirty="0"/>
              <a:t>the</a:t>
            </a:r>
            <a:r>
              <a:rPr sz="1800" b="1" spc="-8" dirty="0"/>
              <a:t> </a:t>
            </a:r>
            <a:r>
              <a:rPr sz="1800" b="1" spc="-4" dirty="0"/>
              <a:t>Project:</a:t>
            </a:r>
            <a:endParaRPr sz="1800" dirty="0"/>
          </a:p>
          <a:p>
            <a:pPr marL="523875" marR="3810" indent="-171450">
              <a:lnSpc>
                <a:spcPts val="1620"/>
              </a:lnSpc>
              <a:spcBef>
                <a:spcPts val="416"/>
              </a:spcBef>
              <a:buChar char="•"/>
              <a:tabLst>
                <a:tab pos="523399" algn="l"/>
                <a:tab pos="523875" algn="l"/>
                <a:tab pos="3979545" algn="l"/>
              </a:tabLst>
            </a:pPr>
            <a:r>
              <a:rPr sz="1500" spc="4" dirty="0"/>
              <a:t>The </a:t>
            </a:r>
            <a:r>
              <a:rPr sz="1500" dirty="0"/>
              <a:t>references to standards 802.15.4-2020, 805.15.4w-2020, 802.15.4y-2021, and </a:t>
            </a:r>
            <a:r>
              <a:rPr sz="1500" spc="4" dirty="0"/>
              <a:t> </a:t>
            </a:r>
            <a:r>
              <a:rPr sz="1500" dirty="0"/>
              <a:t>802.15.4z-2020</a:t>
            </a:r>
            <a:r>
              <a:rPr sz="1500" spc="-49" dirty="0"/>
              <a:t> </a:t>
            </a:r>
            <a:r>
              <a:rPr sz="1500" dirty="0"/>
              <a:t>are</a:t>
            </a:r>
            <a:r>
              <a:rPr sz="1500" spc="-8" dirty="0"/>
              <a:t> </a:t>
            </a:r>
            <a:r>
              <a:rPr sz="1500" dirty="0"/>
              <a:t>not</a:t>
            </a:r>
            <a:r>
              <a:rPr sz="1500" spc="-23" dirty="0"/>
              <a:t> </a:t>
            </a:r>
            <a:r>
              <a:rPr sz="1500" dirty="0"/>
              <a:t>proper</a:t>
            </a:r>
            <a:r>
              <a:rPr sz="1500" spc="-26" dirty="0"/>
              <a:t> </a:t>
            </a:r>
            <a:r>
              <a:rPr sz="1500" dirty="0"/>
              <a:t>references</a:t>
            </a:r>
            <a:r>
              <a:rPr sz="1500" spc="-41" dirty="0"/>
              <a:t> </a:t>
            </a:r>
            <a:r>
              <a:rPr sz="1500" dirty="0"/>
              <a:t>to</a:t>
            </a:r>
            <a:r>
              <a:rPr sz="1500" spc="-19" dirty="0"/>
              <a:t> </a:t>
            </a:r>
            <a:r>
              <a:rPr sz="1500" dirty="0"/>
              <a:t>IEEE</a:t>
            </a:r>
            <a:r>
              <a:rPr sz="1500" spc="-4" dirty="0"/>
              <a:t> </a:t>
            </a:r>
            <a:r>
              <a:rPr sz="1500" dirty="0"/>
              <a:t>Standards.</a:t>
            </a:r>
            <a:r>
              <a:rPr sz="1500" spc="8" dirty="0"/>
              <a:t> </a:t>
            </a:r>
            <a:r>
              <a:rPr sz="1500" dirty="0"/>
              <a:t>Precede</a:t>
            </a:r>
            <a:r>
              <a:rPr sz="1500" spc="-15" dirty="0"/>
              <a:t> </a:t>
            </a:r>
            <a:r>
              <a:rPr sz="1500" dirty="0"/>
              <a:t>the</a:t>
            </a:r>
            <a:r>
              <a:rPr sz="1500" spc="-19" dirty="0"/>
              <a:t> </a:t>
            </a:r>
            <a:r>
              <a:rPr sz="1500" dirty="0"/>
              <a:t>referenced </a:t>
            </a:r>
            <a:r>
              <a:rPr sz="1500" spc="-405" dirty="0"/>
              <a:t> </a:t>
            </a:r>
            <a:r>
              <a:rPr sz="1500" dirty="0"/>
              <a:t>standards</a:t>
            </a:r>
            <a:r>
              <a:rPr sz="1500" spc="-38" dirty="0"/>
              <a:t> </a:t>
            </a:r>
            <a:r>
              <a:rPr sz="1500" spc="-8" dirty="0"/>
              <a:t>with</a:t>
            </a:r>
            <a:r>
              <a:rPr sz="1500" spc="26" dirty="0"/>
              <a:t> </a:t>
            </a:r>
            <a:r>
              <a:rPr sz="1500" dirty="0"/>
              <a:t>“IEEE Std”</a:t>
            </a:r>
            <a:r>
              <a:rPr sz="1500" spc="-30" dirty="0"/>
              <a:t> </a:t>
            </a:r>
            <a:r>
              <a:rPr sz="1500" spc="-4" dirty="0"/>
              <a:t>in</a:t>
            </a:r>
            <a:r>
              <a:rPr sz="1500" spc="11" dirty="0"/>
              <a:t> </a:t>
            </a:r>
            <a:r>
              <a:rPr sz="1500" dirty="0"/>
              <a:t>each</a:t>
            </a:r>
            <a:r>
              <a:rPr sz="1500" spc="-15" dirty="0"/>
              <a:t> </a:t>
            </a:r>
            <a:r>
              <a:rPr sz="1500" dirty="0"/>
              <a:t>case.	NOTE: changes </a:t>
            </a:r>
            <a:r>
              <a:rPr sz="1500" spc="-4" dirty="0"/>
              <a:t>in </a:t>
            </a:r>
            <a:r>
              <a:rPr sz="1500" dirty="0"/>
              <a:t>sections 7.1 and 8.1 are </a:t>
            </a:r>
            <a:r>
              <a:rPr sz="1500" spc="4" dirty="0"/>
              <a:t> </a:t>
            </a:r>
            <a:r>
              <a:rPr sz="1500" dirty="0"/>
              <a:t>also</a:t>
            </a:r>
            <a:r>
              <a:rPr sz="1500" spc="-15" dirty="0"/>
              <a:t> </a:t>
            </a:r>
            <a:r>
              <a:rPr sz="1500" dirty="0"/>
              <a:t>needed.</a:t>
            </a:r>
          </a:p>
          <a:p>
            <a:pPr>
              <a:spcBef>
                <a:spcPts val="11"/>
              </a:spcBef>
              <a:buFont typeface="Arial"/>
              <a:buChar char="•"/>
            </a:pPr>
            <a:endParaRPr sz="1875" dirty="0"/>
          </a:p>
          <a:p>
            <a:pPr marL="523875" indent="-171450">
              <a:lnSpc>
                <a:spcPts val="1710"/>
              </a:lnSpc>
              <a:buChar char="•"/>
              <a:tabLst>
                <a:tab pos="523399" algn="l"/>
                <a:tab pos="523875" algn="l"/>
              </a:tabLst>
            </a:pPr>
            <a:r>
              <a:rPr sz="1500" spc="4" dirty="0"/>
              <a:t>The</a:t>
            </a:r>
            <a:r>
              <a:rPr sz="1500" spc="-23" dirty="0"/>
              <a:t> </a:t>
            </a:r>
            <a:r>
              <a:rPr sz="1500" dirty="0"/>
              <a:t>first</a:t>
            </a:r>
            <a:r>
              <a:rPr sz="1500" spc="-23" dirty="0"/>
              <a:t> </a:t>
            </a:r>
            <a:r>
              <a:rPr sz="1500" dirty="0"/>
              <a:t>sentence</a:t>
            </a:r>
            <a:r>
              <a:rPr sz="1500" spc="-34" dirty="0"/>
              <a:t> </a:t>
            </a:r>
            <a:r>
              <a:rPr sz="1500" spc="-4" dirty="0"/>
              <a:t>is</a:t>
            </a:r>
            <a:r>
              <a:rPr sz="1500" spc="4" dirty="0"/>
              <a:t> </a:t>
            </a:r>
            <a:r>
              <a:rPr sz="1500" dirty="0"/>
              <a:t>confusing</a:t>
            </a:r>
            <a:r>
              <a:rPr sz="1500" spc="-30" dirty="0"/>
              <a:t> </a:t>
            </a:r>
            <a:r>
              <a:rPr sz="1500" spc="-4" dirty="0"/>
              <a:t>in</a:t>
            </a:r>
            <a:r>
              <a:rPr sz="1500" spc="8" dirty="0"/>
              <a:t> </a:t>
            </a:r>
            <a:r>
              <a:rPr sz="1500" dirty="0"/>
              <a:t>its</a:t>
            </a:r>
            <a:r>
              <a:rPr sz="1500" spc="-11" dirty="0"/>
              <a:t> </a:t>
            </a:r>
            <a:r>
              <a:rPr sz="1500" dirty="0"/>
              <a:t>use</a:t>
            </a:r>
            <a:r>
              <a:rPr sz="1500" spc="-4" dirty="0"/>
              <a:t> </a:t>
            </a:r>
            <a:r>
              <a:rPr sz="1500" dirty="0"/>
              <a:t>of</a:t>
            </a:r>
            <a:r>
              <a:rPr sz="1500" spc="-26" dirty="0"/>
              <a:t> </a:t>
            </a:r>
            <a:r>
              <a:rPr sz="1500" spc="4" dirty="0"/>
              <a:t>802.15.4-2020.</a:t>
            </a:r>
            <a:r>
              <a:rPr sz="1500" spc="-53" dirty="0"/>
              <a:t> </a:t>
            </a:r>
            <a:r>
              <a:rPr sz="1500" spc="4" dirty="0"/>
              <a:t>We</a:t>
            </a:r>
            <a:r>
              <a:rPr sz="1500" spc="-49" dirty="0"/>
              <a:t> </a:t>
            </a:r>
            <a:r>
              <a:rPr sz="1500" dirty="0"/>
              <a:t>recommend</a:t>
            </a:r>
            <a:r>
              <a:rPr sz="1500" spc="-49" dirty="0"/>
              <a:t> </a:t>
            </a:r>
            <a:r>
              <a:rPr sz="1500" dirty="0"/>
              <a:t>the</a:t>
            </a:r>
          </a:p>
          <a:p>
            <a:pPr marL="523875">
              <a:lnSpc>
                <a:spcPts val="1710"/>
              </a:lnSpc>
            </a:pPr>
            <a:r>
              <a:rPr sz="1500" spc="-4" dirty="0"/>
              <a:t>following</a:t>
            </a:r>
            <a:r>
              <a:rPr sz="1500" spc="-11" dirty="0"/>
              <a:t> </a:t>
            </a:r>
            <a:r>
              <a:rPr sz="1500" dirty="0"/>
              <a:t>replacement:</a:t>
            </a:r>
          </a:p>
          <a:p>
            <a:pPr marL="866299" marR="52388" lvl="1" indent="-171450">
              <a:lnSpc>
                <a:spcPct val="89900"/>
              </a:lnSpc>
              <a:spcBef>
                <a:spcPts val="390"/>
              </a:spcBef>
              <a:buChar char="•"/>
              <a:tabLst>
                <a:tab pos="866299" algn="l"/>
                <a:tab pos="866775" algn="l"/>
              </a:tabLst>
            </a:pPr>
            <a:r>
              <a:rPr sz="1200" dirty="0"/>
              <a:t>The</a:t>
            </a:r>
            <a:r>
              <a:rPr sz="1200" spc="-4" dirty="0"/>
              <a:t> IEEE</a:t>
            </a:r>
            <a:r>
              <a:rPr sz="1200" spc="11" dirty="0"/>
              <a:t> </a:t>
            </a:r>
            <a:r>
              <a:rPr sz="1200" spc="-8" dirty="0"/>
              <a:t>802.15.4-2020</a:t>
            </a:r>
            <a:r>
              <a:rPr sz="1200" spc="83" dirty="0"/>
              <a:t> </a:t>
            </a:r>
            <a:r>
              <a:rPr sz="1200" spc="-8" dirty="0"/>
              <a:t>standard</a:t>
            </a:r>
            <a:r>
              <a:rPr sz="1200" spc="23" dirty="0"/>
              <a:t> </a:t>
            </a:r>
            <a:r>
              <a:rPr sz="1200" spc="-4" dirty="0"/>
              <a:t>(as</a:t>
            </a:r>
            <a:r>
              <a:rPr sz="1200" spc="15" dirty="0"/>
              <a:t> </a:t>
            </a:r>
            <a:r>
              <a:rPr sz="1200" spc="-8" dirty="0"/>
              <a:t>amended</a:t>
            </a:r>
            <a:r>
              <a:rPr sz="1200" spc="41" dirty="0"/>
              <a:t> </a:t>
            </a:r>
            <a:r>
              <a:rPr sz="1200" spc="-8" dirty="0"/>
              <a:t>by</a:t>
            </a:r>
            <a:r>
              <a:rPr sz="1200" spc="15" dirty="0"/>
              <a:t> </a:t>
            </a:r>
            <a:r>
              <a:rPr sz="1200" spc="-8" dirty="0"/>
              <a:t>IEEE</a:t>
            </a:r>
            <a:r>
              <a:rPr sz="1200" spc="8" dirty="0"/>
              <a:t> </a:t>
            </a:r>
            <a:r>
              <a:rPr sz="1200" spc="-8" dirty="0"/>
              <a:t>805.15.4w-2020,</a:t>
            </a:r>
            <a:r>
              <a:rPr sz="1200" spc="71" dirty="0"/>
              <a:t> </a:t>
            </a:r>
            <a:r>
              <a:rPr sz="1200" spc="-4" dirty="0"/>
              <a:t>IEEE</a:t>
            </a:r>
            <a:r>
              <a:rPr sz="1200" spc="11" dirty="0"/>
              <a:t> </a:t>
            </a:r>
            <a:r>
              <a:rPr sz="1200" spc="-8" dirty="0"/>
              <a:t>802.15.4y-2021,</a:t>
            </a:r>
            <a:r>
              <a:rPr sz="1200" spc="71" dirty="0"/>
              <a:t> </a:t>
            </a:r>
            <a:r>
              <a:rPr sz="1200" spc="-8" dirty="0"/>
              <a:t>and </a:t>
            </a:r>
            <a:r>
              <a:rPr sz="1200" spc="-323" dirty="0"/>
              <a:t> </a:t>
            </a:r>
            <a:r>
              <a:rPr sz="1200" spc="-4" dirty="0"/>
              <a:t>IEEE</a:t>
            </a:r>
            <a:r>
              <a:rPr sz="1200" spc="8" dirty="0"/>
              <a:t> </a:t>
            </a:r>
            <a:r>
              <a:rPr sz="1200" spc="-8" dirty="0"/>
              <a:t>802.15.4z-2020),</a:t>
            </a:r>
            <a:r>
              <a:rPr sz="1200" spc="86" dirty="0"/>
              <a:t> </a:t>
            </a:r>
            <a:r>
              <a:rPr sz="1200" spc="-4" dirty="0"/>
              <a:t>is</a:t>
            </a:r>
            <a:r>
              <a:rPr sz="1200" spc="8" dirty="0"/>
              <a:t> </a:t>
            </a:r>
            <a:r>
              <a:rPr sz="1200" dirty="0"/>
              <a:t>overly </a:t>
            </a:r>
            <a:r>
              <a:rPr sz="1200" spc="-4" dirty="0"/>
              <a:t>complex.</a:t>
            </a:r>
            <a:r>
              <a:rPr sz="1200" dirty="0"/>
              <a:t> </a:t>
            </a:r>
            <a:r>
              <a:rPr sz="1200" spc="-8" dirty="0"/>
              <a:t>End-users</a:t>
            </a:r>
            <a:r>
              <a:rPr sz="1200" spc="30" dirty="0"/>
              <a:t> </a:t>
            </a:r>
            <a:r>
              <a:rPr sz="1200" spc="-4" dirty="0"/>
              <a:t>(industry)</a:t>
            </a:r>
            <a:r>
              <a:rPr sz="1200" spc="38" dirty="0"/>
              <a:t> </a:t>
            </a:r>
            <a:r>
              <a:rPr sz="1200" spc="-8" dirty="0"/>
              <a:t>will</a:t>
            </a:r>
            <a:r>
              <a:rPr sz="1200" spc="4" dirty="0"/>
              <a:t> </a:t>
            </a:r>
            <a:r>
              <a:rPr sz="1200" spc="-8" dirty="0"/>
              <a:t>benefit</a:t>
            </a:r>
            <a:r>
              <a:rPr sz="1200" spc="11" dirty="0"/>
              <a:t> </a:t>
            </a:r>
            <a:r>
              <a:rPr sz="1200" dirty="0"/>
              <a:t>from</a:t>
            </a:r>
            <a:r>
              <a:rPr sz="1200" spc="8" dirty="0"/>
              <a:t> </a:t>
            </a:r>
            <a:r>
              <a:rPr sz="1200" spc="-8" dirty="0"/>
              <a:t>the</a:t>
            </a:r>
            <a:r>
              <a:rPr sz="1200" spc="23" dirty="0"/>
              <a:t> </a:t>
            </a:r>
            <a:r>
              <a:rPr sz="1200" spc="-4" dirty="0"/>
              <a:t>extraction</a:t>
            </a:r>
            <a:r>
              <a:rPr sz="1200" spc="11" dirty="0"/>
              <a:t> </a:t>
            </a:r>
            <a:r>
              <a:rPr sz="1200" spc="-4" dirty="0"/>
              <a:t>of</a:t>
            </a:r>
            <a:r>
              <a:rPr sz="1200" spc="26" dirty="0"/>
              <a:t> </a:t>
            </a:r>
            <a:r>
              <a:rPr sz="1200" spc="-8" dirty="0"/>
              <a:t>the </a:t>
            </a:r>
            <a:r>
              <a:rPr sz="1200" spc="-4" dirty="0"/>
              <a:t> </a:t>
            </a:r>
            <a:r>
              <a:rPr sz="1200" spc="-8" dirty="0"/>
              <a:t>ad-hoc</a:t>
            </a:r>
            <a:r>
              <a:rPr sz="1200" spc="26" dirty="0"/>
              <a:t> </a:t>
            </a:r>
            <a:r>
              <a:rPr sz="1200" spc="-4" dirty="0"/>
              <a:t>low</a:t>
            </a:r>
            <a:r>
              <a:rPr sz="1200" dirty="0"/>
              <a:t> </a:t>
            </a:r>
            <a:r>
              <a:rPr sz="1200" spc="-8" dirty="0"/>
              <a:t>data</a:t>
            </a:r>
            <a:r>
              <a:rPr sz="1200" spc="15" dirty="0"/>
              <a:t> </a:t>
            </a:r>
            <a:r>
              <a:rPr sz="1200" spc="-4" dirty="0"/>
              <a:t>rate</a:t>
            </a:r>
            <a:r>
              <a:rPr sz="1200" spc="15" dirty="0"/>
              <a:t> </a:t>
            </a:r>
            <a:r>
              <a:rPr sz="1200" spc="-4" dirty="0"/>
              <a:t>wireless</a:t>
            </a:r>
            <a:r>
              <a:rPr sz="1200" dirty="0"/>
              <a:t> </a:t>
            </a:r>
            <a:r>
              <a:rPr sz="1200" spc="-4" dirty="0"/>
              <a:t>functionality</a:t>
            </a:r>
            <a:r>
              <a:rPr sz="1200" spc="30" dirty="0"/>
              <a:t> </a:t>
            </a:r>
            <a:r>
              <a:rPr sz="1200" spc="-4" dirty="0"/>
              <a:t>into</a:t>
            </a:r>
            <a:r>
              <a:rPr sz="1200" spc="4" dirty="0"/>
              <a:t> </a:t>
            </a:r>
            <a:r>
              <a:rPr sz="1200" spc="-4" dirty="0"/>
              <a:t>a</a:t>
            </a:r>
            <a:r>
              <a:rPr sz="1200" spc="8" dirty="0"/>
              <a:t> </a:t>
            </a:r>
            <a:r>
              <a:rPr sz="1200" spc="-4" dirty="0"/>
              <a:t>simple, focused</a:t>
            </a:r>
            <a:r>
              <a:rPr sz="1200" spc="19" dirty="0"/>
              <a:t> </a:t>
            </a:r>
            <a:r>
              <a:rPr sz="1200" spc="-4" dirty="0"/>
              <a:t>specification,</a:t>
            </a:r>
            <a:r>
              <a:rPr sz="1200" spc="8" dirty="0"/>
              <a:t> </a:t>
            </a:r>
            <a:r>
              <a:rPr sz="1200" spc="-8" dirty="0"/>
              <a:t>enabling</a:t>
            </a:r>
            <a:r>
              <a:rPr sz="1200" spc="23" dirty="0"/>
              <a:t> </a:t>
            </a:r>
            <a:r>
              <a:rPr sz="1200" spc="-4" dirty="0"/>
              <a:t>improved </a:t>
            </a:r>
            <a:r>
              <a:rPr sz="1200" dirty="0"/>
              <a:t> </a:t>
            </a:r>
            <a:r>
              <a:rPr sz="1200" spc="-4" dirty="0"/>
              <a:t>multi-vendor</a:t>
            </a:r>
            <a:r>
              <a:rPr sz="1200" spc="11" dirty="0"/>
              <a:t> </a:t>
            </a:r>
            <a:r>
              <a:rPr sz="1200" spc="-8" dirty="0"/>
              <a:t>interoperability</a:t>
            </a:r>
            <a:r>
              <a:rPr sz="1200" spc="8" dirty="0"/>
              <a:t> </a:t>
            </a:r>
            <a:r>
              <a:rPr sz="1200" spc="-8" dirty="0"/>
              <a:t>and</a:t>
            </a:r>
            <a:r>
              <a:rPr sz="1200" spc="15" dirty="0"/>
              <a:t> </a:t>
            </a:r>
            <a:r>
              <a:rPr sz="1200" spc="-4" dirty="0"/>
              <a:t>further</a:t>
            </a:r>
            <a:r>
              <a:rPr sz="1200" spc="11" dirty="0"/>
              <a:t> </a:t>
            </a:r>
            <a:r>
              <a:rPr sz="1200" spc="-8" dirty="0"/>
              <a:t>technology</a:t>
            </a:r>
            <a:r>
              <a:rPr sz="1200" spc="38" dirty="0"/>
              <a:t> </a:t>
            </a:r>
            <a:r>
              <a:rPr sz="1200" spc="-8" dirty="0"/>
              <a:t>adoption.</a:t>
            </a:r>
            <a:endParaRPr lang="en-US" sz="1200" spc="-8" dirty="0"/>
          </a:p>
          <a:p>
            <a:pPr marL="866299" marR="52388" lvl="1" indent="-171450">
              <a:lnSpc>
                <a:spcPct val="89900"/>
              </a:lnSpc>
              <a:spcBef>
                <a:spcPts val="390"/>
              </a:spcBef>
              <a:buChar char="•"/>
              <a:tabLst>
                <a:tab pos="866299" algn="l"/>
                <a:tab pos="866775" algn="l"/>
              </a:tabLst>
            </a:pPr>
            <a:endParaRPr lang="en-US" sz="1200" spc="-8" dirty="0"/>
          </a:p>
          <a:p>
            <a:pPr marL="347663" marR="52388" lvl="1">
              <a:lnSpc>
                <a:spcPct val="89900"/>
              </a:lnSpc>
              <a:spcBef>
                <a:spcPts val="390"/>
              </a:spcBef>
              <a:tabLst>
                <a:tab pos="866299" algn="l"/>
                <a:tab pos="866775" algn="l"/>
              </a:tabLst>
            </a:pPr>
            <a:r>
              <a:rPr lang="en-US" sz="1500" dirty="0"/>
              <a:t>Response - </a:t>
            </a:r>
          </a:p>
          <a:p>
            <a:pPr marL="866299" marR="52388" lvl="1" indent="-171450">
              <a:lnSpc>
                <a:spcPct val="89900"/>
              </a:lnSpc>
              <a:spcBef>
                <a:spcPts val="390"/>
              </a:spcBef>
              <a:buChar char="•"/>
              <a:tabLst>
                <a:tab pos="866299" algn="l"/>
                <a:tab pos="866775" algn="l"/>
              </a:tabLst>
            </a:pPr>
            <a:endParaRPr sz="1200" dirty="0"/>
          </a:p>
        </p:txBody>
      </p:sp>
      <p:sp>
        <p:nvSpPr>
          <p:cNvPr id="11" name="Google Shape;175;p25">
            <a:extLst>
              <a:ext uri="{FF2B5EF4-FFF2-40B4-BE49-F238E27FC236}">
                <a16:creationId xmlns:a16="http://schemas.microsoft.com/office/drawing/2014/main" id="{1D1BAEA7-3A5E-4BAD-81AD-55C6A4577B70}"/>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405545"/>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P802.15.15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xfrm>
            <a:off x="3974116" y="6490564"/>
            <a:ext cx="588053"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17</a:t>
            </a:fld>
            <a:endParaRPr dirty="0"/>
          </a:p>
        </p:txBody>
      </p:sp>
      <p:sp>
        <p:nvSpPr>
          <p:cNvPr id="5" name="object 5"/>
          <p:cNvSpPr txBox="1"/>
          <p:nvPr/>
        </p:nvSpPr>
        <p:spPr>
          <a:xfrm>
            <a:off x="635317" y="1502379"/>
            <a:ext cx="7593806" cy="3722301"/>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spc="-4" dirty="0"/>
              <a:t>8.1</a:t>
            </a:r>
            <a:r>
              <a:rPr sz="1800" b="1" spc="-64" dirty="0"/>
              <a:t> </a:t>
            </a:r>
            <a:r>
              <a:rPr sz="1800" b="1" spc="-11" dirty="0"/>
              <a:t>Additional</a:t>
            </a:r>
            <a:r>
              <a:rPr sz="1800" b="1" spc="64" dirty="0"/>
              <a:t> </a:t>
            </a:r>
            <a:r>
              <a:rPr sz="1800" b="1" spc="-4" dirty="0"/>
              <a:t>Explanatory</a:t>
            </a:r>
            <a:r>
              <a:rPr sz="1800" b="1" dirty="0"/>
              <a:t> </a:t>
            </a:r>
            <a:r>
              <a:rPr sz="1800" b="1" spc="-4" dirty="0"/>
              <a:t>Notes:</a:t>
            </a:r>
            <a:endParaRPr sz="1800" dirty="0"/>
          </a:p>
          <a:p>
            <a:pPr>
              <a:lnSpc>
                <a:spcPct val="100000"/>
              </a:lnSpc>
            </a:pPr>
            <a:endParaRPr sz="2363" dirty="0"/>
          </a:p>
          <a:p>
            <a:pPr marL="523875" marR="3810" indent="-171450">
              <a:lnSpc>
                <a:spcPts val="1950"/>
              </a:lnSpc>
              <a:buChar char="•"/>
              <a:tabLst>
                <a:tab pos="523875" algn="l"/>
                <a:tab pos="3510915" algn="l"/>
              </a:tabLst>
            </a:pPr>
            <a:r>
              <a:rPr sz="1800" dirty="0"/>
              <a:t>The </a:t>
            </a:r>
            <a:r>
              <a:rPr sz="1800" spc="-4" dirty="0"/>
              <a:t>first</a:t>
            </a:r>
            <a:r>
              <a:rPr sz="1800" spc="-11" dirty="0"/>
              <a:t> </a:t>
            </a:r>
            <a:r>
              <a:rPr sz="1800" spc="-15" dirty="0"/>
              <a:t>two</a:t>
            </a:r>
            <a:r>
              <a:rPr sz="1800" spc="26" dirty="0"/>
              <a:t> </a:t>
            </a:r>
            <a:r>
              <a:rPr sz="1800" dirty="0"/>
              <a:t>paragraphs</a:t>
            </a:r>
            <a:r>
              <a:rPr sz="1800" spc="4" dirty="0"/>
              <a:t> </a:t>
            </a:r>
            <a:r>
              <a:rPr sz="1800" spc="-4" dirty="0"/>
              <a:t>do</a:t>
            </a:r>
            <a:r>
              <a:rPr sz="1800" spc="-15" dirty="0"/>
              <a:t> </a:t>
            </a:r>
            <a:r>
              <a:rPr sz="1800" dirty="0"/>
              <a:t>not</a:t>
            </a:r>
            <a:r>
              <a:rPr sz="1800" spc="-11" dirty="0"/>
              <a:t> </a:t>
            </a:r>
            <a:r>
              <a:rPr sz="1800" dirty="0"/>
              <a:t>refer</a:t>
            </a:r>
            <a:r>
              <a:rPr sz="1800" spc="4" dirty="0"/>
              <a:t> </a:t>
            </a:r>
            <a:r>
              <a:rPr sz="1800" spc="-4" dirty="0"/>
              <a:t>to</a:t>
            </a:r>
            <a:r>
              <a:rPr sz="1800" spc="11" dirty="0"/>
              <a:t> </a:t>
            </a:r>
            <a:r>
              <a:rPr sz="1800" dirty="0"/>
              <a:t>the </a:t>
            </a:r>
            <a:r>
              <a:rPr sz="1800" spc="-4" dirty="0"/>
              <a:t>section</a:t>
            </a:r>
            <a:r>
              <a:rPr sz="1800" spc="-15" dirty="0"/>
              <a:t> </a:t>
            </a:r>
            <a:r>
              <a:rPr sz="1800" dirty="0"/>
              <a:t>for</a:t>
            </a:r>
            <a:r>
              <a:rPr sz="1800" spc="-8" dirty="0"/>
              <a:t> which</a:t>
            </a:r>
            <a:r>
              <a:rPr sz="1800" spc="26" dirty="0"/>
              <a:t> </a:t>
            </a:r>
            <a:r>
              <a:rPr sz="1800" dirty="0"/>
              <a:t>they </a:t>
            </a:r>
            <a:r>
              <a:rPr sz="1800" spc="-4" dirty="0"/>
              <a:t>are </a:t>
            </a:r>
            <a:r>
              <a:rPr sz="1800" dirty="0"/>
              <a:t> </a:t>
            </a:r>
            <a:r>
              <a:rPr sz="1800" spc="-4" dirty="0"/>
              <a:t>providing</a:t>
            </a:r>
            <a:r>
              <a:rPr sz="1800" spc="19" dirty="0"/>
              <a:t> </a:t>
            </a:r>
            <a:r>
              <a:rPr sz="1800" spc="-4" dirty="0"/>
              <a:t>explanatory</a:t>
            </a:r>
            <a:r>
              <a:rPr sz="1800" spc="23" dirty="0"/>
              <a:t> </a:t>
            </a:r>
            <a:r>
              <a:rPr sz="1800" dirty="0"/>
              <a:t>notes.	</a:t>
            </a:r>
            <a:r>
              <a:rPr sz="1800" spc="4" dirty="0"/>
              <a:t>We</a:t>
            </a:r>
            <a:r>
              <a:rPr sz="1800" spc="-56" dirty="0"/>
              <a:t> </a:t>
            </a:r>
            <a:r>
              <a:rPr sz="1800" dirty="0"/>
              <a:t>assume</a:t>
            </a:r>
            <a:r>
              <a:rPr sz="1800" spc="-26" dirty="0"/>
              <a:t> </a:t>
            </a:r>
            <a:r>
              <a:rPr sz="1800" dirty="0"/>
              <a:t>they</a:t>
            </a:r>
            <a:r>
              <a:rPr sz="1800" spc="-11" dirty="0"/>
              <a:t> </a:t>
            </a:r>
            <a:r>
              <a:rPr sz="1800" spc="-4" dirty="0"/>
              <a:t>are</a:t>
            </a:r>
            <a:r>
              <a:rPr sz="1800" dirty="0"/>
              <a:t> intended</a:t>
            </a:r>
            <a:r>
              <a:rPr sz="1800" spc="-8" dirty="0"/>
              <a:t> </a:t>
            </a:r>
            <a:r>
              <a:rPr sz="1800" spc="-4" dirty="0"/>
              <a:t>to</a:t>
            </a:r>
            <a:r>
              <a:rPr sz="1800" spc="-8" dirty="0"/>
              <a:t> </a:t>
            </a:r>
            <a:r>
              <a:rPr sz="1800" dirty="0"/>
              <a:t>refer</a:t>
            </a:r>
            <a:r>
              <a:rPr sz="1800" spc="-11" dirty="0"/>
              <a:t> </a:t>
            </a:r>
            <a:r>
              <a:rPr sz="1800" spc="-4" dirty="0"/>
              <a:t>to</a:t>
            </a:r>
            <a:endParaRPr sz="1800" dirty="0"/>
          </a:p>
          <a:p>
            <a:pPr marL="523875">
              <a:lnSpc>
                <a:spcPts val="1920"/>
              </a:lnSpc>
            </a:pPr>
            <a:r>
              <a:rPr sz="1800" dirty="0"/>
              <a:t>5.5</a:t>
            </a:r>
            <a:r>
              <a:rPr sz="1800" spc="-19" dirty="0"/>
              <a:t> </a:t>
            </a:r>
            <a:r>
              <a:rPr sz="1800" dirty="0"/>
              <a:t>Need</a:t>
            </a:r>
            <a:r>
              <a:rPr sz="1800" spc="-8" dirty="0"/>
              <a:t> </a:t>
            </a:r>
            <a:r>
              <a:rPr sz="1800" spc="-4" dirty="0"/>
              <a:t>for</a:t>
            </a:r>
            <a:r>
              <a:rPr sz="1800" spc="-8" dirty="0"/>
              <a:t> </a:t>
            </a:r>
            <a:r>
              <a:rPr sz="1800" spc="-4" dirty="0"/>
              <a:t>the</a:t>
            </a:r>
            <a:r>
              <a:rPr sz="1800" spc="-8" dirty="0"/>
              <a:t> </a:t>
            </a:r>
            <a:r>
              <a:rPr sz="1800" dirty="0"/>
              <a:t>Project.</a:t>
            </a:r>
          </a:p>
          <a:p>
            <a:pPr>
              <a:spcBef>
                <a:spcPts val="19"/>
              </a:spcBef>
            </a:pPr>
            <a:endParaRPr sz="2138" dirty="0"/>
          </a:p>
          <a:p>
            <a:pPr marL="523875" indent="-171450">
              <a:lnSpc>
                <a:spcPts val="2048"/>
              </a:lnSpc>
              <a:buChar char="•"/>
              <a:tabLst>
                <a:tab pos="523875" algn="l"/>
              </a:tabLst>
            </a:pPr>
            <a:r>
              <a:rPr sz="1800" spc="-4" dirty="0"/>
              <a:t>The first</a:t>
            </a:r>
            <a:r>
              <a:rPr sz="1800" spc="-8" dirty="0"/>
              <a:t> </a:t>
            </a:r>
            <a:r>
              <a:rPr sz="1800" spc="-11" dirty="0"/>
              <a:t>two</a:t>
            </a:r>
            <a:r>
              <a:rPr sz="1800" spc="23" dirty="0"/>
              <a:t> </a:t>
            </a:r>
            <a:r>
              <a:rPr sz="1800" dirty="0"/>
              <a:t>paragraphs</a:t>
            </a:r>
            <a:r>
              <a:rPr sz="1800" spc="4" dirty="0"/>
              <a:t> </a:t>
            </a:r>
            <a:r>
              <a:rPr sz="1800" dirty="0"/>
              <a:t>should</a:t>
            </a:r>
            <a:r>
              <a:rPr sz="1800" spc="-11" dirty="0"/>
              <a:t> </a:t>
            </a:r>
            <a:r>
              <a:rPr sz="1800" dirty="0"/>
              <a:t>be</a:t>
            </a:r>
            <a:r>
              <a:rPr sz="1800" spc="-4" dirty="0"/>
              <a:t> </a:t>
            </a:r>
            <a:r>
              <a:rPr sz="1800" dirty="0"/>
              <a:t>merged into</a:t>
            </a:r>
            <a:r>
              <a:rPr sz="1800" spc="-19" dirty="0"/>
              <a:t> </a:t>
            </a:r>
            <a:r>
              <a:rPr sz="1800" dirty="0"/>
              <a:t>5.5</a:t>
            </a:r>
            <a:r>
              <a:rPr sz="1800" spc="-8" dirty="0"/>
              <a:t> </a:t>
            </a:r>
            <a:r>
              <a:rPr sz="1800" dirty="0"/>
              <a:t>Need </a:t>
            </a:r>
            <a:r>
              <a:rPr sz="1800" spc="-4" dirty="0"/>
              <a:t>for</a:t>
            </a:r>
            <a:r>
              <a:rPr sz="1800" dirty="0"/>
              <a:t> </a:t>
            </a:r>
            <a:r>
              <a:rPr sz="1800" spc="-4" dirty="0"/>
              <a:t>the</a:t>
            </a:r>
            <a:endParaRPr sz="1800" dirty="0"/>
          </a:p>
          <a:p>
            <a:pPr marL="523875">
              <a:lnSpc>
                <a:spcPts val="2048"/>
              </a:lnSpc>
            </a:pPr>
            <a:r>
              <a:rPr sz="1800" dirty="0"/>
              <a:t>Project,</a:t>
            </a:r>
            <a:r>
              <a:rPr sz="1800" spc="-19" dirty="0"/>
              <a:t> </a:t>
            </a:r>
            <a:r>
              <a:rPr sz="1800" spc="-4" dirty="0"/>
              <a:t>or</a:t>
            </a:r>
            <a:r>
              <a:rPr sz="1800" spc="-15" dirty="0"/>
              <a:t> </a:t>
            </a:r>
            <a:r>
              <a:rPr sz="1800" dirty="0"/>
              <a:t>if</a:t>
            </a:r>
            <a:r>
              <a:rPr sz="1800" spc="-23" dirty="0"/>
              <a:t> </a:t>
            </a:r>
            <a:r>
              <a:rPr sz="1800" dirty="0"/>
              <a:t>redundant,</a:t>
            </a:r>
            <a:r>
              <a:rPr sz="1800" spc="-15" dirty="0"/>
              <a:t> </a:t>
            </a:r>
            <a:r>
              <a:rPr sz="1800" dirty="0"/>
              <a:t>eliminated.</a:t>
            </a:r>
            <a:endParaRPr lang="en-US" sz="1800" dirty="0"/>
          </a:p>
          <a:p>
            <a:pPr marL="523875">
              <a:lnSpc>
                <a:spcPts val="2048"/>
              </a:lnSpc>
            </a:pPr>
            <a:endParaRPr lang="en-US" sz="1800" dirty="0"/>
          </a:p>
          <a:p>
            <a:pPr marL="347663">
              <a:lnSpc>
                <a:spcPts val="2048"/>
              </a:lnSpc>
            </a:pPr>
            <a:r>
              <a:rPr lang="en-US" sz="1500" dirty="0"/>
              <a:t>Response - </a:t>
            </a:r>
          </a:p>
          <a:p>
            <a:pPr marL="523875">
              <a:lnSpc>
                <a:spcPts val="2048"/>
              </a:lnSpc>
            </a:pPr>
            <a:endParaRPr sz="1800" dirty="0"/>
          </a:p>
        </p:txBody>
      </p:sp>
      <p:sp>
        <p:nvSpPr>
          <p:cNvPr id="11" name="Google Shape;175;p25">
            <a:extLst>
              <a:ext uri="{FF2B5EF4-FFF2-40B4-BE49-F238E27FC236}">
                <a16:creationId xmlns:a16="http://schemas.microsoft.com/office/drawing/2014/main" id="{A3C4437F-418E-4772-8837-F78C1C6D146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66212"/>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P802.15.15</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11" name="object 11"/>
          <p:cNvSpPr txBox="1">
            <a:spLocks noGrp="1"/>
          </p:cNvSpPr>
          <p:nvPr>
            <p:ph type="sldNum" sz="quarter" idx="7"/>
          </p:nvPr>
        </p:nvSpPr>
        <p:spPr>
          <a:xfrm>
            <a:off x="4023278" y="6490561"/>
            <a:ext cx="637214"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18</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a:p>
          <a:p>
            <a:pPr>
              <a:spcBef>
                <a:spcPts val="19"/>
              </a:spcBef>
            </a:pPr>
            <a:endParaRPr sz="2475"/>
          </a:p>
          <a:p>
            <a:pPr marL="352425"/>
            <a:r>
              <a:rPr sz="1800" b="1" spc="-4" dirty="0"/>
              <a:t>1.2.2</a:t>
            </a:r>
            <a:r>
              <a:rPr sz="1800" b="1" spc="-15" dirty="0"/>
              <a:t> </a:t>
            </a:r>
            <a:r>
              <a:rPr sz="1800" b="1" spc="-4" dirty="0"/>
              <a:t>Compatibility</a:t>
            </a:r>
            <a:endParaRPr sz="180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endParaRPr sz="1500"/>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450591" y="2721101"/>
            <a:ext cx="5711190" cy="218008"/>
          </a:xfrm>
          <a:prstGeom prst="rect">
            <a:avLst/>
          </a:prstGeom>
          <a:solidFill>
            <a:srgbClr val="FFFF00"/>
          </a:solidFill>
        </p:spPr>
        <p:txBody>
          <a:bodyPr vert="horz" wrap="square" lIns="0" tIns="0" rIns="0" bIns="0" rtlCol="0">
            <a:spAutoFit/>
          </a:bodyPr>
          <a:lstStyle/>
          <a:p>
            <a:pPr marL="476">
              <a:lnSpc>
                <a:spcPts val="1658"/>
              </a:lnSpc>
              <a:tabLst>
                <a:tab pos="400050" algn="l"/>
              </a:tabLst>
            </a:pPr>
            <a:r>
              <a:rPr sz="1500" spc="-4" dirty="0"/>
              <a:t>No.	</a:t>
            </a:r>
            <a:r>
              <a:rPr sz="1500" spc="8" dirty="0"/>
              <a:t>While</a:t>
            </a:r>
            <a:r>
              <a:rPr sz="1500" spc="-38" dirty="0"/>
              <a:t> </a:t>
            </a:r>
            <a:r>
              <a:rPr sz="1500" dirty="0"/>
              <a:t>the</a:t>
            </a:r>
            <a:r>
              <a:rPr sz="1500" spc="-15" dirty="0"/>
              <a:t> </a:t>
            </a:r>
            <a:r>
              <a:rPr sz="1500" dirty="0"/>
              <a:t>standard</a:t>
            </a:r>
            <a:r>
              <a:rPr sz="1500" spc="-38" dirty="0"/>
              <a:t> </a:t>
            </a:r>
            <a:r>
              <a:rPr sz="1500" dirty="0"/>
              <a:t>shall</a:t>
            </a:r>
            <a:r>
              <a:rPr sz="1500" spc="-4" dirty="0"/>
              <a:t> </a:t>
            </a:r>
            <a:r>
              <a:rPr sz="1500" dirty="0"/>
              <a:t>comply</a:t>
            </a:r>
            <a:r>
              <a:rPr sz="1500" spc="-15" dirty="0"/>
              <a:t> </a:t>
            </a:r>
            <a:r>
              <a:rPr sz="1500" spc="-8" dirty="0"/>
              <a:t>with</a:t>
            </a:r>
            <a:r>
              <a:rPr sz="1500" spc="8" dirty="0"/>
              <a:t> </a:t>
            </a:r>
            <a:r>
              <a:rPr sz="1500" dirty="0"/>
              <a:t>IEEE</a:t>
            </a:r>
            <a:r>
              <a:rPr sz="1500" spc="-4" dirty="0"/>
              <a:t> </a:t>
            </a:r>
            <a:r>
              <a:rPr sz="1500" dirty="0"/>
              <a:t>Std</a:t>
            </a:r>
            <a:r>
              <a:rPr sz="1500" spc="-19" dirty="0"/>
              <a:t> </a:t>
            </a:r>
            <a:r>
              <a:rPr sz="1500" dirty="0"/>
              <a:t>802,</a:t>
            </a:r>
            <a:r>
              <a:rPr sz="1500" spc="-23" dirty="0"/>
              <a:t> </a:t>
            </a:r>
            <a:r>
              <a:rPr sz="1500" dirty="0"/>
              <a:t>it</a:t>
            </a:r>
            <a:r>
              <a:rPr sz="1500" spc="4" dirty="0"/>
              <a:t> </a:t>
            </a:r>
            <a:r>
              <a:rPr sz="1500" dirty="0"/>
              <a:t>does</a:t>
            </a:r>
            <a:r>
              <a:rPr sz="1500" spc="-26" dirty="0"/>
              <a:t> </a:t>
            </a:r>
            <a:r>
              <a:rPr sz="1500" dirty="0"/>
              <a:t>not</a:t>
            </a:r>
            <a:endParaRPr sz="1500"/>
          </a:p>
        </p:txBody>
      </p:sp>
      <p:sp>
        <p:nvSpPr>
          <p:cNvPr id="8" name="object 8"/>
          <p:cNvSpPr txBox="1"/>
          <p:nvPr/>
        </p:nvSpPr>
        <p:spPr>
          <a:xfrm>
            <a:off x="1330451" y="2936366"/>
            <a:ext cx="6303645" cy="205184"/>
          </a:xfrm>
          <a:prstGeom prst="rect">
            <a:avLst/>
          </a:prstGeom>
          <a:solidFill>
            <a:srgbClr val="FFFF00"/>
          </a:solidFill>
        </p:spPr>
        <p:txBody>
          <a:bodyPr vert="horz" wrap="square" lIns="0" tIns="0" rIns="0" bIns="0" rtlCol="0">
            <a:spAutoFit/>
          </a:bodyPr>
          <a:lstStyle/>
          <a:p>
            <a:pPr>
              <a:lnSpc>
                <a:spcPts val="1583"/>
              </a:lnSpc>
            </a:pPr>
            <a:r>
              <a:rPr sz="1500" dirty="0"/>
              <a:t>intend</a:t>
            </a:r>
            <a:r>
              <a:rPr sz="1500" spc="-23" dirty="0"/>
              <a:t> </a:t>
            </a:r>
            <a:r>
              <a:rPr sz="1500" dirty="0"/>
              <a:t>to</a:t>
            </a:r>
            <a:r>
              <a:rPr sz="1500" spc="-4" dirty="0"/>
              <a:t> </a:t>
            </a:r>
            <a:r>
              <a:rPr sz="1500" dirty="0"/>
              <a:t>comply</a:t>
            </a:r>
            <a:r>
              <a:rPr sz="1500" spc="-26" dirty="0"/>
              <a:t> </a:t>
            </a:r>
            <a:r>
              <a:rPr sz="1500" spc="-8" dirty="0"/>
              <a:t>with</a:t>
            </a:r>
            <a:r>
              <a:rPr sz="1500" spc="23" dirty="0"/>
              <a:t> </a:t>
            </a:r>
            <a:r>
              <a:rPr sz="1500" dirty="0"/>
              <a:t>IEEE</a:t>
            </a:r>
            <a:r>
              <a:rPr sz="1500" spc="-23" dirty="0"/>
              <a:t> </a:t>
            </a:r>
            <a:r>
              <a:rPr sz="1500" dirty="0"/>
              <a:t>Std</a:t>
            </a:r>
            <a:r>
              <a:rPr sz="1500" spc="-4" dirty="0"/>
              <a:t> </a:t>
            </a:r>
            <a:r>
              <a:rPr sz="1500" dirty="0"/>
              <a:t>802.1Q</a:t>
            </a:r>
            <a:r>
              <a:rPr sz="1500" spc="-38" dirty="0"/>
              <a:t> </a:t>
            </a:r>
            <a:r>
              <a:rPr sz="1500" dirty="0"/>
              <a:t>and</a:t>
            </a:r>
            <a:r>
              <a:rPr sz="1500" spc="-23" dirty="0"/>
              <a:t> </a:t>
            </a:r>
            <a:r>
              <a:rPr sz="1500" dirty="0"/>
              <a:t>IEEE</a:t>
            </a:r>
            <a:r>
              <a:rPr sz="1500" spc="-4" dirty="0"/>
              <a:t> </a:t>
            </a:r>
            <a:r>
              <a:rPr sz="1500" dirty="0"/>
              <a:t>Std</a:t>
            </a:r>
            <a:r>
              <a:rPr sz="1500" spc="-19" dirty="0"/>
              <a:t> </a:t>
            </a:r>
            <a:r>
              <a:rPr sz="1500" dirty="0"/>
              <a:t>802.1AC</a:t>
            </a:r>
            <a:r>
              <a:rPr sz="1500" spc="-23" dirty="0"/>
              <a:t> </a:t>
            </a:r>
            <a:r>
              <a:rPr sz="1500" dirty="0"/>
              <a:t>to</a:t>
            </a:r>
            <a:r>
              <a:rPr sz="1500" spc="-8" dirty="0"/>
              <a:t> </a:t>
            </a:r>
            <a:r>
              <a:rPr sz="1500" dirty="0"/>
              <a:t>maintain</a:t>
            </a:r>
            <a:endParaRPr sz="1500"/>
          </a:p>
        </p:txBody>
      </p:sp>
      <p:sp>
        <p:nvSpPr>
          <p:cNvPr id="9" name="object 9"/>
          <p:cNvSpPr txBox="1"/>
          <p:nvPr/>
        </p:nvSpPr>
        <p:spPr>
          <a:xfrm>
            <a:off x="1330451" y="3142107"/>
            <a:ext cx="7019925" cy="205184"/>
          </a:xfrm>
          <a:prstGeom prst="rect">
            <a:avLst/>
          </a:prstGeom>
          <a:solidFill>
            <a:srgbClr val="FFFF00"/>
          </a:solidFill>
        </p:spPr>
        <p:txBody>
          <a:bodyPr vert="horz" wrap="square" lIns="0" tIns="0" rIns="0" bIns="0" rtlCol="0">
            <a:spAutoFit/>
          </a:bodyPr>
          <a:lstStyle/>
          <a:p>
            <a:pPr>
              <a:lnSpc>
                <a:spcPts val="1583"/>
              </a:lnSpc>
            </a:pPr>
            <a:r>
              <a:rPr sz="1500" spc="-4" dirty="0"/>
              <a:t>backwards</a:t>
            </a:r>
            <a:r>
              <a:rPr sz="1500" spc="4" dirty="0"/>
              <a:t> </a:t>
            </a:r>
            <a:r>
              <a:rPr sz="1500" dirty="0"/>
              <a:t>compatibility</a:t>
            </a:r>
            <a:r>
              <a:rPr sz="1500" spc="-26" dirty="0"/>
              <a:t> </a:t>
            </a:r>
            <a:r>
              <a:rPr sz="1500" spc="-8" dirty="0"/>
              <a:t>with</a:t>
            </a:r>
            <a:r>
              <a:rPr sz="1500" spc="8" dirty="0"/>
              <a:t> </a:t>
            </a:r>
            <a:r>
              <a:rPr sz="1500" dirty="0"/>
              <a:t>IEEE</a:t>
            </a:r>
            <a:r>
              <a:rPr sz="1500" spc="-4" dirty="0"/>
              <a:t> </a:t>
            </a:r>
            <a:r>
              <a:rPr sz="1500" dirty="0"/>
              <a:t>Std</a:t>
            </a:r>
            <a:r>
              <a:rPr sz="1500" spc="-4" dirty="0"/>
              <a:t> </a:t>
            </a:r>
            <a:r>
              <a:rPr sz="1500" dirty="0"/>
              <a:t>802.15.4</a:t>
            </a:r>
            <a:r>
              <a:rPr sz="1500" spc="-45" dirty="0"/>
              <a:t> </a:t>
            </a:r>
            <a:r>
              <a:rPr sz="1500" spc="-4" dirty="0"/>
              <a:t>which</a:t>
            </a:r>
            <a:r>
              <a:rPr sz="1500" spc="23" dirty="0"/>
              <a:t> </a:t>
            </a:r>
            <a:r>
              <a:rPr sz="1500" dirty="0"/>
              <a:t>uses</a:t>
            </a:r>
            <a:r>
              <a:rPr sz="1500" spc="-26" dirty="0"/>
              <a:t> </a:t>
            </a:r>
            <a:r>
              <a:rPr sz="1500" spc="8" dirty="0"/>
              <a:t>64-bit</a:t>
            </a:r>
            <a:r>
              <a:rPr sz="1500" spc="-11" dirty="0"/>
              <a:t> </a:t>
            </a:r>
            <a:r>
              <a:rPr sz="1500" dirty="0"/>
              <a:t>MAC</a:t>
            </a:r>
            <a:r>
              <a:rPr sz="1500" spc="4" dirty="0"/>
              <a:t> </a:t>
            </a:r>
            <a:r>
              <a:rPr sz="1500" dirty="0"/>
              <a:t>addresses.</a:t>
            </a:r>
            <a:endParaRPr sz="1500"/>
          </a:p>
        </p:txBody>
      </p:sp>
      <p:sp>
        <p:nvSpPr>
          <p:cNvPr id="10" name="object 10"/>
          <p:cNvSpPr txBox="1"/>
          <p:nvPr/>
        </p:nvSpPr>
        <p:spPr>
          <a:xfrm>
            <a:off x="978217" y="3611881"/>
            <a:ext cx="7138511" cy="1574149"/>
          </a:xfrm>
          <a:prstGeom prst="rect">
            <a:avLst/>
          </a:prstGeom>
        </p:spPr>
        <p:txBody>
          <a:bodyPr vert="horz" wrap="square" lIns="0" tIns="9525" rIns="0" bIns="0" rtlCol="0">
            <a:spAutoFit/>
          </a:bodyPr>
          <a:lstStyle/>
          <a:p>
            <a:pPr marL="180975" indent="-171450">
              <a:lnSpc>
                <a:spcPts val="1710"/>
              </a:lnSpc>
              <a:spcBef>
                <a:spcPts val="75"/>
              </a:spcBef>
              <a:buChar char="•"/>
              <a:tabLst>
                <a:tab pos="180499" algn="l"/>
                <a:tab pos="180975" algn="l"/>
              </a:tabLst>
            </a:pPr>
            <a:r>
              <a:rPr sz="1500" dirty="0"/>
              <a:t>IEEE</a:t>
            </a:r>
            <a:r>
              <a:rPr sz="1500" spc="-4" dirty="0"/>
              <a:t> </a:t>
            </a:r>
            <a:r>
              <a:rPr sz="1500" dirty="0"/>
              <a:t>802.1</a:t>
            </a:r>
            <a:r>
              <a:rPr sz="1500" spc="-34" dirty="0"/>
              <a:t> </a:t>
            </a:r>
            <a:r>
              <a:rPr sz="1500" spc="-4" dirty="0"/>
              <a:t>believes</a:t>
            </a:r>
            <a:r>
              <a:rPr sz="1500" spc="8" dirty="0"/>
              <a:t> </a:t>
            </a:r>
            <a:r>
              <a:rPr sz="1500" dirty="0"/>
              <a:t>there may</a:t>
            </a:r>
            <a:r>
              <a:rPr sz="1500" spc="-26" dirty="0"/>
              <a:t> </a:t>
            </a:r>
            <a:r>
              <a:rPr sz="1500" dirty="0"/>
              <a:t>be</a:t>
            </a:r>
            <a:r>
              <a:rPr sz="1500" spc="8" dirty="0"/>
              <a:t> </a:t>
            </a:r>
            <a:r>
              <a:rPr sz="1500" dirty="0"/>
              <a:t>additional</a:t>
            </a:r>
            <a:r>
              <a:rPr sz="1500" spc="-26" dirty="0"/>
              <a:t> </a:t>
            </a:r>
            <a:r>
              <a:rPr sz="1500" dirty="0"/>
              <a:t>issues</a:t>
            </a:r>
            <a:r>
              <a:rPr sz="1500" spc="4" dirty="0"/>
              <a:t> </a:t>
            </a:r>
            <a:r>
              <a:rPr sz="1500" spc="-8" dirty="0"/>
              <a:t>with</a:t>
            </a:r>
            <a:r>
              <a:rPr sz="1500" spc="11" dirty="0"/>
              <a:t> </a:t>
            </a:r>
            <a:r>
              <a:rPr sz="1500" dirty="0"/>
              <a:t>compatibility</a:t>
            </a:r>
            <a:r>
              <a:rPr sz="1500" spc="-26" dirty="0"/>
              <a:t> </a:t>
            </a:r>
            <a:r>
              <a:rPr sz="1500" dirty="0"/>
              <a:t>that</a:t>
            </a:r>
            <a:r>
              <a:rPr sz="1500" spc="-23" dirty="0"/>
              <a:t> </a:t>
            </a:r>
            <a:r>
              <a:rPr sz="1500" dirty="0"/>
              <a:t>are</a:t>
            </a:r>
            <a:r>
              <a:rPr sz="1500" spc="-4" dirty="0"/>
              <a:t> </a:t>
            </a:r>
            <a:r>
              <a:rPr sz="1500" dirty="0"/>
              <a:t>not</a:t>
            </a:r>
          </a:p>
          <a:p>
            <a:pPr marL="180975">
              <a:lnSpc>
                <a:spcPts val="1710"/>
              </a:lnSpc>
              <a:tabLst>
                <a:tab pos="783431" algn="l"/>
              </a:tabLst>
            </a:pPr>
            <a:r>
              <a:rPr sz="1500" dirty="0"/>
              <a:t>listed.	Please</a:t>
            </a:r>
            <a:r>
              <a:rPr sz="1500" spc="-45" dirty="0"/>
              <a:t> </a:t>
            </a:r>
            <a:r>
              <a:rPr sz="1500" spc="-4" dirty="0"/>
              <a:t>clarify:</a:t>
            </a:r>
            <a:endParaRPr sz="1500" dirty="0"/>
          </a:p>
          <a:p>
            <a:pPr marL="523399" marR="13811" lvl="1" indent="-171450">
              <a:lnSpc>
                <a:spcPts val="1290"/>
              </a:lnSpc>
              <a:spcBef>
                <a:spcPts val="409"/>
              </a:spcBef>
              <a:buChar char="•"/>
              <a:tabLst>
                <a:tab pos="523399" algn="l"/>
                <a:tab pos="523875" algn="l"/>
              </a:tabLst>
            </a:pPr>
            <a:r>
              <a:rPr sz="1200" spc="8" dirty="0"/>
              <a:t>Will</a:t>
            </a:r>
            <a:r>
              <a:rPr sz="1200" spc="-11" dirty="0"/>
              <a:t> </a:t>
            </a:r>
            <a:r>
              <a:rPr sz="1200" spc="-8" dirty="0"/>
              <a:t>802.15.15</a:t>
            </a:r>
            <a:r>
              <a:rPr sz="1200" spc="19" dirty="0"/>
              <a:t> </a:t>
            </a:r>
            <a:r>
              <a:rPr sz="1200" spc="-4" dirty="0"/>
              <a:t>use</a:t>
            </a:r>
            <a:r>
              <a:rPr sz="1200" spc="8" dirty="0"/>
              <a:t> </a:t>
            </a:r>
            <a:r>
              <a:rPr sz="1200" spc="-4" dirty="0"/>
              <a:t>a</a:t>
            </a:r>
            <a:r>
              <a:rPr sz="1200" spc="8" dirty="0"/>
              <a:t> </a:t>
            </a:r>
            <a:r>
              <a:rPr sz="1200" spc="-4" dirty="0"/>
              <a:t>restricted</a:t>
            </a:r>
            <a:r>
              <a:rPr sz="1200" spc="19" dirty="0"/>
              <a:t> </a:t>
            </a:r>
            <a:r>
              <a:rPr sz="1200" spc="4" dirty="0"/>
              <a:t>MTU</a:t>
            </a:r>
            <a:r>
              <a:rPr sz="1200" spc="-26" dirty="0"/>
              <a:t> </a:t>
            </a:r>
            <a:r>
              <a:rPr sz="1200" spc="-8" dirty="0"/>
              <a:t>size?</a:t>
            </a:r>
            <a:r>
              <a:rPr sz="1200" spc="49" dirty="0"/>
              <a:t> </a:t>
            </a:r>
            <a:r>
              <a:rPr sz="1200" spc="-4" dirty="0"/>
              <a:t>Restricted</a:t>
            </a:r>
            <a:r>
              <a:rPr sz="1200" spc="8" dirty="0"/>
              <a:t> </a:t>
            </a:r>
            <a:r>
              <a:rPr sz="1200" spc="4" dirty="0"/>
              <a:t>MTU</a:t>
            </a:r>
            <a:r>
              <a:rPr sz="1200" spc="-15" dirty="0"/>
              <a:t> </a:t>
            </a:r>
            <a:r>
              <a:rPr sz="1200" spc="-8" dirty="0"/>
              <a:t>sizes</a:t>
            </a:r>
            <a:r>
              <a:rPr sz="1200" spc="11" dirty="0"/>
              <a:t> </a:t>
            </a:r>
            <a:r>
              <a:rPr sz="1200" spc="-4" dirty="0"/>
              <a:t>make</a:t>
            </a:r>
            <a:r>
              <a:rPr sz="1200" spc="8" dirty="0"/>
              <a:t> </a:t>
            </a:r>
            <a:r>
              <a:rPr sz="1200" spc="-4" dirty="0"/>
              <a:t>bridging</a:t>
            </a:r>
            <a:r>
              <a:rPr sz="1200" spc="19" dirty="0"/>
              <a:t> </a:t>
            </a:r>
            <a:r>
              <a:rPr sz="1200" dirty="0"/>
              <a:t>to</a:t>
            </a:r>
            <a:r>
              <a:rPr sz="1200" spc="8" dirty="0"/>
              <a:t> </a:t>
            </a:r>
            <a:r>
              <a:rPr sz="1200" spc="-8" dirty="0"/>
              <a:t>other</a:t>
            </a:r>
            <a:r>
              <a:rPr sz="1200" spc="34" dirty="0"/>
              <a:t> </a:t>
            </a:r>
            <a:r>
              <a:rPr sz="1200" spc="-8" dirty="0"/>
              <a:t>IEEE</a:t>
            </a:r>
            <a:r>
              <a:rPr sz="1200" spc="8" dirty="0"/>
              <a:t> </a:t>
            </a:r>
            <a:r>
              <a:rPr sz="1200" spc="-8" dirty="0"/>
              <a:t>802 </a:t>
            </a:r>
            <a:r>
              <a:rPr sz="1200" spc="-323" dirty="0"/>
              <a:t> </a:t>
            </a:r>
            <a:r>
              <a:rPr sz="1200" spc="-4" dirty="0"/>
              <a:t>media</a:t>
            </a:r>
            <a:r>
              <a:rPr sz="1200" dirty="0"/>
              <a:t> </a:t>
            </a:r>
            <a:r>
              <a:rPr sz="1200" spc="-4" dirty="0"/>
              <a:t>impossible</a:t>
            </a:r>
            <a:r>
              <a:rPr sz="1200" spc="-8" dirty="0"/>
              <a:t> without</a:t>
            </a:r>
            <a:r>
              <a:rPr sz="1200" spc="34" dirty="0"/>
              <a:t> </a:t>
            </a:r>
            <a:r>
              <a:rPr sz="1200" spc="-4" dirty="0"/>
              <a:t>suitable</a:t>
            </a:r>
            <a:r>
              <a:rPr sz="1200" spc="19" dirty="0"/>
              <a:t> </a:t>
            </a:r>
            <a:r>
              <a:rPr sz="1200" spc="-4" dirty="0"/>
              <a:t>fragmentation/reassembly</a:t>
            </a:r>
            <a:r>
              <a:rPr sz="1200" spc="56" dirty="0"/>
              <a:t> </a:t>
            </a:r>
            <a:r>
              <a:rPr sz="1200" spc="-4" dirty="0"/>
              <a:t>support</a:t>
            </a:r>
            <a:endParaRPr sz="1200" dirty="0"/>
          </a:p>
          <a:p>
            <a:pPr marL="523875" lvl="1" indent="-171926">
              <a:lnSpc>
                <a:spcPts val="1373"/>
              </a:lnSpc>
              <a:spcBef>
                <a:spcPts val="206"/>
              </a:spcBef>
              <a:buChar char="•"/>
              <a:tabLst>
                <a:tab pos="523399" algn="l"/>
                <a:tab pos="523875" algn="l"/>
              </a:tabLst>
            </a:pPr>
            <a:r>
              <a:rPr sz="1200" spc="8" dirty="0"/>
              <a:t>Will</a:t>
            </a:r>
            <a:r>
              <a:rPr sz="1200" spc="-11" dirty="0"/>
              <a:t> </a:t>
            </a:r>
            <a:r>
              <a:rPr sz="1200" spc="-8" dirty="0"/>
              <a:t>802.15.15</a:t>
            </a:r>
            <a:r>
              <a:rPr sz="1200" spc="23" dirty="0"/>
              <a:t> </a:t>
            </a:r>
            <a:r>
              <a:rPr sz="1200" spc="-4" dirty="0"/>
              <a:t>have</a:t>
            </a:r>
            <a:r>
              <a:rPr sz="1200" dirty="0"/>
              <a:t> </a:t>
            </a:r>
            <a:r>
              <a:rPr sz="1200" spc="-8" dirty="0"/>
              <a:t>other</a:t>
            </a:r>
            <a:r>
              <a:rPr sz="1200" spc="-26" dirty="0"/>
              <a:t> </a:t>
            </a:r>
            <a:r>
              <a:rPr sz="1200" spc="-4" dirty="0"/>
              <a:t>Addressing</a:t>
            </a:r>
            <a:r>
              <a:rPr sz="1200" spc="23" dirty="0"/>
              <a:t> </a:t>
            </a:r>
            <a:r>
              <a:rPr sz="1200" spc="-8" dirty="0"/>
              <a:t>Modes</a:t>
            </a:r>
            <a:r>
              <a:rPr sz="1200" spc="15" dirty="0"/>
              <a:t> </a:t>
            </a:r>
            <a:r>
              <a:rPr sz="1200" spc="-11" dirty="0"/>
              <a:t>beyond</a:t>
            </a:r>
            <a:r>
              <a:rPr sz="1200" spc="53" dirty="0"/>
              <a:t> </a:t>
            </a:r>
            <a:r>
              <a:rPr sz="1200" spc="-8" dirty="0"/>
              <a:t>the</a:t>
            </a:r>
            <a:r>
              <a:rPr sz="1200" spc="8" dirty="0"/>
              <a:t> </a:t>
            </a:r>
            <a:r>
              <a:rPr sz="1200" spc="-4" dirty="0"/>
              <a:t>64-bit</a:t>
            </a:r>
            <a:r>
              <a:rPr sz="1200" spc="26" dirty="0"/>
              <a:t> </a:t>
            </a:r>
            <a:r>
              <a:rPr sz="1200" spc="-8" dirty="0"/>
              <a:t>address</a:t>
            </a:r>
            <a:r>
              <a:rPr sz="1200" spc="30" dirty="0"/>
              <a:t> </a:t>
            </a:r>
            <a:r>
              <a:rPr sz="1200" spc="-8" dirty="0"/>
              <a:t>that</a:t>
            </a:r>
            <a:r>
              <a:rPr sz="1200" spc="26" dirty="0"/>
              <a:t> </a:t>
            </a:r>
            <a:r>
              <a:rPr sz="1200" spc="-4" dirty="0"/>
              <a:t>are</a:t>
            </a:r>
            <a:r>
              <a:rPr sz="1200" spc="11" dirty="0"/>
              <a:t> </a:t>
            </a:r>
            <a:r>
              <a:rPr sz="1200" spc="-4" dirty="0"/>
              <a:t>also</a:t>
            </a:r>
            <a:r>
              <a:rPr sz="1200" spc="8" dirty="0"/>
              <a:t> </a:t>
            </a:r>
            <a:r>
              <a:rPr sz="1200" spc="-4" dirty="0"/>
              <a:t>incompatible</a:t>
            </a:r>
            <a:endParaRPr sz="1200" dirty="0"/>
          </a:p>
          <a:p>
            <a:pPr marL="523399">
              <a:lnSpc>
                <a:spcPts val="1373"/>
              </a:lnSpc>
            </a:pPr>
            <a:r>
              <a:rPr sz="1200" spc="-4" dirty="0"/>
              <a:t>with IEEE</a:t>
            </a:r>
            <a:r>
              <a:rPr sz="1200" spc="19" dirty="0"/>
              <a:t> </a:t>
            </a:r>
            <a:r>
              <a:rPr sz="1200" spc="-4" dirty="0"/>
              <a:t>Std</a:t>
            </a:r>
            <a:r>
              <a:rPr sz="1200" spc="4" dirty="0"/>
              <a:t> </a:t>
            </a:r>
            <a:r>
              <a:rPr sz="1200" spc="-8" dirty="0"/>
              <a:t>802.1Q</a:t>
            </a:r>
            <a:r>
              <a:rPr sz="1200" spc="30" dirty="0"/>
              <a:t> </a:t>
            </a:r>
            <a:r>
              <a:rPr sz="1200" spc="-8" dirty="0"/>
              <a:t>and</a:t>
            </a:r>
            <a:r>
              <a:rPr sz="1200" spc="19" dirty="0"/>
              <a:t> </a:t>
            </a:r>
            <a:r>
              <a:rPr sz="1200" spc="-4" dirty="0"/>
              <a:t>IEEE</a:t>
            </a:r>
            <a:r>
              <a:rPr sz="1200" spc="4" dirty="0"/>
              <a:t> </a:t>
            </a:r>
            <a:r>
              <a:rPr sz="1200" spc="-4" dirty="0"/>
              <a:t>Std</a:t>
            </a:r>
            <a:r>
              <a:rPr sz="1200" spc="19" dirty="0"/>
              <a:t> </a:t>
            </a:r>
            <a:r>
              <a:rPr sz="1200" spc="-8" dirty="0"/>
              <a:t>802.1AC?</a:t>
            </a:r>
            <a:endParaRPr lang="en-US" sz="1200" spc="-8" dirty="0"/>
          </a:p>
          <a:p>
            <a:pPr>
              <a:lnSpc>
                <a:spcPts val="1373"/>
              </a:lnSpc>
            </a:pPr>
            <a:endParaRPr lang="en-US" sz="1200" spc="-8" dirty="0"/>
          </a:p>
          <a:p>
            <a:pPr>
              <a:lnSpc>
                <a:spcPts val="1373"/>
              </a:lnSpc>
            </a:pPr>
            <a:r>
              <a:rPr lang="en-US" sz="1500" spc="-8" dirty="0"/>
              <a:t>Response - </a:t>
            </a:r>
            <a:endParaRPr sz="1500" dirty="0"/>
          </a:p>
        </p:txBody>
      </p:sp>
      <p:sp>
        <p:nvSpPr>
          <p:cNvPr id="15" name="Google Shape;175;p25">
            <a:extLst>
              <a:ext uri="{FF2B5EF4-FFF2-40B4-BE49-F238E27FC236}">
                <a16:creationId xmlns:a16="http://schemas.microsoft.com/office/drawing/2014/main" id="{50AE7F44-95A3-4605-B785-8FD8E2B1799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 WG</a:t>
            </a:r>
          </a:p>
          <a:p>
            <a:r>
              <a:rPr lang="en-US" sz="3600" b="0" dirty="0">
                <a:latin typeface="Helvetica"/>
                <a:cs typeface="Helvetica"/>
              </a:rPr>
              <a:t>Comments on P802.15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66212"/>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P802.15.13</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10" name="object 10"/>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3</a:t>
            </a:fld>
            <a:endParaRPr dirty="0"/>
          </a:p>
        </p:txBody>
      </p:sp>
      <p:sp>
        <p:nvSpPr>
          <p:cNvPr id="5" name="object 5"/>
          <p:cNvSpPr txBox="1"/>
          <p:nvPr/>
        </p:nvSpPr>
        <p:spPr>
          <a:xfrm>
            <a:off x="635317" y="1502379"/>
            <a:ext cx="581501" cy="332783"/>
          </a:xfrm>
          <a:prstGeom prst="rect">
            <a:avLst/>
          </a:prstGeom>
        </p:spPr>
        <p:txBody>
          <a:bodyPr vert="horz" wrap="square" lIns="0" tIns="9525" rIns="0" bIns="0" rtlCol="0">
            <a:spAutoFit/>
          </a:bodyPr>
          <a:lstStyle/>
          <a:p>
            <a:pPr marL="9525">
              <a:spcBef>
                <a:spcPts val="75"/>
              </a:spcBef>
            </a:pPr>
            <a:r>
              <a:rPr sz="2100" b="1" spc="-4" dirty="0"/>
              <a:t>C</a:t>
            </a:r>
            <a:r>
              <a:rPr sz="2100" b="1" spc="-11" dirty="0"/>
              <a:t>S</a:t>
            </a:r>
            <a:r>
              <a:rPr sz="2100" b="1" spc="-4" dirty="0"/>
              <a:t>D</a:t>
            </a:r>
            <a:endParaRPr sz="2100"/>
          </a:p>
        </p:txBody>
      </p:sp>
      <p:sp>
        <p:nvSpPr>
          <p:cNvPr id="6" name="object 6"/>
          <p:cNvSpPr txBox="1"/>
          <p:nvPr/>
        </p:nvSpPr>
        <p:spPr>
          <a:xfrm>
            <a:off x="978217" y="2407597"/>
            <a:ext cx="4812983" cy="780501"/>
          </a:xfrm>
          <a:prstGeom prst="rect">
            <a:avLst/>
          </a:prstGeom>
        </p:spPr>
        <p:txBody>
          <a:bodyPr vert="horz" wrap="square" lIns="0" tIns="41433" rIns="0" bIns="0" rtlCol="0">
            <a:spAutoFit/>
          </a:bodyPr>
          <a:lstStyle/>
          <a:p>
            <a:pPr marL="9525">
              <a:spcBef>
                <a:spcPts val="326"/>
              </a:spcBef>
            </a:pPr>
            <a:r>
              <a:rPr sz="1800" b="1" spc="-15" dirty="0"/>
              <a:t>Title</a:t>
            </a:r>
            <a:endParaRPr sz="1800" dirty="0"/>
          </a:p>
          <a:p>
            <a:pPr marL="180975" marR="3810" indent="-171450">
              <a:lnSpc>
                <a:spcPts val="1620"/>
              </a:lnSpc>
              <a:spcBef>
                <a:spcPts val="416"/>
              </a:spcBef>
              <a:buChar char="•"/>
              <a:tabLst>
                <a:tab pos="180499" algn="l"/>
                <a:tab pos="180975" algn="l"/>
              </a:tabLst>
            </a:pPr>
            <a:r>
              <a:rPr sz="1500" dirty="0"/>
              <a:t>CRITERIA</a:t>
            </a:r>
            <a:r>
              <a:rPr sz="1500" spc="-105" dirty="0"/>
              <a:t> </a:t>
            </a:r>
            <a:r>
              <a:rPr sz="1500" dirty="0"/>
              <a:t>FOR</a:t>
            </a:r>
            <a:r>
              <a:rPr sz="1500" spc="-8" dirty="0"/>
              <a:t> </a:t>
            </a:r>
            <a:r>
              <a:rPr sz="1500" spc="-11" dirty="0"/>
              <a:t>STANDARDS </a:t>
            </a:r>
            <a:r>
              <a:rPr sz="1500" dirty="0"/>
              <a:t>DEVELOPMENT</a:t>
            </a:r>
            <a:r>
              <a:rPr sz="1500" spc="-41" dirty="0"/>
              <a:t> </a:t>
            </a:r>
            <a:r>
              <a:rPr sz="1500" spc="-4" dirty="0"/>
              <a:t>(CSD) </a:t>
            </a:r>
            <a:r>
              <a:rPr sz="1500" spc="-405" dirty="0"/>
              <a:t> </a:t>
            </a:r>
            <a:r>
              <a:rPr sz="1500" spc="-4" dirty="0"/>
              <a:t>Multi-Gigabit/s</a:t>
            </a:r>
            <a:r>
              <a:rPr sz="1500" spc="-11" dirty="0"/>
              <a:t> </a:t>
            </a:r>
            <a:r>
              <a:rPr sz="1500" dirty="0"/>
              <a:t>Optical</a:t>
            </a:r>
            <a:r>
              <a:rPr sz="1500" spc="-15" dirty="0"/>
              <a:t> </a:t>
            </a:r>
            <a:r>
              <a:rPr sz="1500" spc="4" dirty="0"/>
              <a:t>Wireless</a:t>
            </a:r>
            <a:r>
              <a:rPr sz="1500" spc="-38" dirty="0"/>
              <a:t> </a:t>
            </a:r>
            <a:r>
              <a:rPr sz="1500" dirty="0"/>
              <a:t>Communications</a:t>
            </a:r>
          </a:p>
        </p:txBody>
      </p:sp>
      <p:sp>
        <p:nvSpPr>
          <p:cNvPr id="7" name="object 7"/>
          <p:cNvSpPr txBox="1"/>
          <p:nvPr/>
        </p:nvSpPr>
        <p:spPr>
          <a:xfrm>
            <a:off x="5835776" y="2768726"/>
            <a:ext cx="1371600" cy="218008"/>
          </a:xfrm>
          <a:prstGeom prst="rect">
            <a:avLst/>
          </a:prstGeom>
          <a:solidFill>
            <a:srgbClr val="FFFF00"/>
          </a:solidFill>
        </p:spPr>
        <p:txBody>
          <a:bodyPr vert="horz" wrap="square" lIns="0" tIns="0" rIns="0" bIns="0" rtlCol="0">
            <a:spAutoFit/>
          </a:bodyPr>
          <a:lstStyle/>
          <a:p>
            <a:pPr marL="953">
              <a:lnSpc>
                <a:spcPts val="1658"/>
              </a:lnSpc>
            </a:pPr>
            <a:r>
              <a:rPr sz="1500" dirty="0"/>
              <a:t>IEEE</a:t>
            </a:r>
            <a:r>
              <a:rPr sz="1500" spc="-41" dirty="0"/>
              <a:t> </a:t>
            </a:r>
            <a:r>
              <a:rPr sz="1500" spc="-11" dirty="0"/>
              <a:t>802.15.11</a:t>
            </a:r>
            <a:endParaRPr sz="1500"/>
          </a:p>
        </p:txBody>
      </p:sp>
      <p:sp>
        <p:nvSpPr>
          <p:cNvPr id="8" name="object 8"/>
          <p:cNvSpPr txBox="1"/>
          <p:nvPr/>
        </p:nvSpPr>
        <p:spPr>
          <a:xfrm>
            <a:off x="7199281" y="2741009"/>
            <a:ext cx="1068229" cy="240450"/>
          </a:xfrm>
          <a:prstGeom prst="rect">
            <a:avLst/>
          </a:prstGeom>
        </p:spPr>
        <p:txBody>
          <a:bodyPr vert="horz" wrap="square" lIns="0" tIns="9525" rIns="0" bIns="0" rtlCol="0">
            <a:spAutoFit/>
          </a:bodyPr>
          <a:lstStyle/>
          <a:p>
            <a:pPr marL="9525">
              <a:spcBef>
                <a:spcPts val="75"/>
              </a:spcBef>
            </a:pPr>
            <a:r>
              <a:rPr sz="1500" dirty="0"/>
              <a:t>Standard</a:t>
            </a:r>
            <a:r>
              <a:rPr sz="1500" spc="-83" dirty="0"/>
              <a:t> </a:t>
            </a:r>
            <a:r>
              <a:rPr sz="1500" spc="4" dirty="0"/>
              <a:t>for</a:t>
            </a:r>
            <a:endParaRPr sz="1500"/>
          </a:p>
        </p:txBody>
      </p:sp>
      <p:sp>
        <p:nvSpPr>
          <p:cNvPr id="9" name="object 9"/>
          <p:cNvSpPr txBox="1"/>
          <p:nvPr/>
        </p:nvSpPr>
        <p:spPr>
          <a:xfrm>
            <a:off x="978217" y="3199971"/>
            <a:ext cx="6706076" cy="727763"/>
          </a:xfrm>
          <a:prstGeom prst="rect">
            <a:avLst/>
          </a:prstGeom>
        </p:spPr>
        <p:txBody>
          <a:bodyPr vert="horz" wrap="square" lIns="0" tIns="9525" rIns="0" bIns="0" rtlCol="0">
            <a:spAutoFit/>
          </a:bodyPr>
          <a:lstStyle/>
          <a:p>
            <a:pPr marL="180975" indent="-171450">
              <a:spcBef>
                <a:spcPts val="75"/>
              </a:spcBef>
              <a:buChar char="•"/>
              <a:tabLst>
                <a:tab pos="180499" algn="l"/>
                <a:tab pos="180975" algn="l"/>
                <a:tab pos="3169920" algn="l"/>
              </a:tabLst>
            </a:pPr>
            <a:r>
              <a:rPr sz="1500" dirty="0"/>
              <a:t>This</a:t>
            </a:r>
            <a:r>
              <a:rPr sz="1500" spc="-15" dirty="0"/>
              <a:t> </a:t>
            </a:r>
            <a:r>
              <a:rPr sz="1500" spc="-4" dirty="0"/>
              <a:t>project</a:t>
            </a:r>
            <a:r>
              <a:rPr sz="1500" spc="-19" dirty="0"/>
              <a:t> </a:t>
            </a:r>
            <a:r>
              <a:rPr sz="1500" dirty="0"/>
              <a:t>is</a:t>
            </a:r>
            <a:r>
              <a:rPr sz="1500" spc="8" dirty="0"/>
              <a:t> </a:t>
            </a:r>
            <a:r>
              <a:rPr sz="1500" spc="4" dirty="0"/>
              <a:t>for</a:t>
            </a:r>
            <a:r>
              <a:rPr sz="1500" spc="-26" dirty="0"/>
              <a:t> </a:t>
            </a:r>
            <a:r>
              <a:rPr sz="1500" dirty="0"/>
              <a:t>IEEE 802.15.13.	</a:t>
            </a:r>
            <a:r>
              <a:rPr sz="1500" spc="-4" dirty="0"/>
              <a:t>Change</a:t>
            </a:r>
            <a:r>
              <a:rPr sz="1500" spc="-11" dirty="0"/>
              <a:t> </a:t>
            </a:r>
            <a:r>
              <a:rPr sz="1500" spc="-15" dirty="0"/>
              <a:t>802.15.11</a:t>
            </a:r>
            <a:r>
              <a:rPr sz="1500" spc="-56" dirty="0"/>
              <a:t> </a:t>
            </a:r>
            <a:r>
              <a:rPr sz="1500" dirty="0"/>
              <a:t>to</a:t>
            </a:r>
            <a:r>
              <a:rPr sz="1500" spc="-8" dirty="0"/>
              <a:t> </a:t>
            </a:r>
            <a:r>
              <a:rPr sz="1500" dirty="0"/>
              <a:t>802.15.13</a:t>
            </a:r>
            <a:r>
              <a:rPr sz="1500" spc="-53" dirty="0"/>
              <a:t> </a:t>
            </a:r>
            <a:r>
              <a:rPr sz="1500" dirty="0"/>
              <a:t>in</a:t>
            </a:r>
            <a:r>
              <a:rPr sz="1500" spc="-11" dirty="0"/>
              <a:t> </a:t>
            </a:r>
            <a:r>
              <a:rPr sz="1500" dirty="0"/>
              <a:t>the</a:t>
            </a:r>
            <a:r>
              <a:rPr sz="1500" spc="-11" dirty="0"/>
              <a:t> </a:t>
            </a:r>
            <a:r>
              <a:rPr sz="1500" dirty="0"/>
              <a:t>title</a:t>
            </a:r>
            <a:endParaRPr lang="en-US" sz="1500" dirty="0"/>
          </a:p>
          <a:p>
            <a:pPr marL="180975" indent="-171450">
              <a:spcBef>
                <a:spcPts val="75"/>
              </a:spcBef>
              <a:buChar char="•"/>
              <a:tabLst>
                <a:tab pos="180499" algn="l"/>
                <a:tab pos="180975" algn="l"/>
                <a:tab pos="3169920" algn="l"/>
              </a:tabLst>
            </a:pPr>
            <a:endParaRPr lang="en-US" sz="1500" dirty="0"/>
          </a:p>
          <a:p>
            <a:pPr marL="9525">
              <a:spcBef>
                <a:spcPts val="75"/>
              </a:spcBef>
              <a:tabLst>
                <a:tab pos="180499" algn="l"/>
                <a:tab pos="180975" algn="l"/>
                <a:tab pos="3169920" algn="l"/>
              </a:tabLst>
            </a:pPr>
            <a:r>
              <a:rPr lang="en-US" sz="1500" dirty="0"/>
              <a:t>Response - </a:t>
            </a:r>
            <a:endParaRPr sz="1500" dirty="0"/>
          </a:p>
        </p:txBody>
      </p:sp>
      <p:sp>
        <p:nvSpPr>
          <p:cNvPr id="15" name="Google Shape;175;p25">
            <a:extLst>
              <a:ext uri="{FF2B5EF4-FFF2-40B4-BE49-F238E27FC236}">
                <a16:creationId xmlns:a16="http://schemas.microsoft.com/office/drawing/2014/main" id="{D380418B-E12C-4E1C-A9C3-2E2BA7A1843B}"/>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5638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P802.15.13</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9" name="object 9"/>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4</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19"/>
              </a:spcBef>
            </a:pPr>
            <a:endParaRPr sz="2475" dirty="0"/>
          </a:p>
          <a:p>
            <a:pPr marL="352425"/>
            <a:r>
              <a:rPr sz="1800" b="1" spc="-4" dirty="0"/>
              <a:t>1.2.2</a:t>
            </a:r>
            <a:r>
              <a:rPr sz="1800" b="1" spc="-15" dirty="0"/>
              <a:t> </a:t>
            </a:r>
            <a:r>
              <a:rPr sz="1800" b="1" spc="-4" dirty="0"/>
              <a:t>Compatibility</a:t>
            </a:r>
            <a:endParaRPr sz="1800" dirty="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p>
        </p:txBody>
      </p:sp>
      <p:sp>
        <p:nvSpPr>
          <p:cNvPr id="7" name="object 7"/>
          <p:cNvSpPr txBox="1"/>
          <p:nvPr/>
        </p:nvSpPr>
        <p:spPr>
          <a:xfrm>
            <a:off x="2500122" y="2721101"/>
            <a:ext cx="320040" cy="218008"/>
          </a:xfrm>
          <a:prstGeom prst="rect">
            <a:avLst/>
          </a:prstGeom>
          <a:solidFill>
            <a:srgbClr val="FFFF00"/>
          </a:solidFill>
        </p:spPr>
        <p:txBody>
          <a:bodyPr vert="horz" wrap="square" lIns="0" tIns="0" rIns="0" bIns="0" rtlCol="0">
            <a:spAutoFit/>
          </a:bodyPr>
          <a:lstStyle/>
          <a:p>
            <a:pPr>
              <a:lnSpc>
                <a:spcPts val="1658"/>
              </a:lnSpc>
            </a:pPr>
            <a:r>
              <a:rPr sz="1500" spc="-146" dirty="0"/>
              <a:t>Y</a:t>
            </a:r>
            <a:r>
              <a:rPr sz="1500" dirty="0"/>
              <a:t>es</a:t>
            </a:r>
            <a:endParaRPr sz="1500"/>
          </a:p>
        </p:txBody>
      </p:sp>
      <p:sp>
        <p:nvSpPr>
          <p:cNvPr id="8" name="object 8"/>
          <p:cNvSpPr txBox="1"/>
          <p:nvPr/>
        </p:nvSpPr>
        <p:spPr>
          <a:xfrm>
            <a:off x="978217" y="3161645"/>
            <a:ext cx="7339013" cy="2074766"/>
          </a:xfrm>
          <a:prstGeom prst="rect">
            <a:avLst/>
          </a:prstGeom>
        </p:spPr>
        <p:txBody>
          <a:bodyPr vert="horz" wrap="square" lIns="0" tIns="48101" rIns="0" bIns="0" rtlCol="0">
            <a:spAutoFit/>
          </a:bodyPr>
          <a:lstStyle/>
          <a:p>
            <a:pPr marL="180975" indent="-171450">
              <a:spcBef>
                <a:spcPts val="379"/>
              </a:spcBef>
              <a:buChar char="•"/>
              <a:tabLst>
                <a:tab pos="180499" algn="l"/>
                <a:tab pos="180975" algn="l"/>
                <a:tab pos="4923949" algn="l"/>
              </a:tabLst>
            </a:pPr>
            <a:r>
              <a:rPr sz="1500" dirty="0"/>
              <a:t>The</a:t>
            </a:r>
            <a:r>
              <a:rPr sz="1500" spc="-19" dirty="0"/>
              <a:t> </a:t>
            </a:r>
            <a:r>
              <a:rPr sz="1500" dirty="0"/>
              <a:t>802.1</a:t>
            </a:r>
            <a:r>
              <a:rPr sz="1500" spc="-15" dirty="0"/>
              <a:t> </a:t>
            </a:r>
            <a:r>
              <a:rPr sz="1500" spc="15" dirty="0"/>
              <a:t>WG</a:t>
            </a:r>
            <a:r>
              <a:rPr sz="1500" spc="-45" dirty="0"/>
              <a:t> </a:t>
            </a:r>
            <a:r>
              <a:rPr sz="1500" spc="-4" dirty="0"/>
              <a:t>would</a:t>
            </a:r>
            <a:r>
              <a:rPr sz="1500" spc="8" dirty="0"/>
              <a:t> </a:t>
            </a:r>
            <a:r>
              <a:rPr sz="1500" dirty="0"/>
              <a:t>like</a:t>
            </a:r>
            <a:r>
              <a:rPr sz="1500" spc="11" dirty="0"/>
              <a:t> </a:t>
            </a:r>
            <a:r>
              <a:rPr sz="1500" dirty="0"/>
              <a:t>a</a:t>
            </a:r>
            <a:r>
              <a:rPr sz="1500" spc="15" dirty="0"/>
              <a:t> </a:t>
            </a:r>
            <a:r>
              <a:rPr sz="1500" dirty="0"/>
              <a:t>clarification</a:t>
            </a:r>
            <a:r>
              <a:rPr sz="1500" spc="-15" dirty="0"/>
              <a:t> </a:t>
            </a:r>
            <a:r>
              <a:rPr sz="1500" dirty="0"/>
              <a:t>of</a:t>
            </a:r>
            <a:r>
              <a:rPr sz="1500" spc="-19" dirty="0"/>
              <a:t> </a:t>
            </a:r>
            <a:r>
              <a:rPr sz="1500" spc="-11" dirty="0"/>
              <a:t>compatibility.	</a:t>
            </a:r>
            <a:r>
              <a:rPr sz="1500" dirty="0"/>
              <a:t>In</a:t>
            </a:r>
            <a:r>
              <a:rPr sz="1500" spc="-30" dirty="0"/>
              <a:t> </a:t>
            </a:r>
            <a:r>
              <a:rPr sz="1500" spc="-4" dirty="0"/>
              <a:t>particular:</a:t>
            </a:r>
            <a:endParaRPr sz="1500" dirty="0"/>
          </a:p>
          <a:p>
            <a:pPr marL="523399" marR="32861" lvl="1" indent="-171450">
              <a:lnSpc>
                <a:spcPts val="1290"/>
              </a:lnSpc>
              <a:spcBef>
                <a:spcPts val="409"/>
              </a:spcBef>
              <a:buChar char="•"/>
              <a:tabLst>
                <a:tab pos="523399" algn="l"/>
                <a:tab pos="523875" algn="l"/>
              </a:tabLst>
            </a:pPr>
            <a:r>
              <a:rPr sz="1200" dirty="0"/>
              <a:t>Is</a:t>
            </a:r>
            <a:r>
              <a:rPr sz="1200" spc="11" dirty="0"/>
              <a:t> </a:t>
            </a:r>
            <a:r>
              <a:rPr sz="1200" spc="-8" dirty="0"/>
              <a:t>the</a:t>
            </a:r>
            <a:r>
              <a:rPr sz="1200" spc="26" dirty="0"/>
              <a:t> </a:t>
            </a:r>
            <a:r>
              <a:rPr sz="1200" spc="-8" dirty="0"/>
              <a:t>802.15.13</a:t>
            </a:r>
            <a:r>
              <a:rPr sz="1200" spc="53" dirty="0"/>
              <a:t> </a:t>
            </a:r>
            <a:r>
              <a:rPr sz="1200" dirty="0"/>
              <a:t>MAC</a:t>
            </a:r>
            <a:r>
              <a:rPr sz="1200" spc="8" dirty="0"/>
              <a:t> </a:t>
            </a:r>
            <a:r>
              <a:rPr sz="1200" spc="-4" dirty="0"/>
              <a:t>substantially</a:t>
            </a:r>
            <a:r>
              <a:rPr sz="1200" spc="30" dirty="0"/>
              <a:t> </a:t>
            </a:r>
            <a:r>
              <a:rPr sz="1200" spc="-8" dirty="0"/>
              <a:t>the</a:t>
            </a:r>
            <a:r>
              <a:rPr sz="1200" spc="26" dirty="0"/>
              <a:t> </a:t>
            </a:r>
            <a:r>
              <a:rPr sz="1200" spc="-4" dirty="0"/>
              <a:t>same</a:t>
            </a:r>
            <a:r>
              <a:rPr sz="1200" spc="8" dirty="0"/>
              <a:t> </a:t>
            </a:r>
            <a:r>
              <a:rPr sz="1200" spc="-8" dirty="0"/>
              <a:t>as</a:t>
            </a:r>
            <a:r>
              <a:rPr sz="1200" spc="19" dirty="0"/>
              <a:t> </a:t>
            </a:r>
            <a:r>
              <a:rPr sz="1200" spc="-8" dirty="0"/>
              <a:t>the</a:t>
            </a:r>
            <a:r>
              <a:rPr sz="1200" spc="8" dirty="0"/>
              <a:t> </a:t>
            </a:r>
            <a:r>
              <a:rPr sz="1200" spc="-8" dirty="0"/>
              <a:t>802.15.3</a:t>
            </a:r>
            <a:r>
              <a:rPr sz="1200" spc="53" dirty="0"/>
              <a:t> </a:t>
            </a:r>
            <a:r>
              <a:rPr sz="1200" dirty="0"/>
              <a:t>MAC</a:t>
            </a:r>
            <a:r>
              <a:rPr sz="1200" spc="4" dirty="0"/>
              <a:t> </a:t>
            </a:r>
            <a:r>
              <a:rPr sz="1200" spc="-8" dirty="0"/>
              <a:t>which</a:t>
            </a:r>
            <a:r>
              <a:rPr sz="1200" spc="11" dirty="0"/>
              <a:t> </a:t>
            </a:r>
            <a:r>
              <a:rPr sz="1200" spc="-4" dirty="0"/>
              <a:t>is</a:t>
            </a:r>
            <a:r>
              <a:rPr sz="1200" spc="4" dirty="0"/>
              <a:t> </a:t>
            </a:r>
            <a:r>
              <a:rPr sz="1200" spc="-4" dirty="0"/>
              <a:t>currently</a:t>
            </a:r>
            <a:r>
              <a:rPr sz="1200" spc="34" dirty="0"/>
              <a:t> </a:t>
            </a:r>
            <a:r>
              <a:rPr sz="1200" spc="-8" dirty="0"/>
              <a:t>being</a:t>
            </a:r>
            <a:r>
              <a:rPr sz="1200" spc="8" dirty="0"/>
              <a:t> </a:t>
            </a:r>
            <a:r>
              <a:rPr sz="1200" spc="-8" dirty="0"/>
              <a:t>added</a:t>
            </a:r>
            <a:r>
              <a:rPr sz="1200" spc="41" dirty="0"/>
              <a:t> </a:t>
            </a:r>
            <a:r>
              <a:rPr sz="1200" dirty="0"/>
              <a:t>to </a:t>
            </a:r>
            <a:r>
              <a:rPr sz="1200" spc="-323" dirty="0"/>
              <a:t> </a:t>
            </a:r>
            <a:r>
              <a:rPr sz="1200" spc="-4" dirty="0"/>
              <a:t>IEEE</a:t>
            </a:r>
            <a:r>
              <a:rPr sz="1200" spc="4" dirty="0"/>
              <a:t> </a:t>
            </a:r>
            <a:r>
              <a:rPr sz="1200" spc="-4" dirty="0"/>
              <a:t>Std</a:t>
            </a:r>
            <a:r>
              <a:rPr sz="1200" spc="23" dirty="0"/>
              <a:t> </a:t>
            </a:r>
            <a:r>
              <a:rPr sz="1200" spc="-8" dirty="0"/>
              <a:t>802.1AC</a:t>
            </a:r>
            <a:r>
              <a:rPr sz="1200" spc="30" dirty="0"/>
              <a:t> </a:t>
            </a:r>
            <a:r>
              <a:rPr sz="1200" spc="-8" dirty="0"/>
              <a:t>by</a:t>
            </a:r>
            <a:r>
              <a:rPr sz="1200" spc="15" dirty="0"/>
              <a:t> </a:t>
            </a:r>
            <a:r>
              <a:rPr sz="1200" spc="-4" dirty="0"/>
              <a:t>P802.1ACct?</a:t>
            </a:r>
            <a:r>
              <a:rPr sz="1200" spc="56" dirty="0"/>
              <a:t> </a:t>
            </a:r>
            <a:r>
              <a:rPr sz="1200" dirty="0"/>
              <a:t>If</a:t>
            </a:r>
            <a:r>
              <a:rPr sz="1200" spc="8" dirty="0"/>
              <a:t> </a:t>
            </a:r>
            <a:r>
              <a:rPr sz="1200" dirty="0"/>
              <a:t>it</a:t>
            </a:r>
            <a:r>
              <a:rPr sz="1200" spc="4" dirty="0"/>
              <a:t> </a:t>
            </a:r>
            <a:r>
              <a:rPr sz="1200" spc="-4" dirty="0"/>
              <a:t>is</a:t>
            </a:r>
            <a:r>
              <a:rPr sz="1200" spc="4" dirty="0"/>
              <a:t> </a:t>
            </a:r>
            <a:r>
              <a:rPr sz="1200" spc="-4" dirty="0"/>
              <a:t>different,</a:t>
            </a:r>
            <a:r>
              <a:rPr sz="1200" spc="-49" dirty="0"/>
              <a:t> </a:t>
            </a:r>
            <a:r>
              <a:rPr sz="1200" spc="-4" dirty="0"/>
              <a:t>a</a:t>
            </a:r>
            <a:r>
              <a:rPr sz="1200" spc="8" dirty="0"/>
              <a:t> </a:t>
            </a:r>
            <a:r>
              <a:rPr sz="1200" spc="-8" dirty="0"/>
              <a:t>project</a:t>
            </a:r>
            <a:r>
              <a:rPr sz="1200" spc="41" dirty="0"/>
              <a:t> </a:t>
            </a:r>
            <a:r>
              <a:rPr sz="1200" spc="-8" dirty="0"/>
              <a:t>will</a:t>
            </a:r>
            <a:r>
              <a:rPr sz="1200" spc="-19" dirty="0"/>
              <a:t> </a:t>
            </a:r>
            <a:r>
              <a:rPr sz="1200" spc="-8" dirty="0"/>
              <a:t>need</a:t>
            </a:r>
            <a:r>
              <a:rPr sz="1200" spc="19" dirty="0"/>
              <a:t> </a:t>
            </a:r>
            <a:r>
              <a:rPr sz="1200" dirty="0"/>
              <a:t>to</a:t>
            </a:r>
            <a:r>
              <a:rPr sz="1200" spc="15" dirty="0"/>
              <a:t> </a:t>
            </a:r>
            <a:r>
              <a:rPr sz="1200" spc="-8" dirty="0"/>
              <a:t>be</a:t>
            </a:r>
            <a:r>
              <a:rPr sz="1200" spc="8" dirty="0"/>
              <a:t> </a:t>
            </a:r>
            <a:r>
              <a:rPr sz="1200" spc="-8" dirty="0"/>
              <a:t>created</a:t>
            </a:r>
            <a:r>
              <a:rPr sz="1200" spc="19" dirty="0"/>
              <a:t> </a:t>
            </a:r>
            <a:r>
              <a:rPr sz="1200" dirty="0"/>
              <a:t>to</a:t>
            </a:r>
            <a:r>
              <a:rPr sz="1200" spc="30" dirty="0"/>
              <a:t> </a:t>
            </a:r>
            <a:r>
              <a:rPr sz="1200" spc="-8" dirty="0"/>
              <a:t>add</a:t>
            </a:r>
            <a:r>
              <a:rPr sz="1200" spc="8" dirty="0"/>
              <a:t> </a:t>
            </a:r>
            <a:r>
              <a:rPr sz="1200" spc="-4" dirty="0"/>
              <a:t>MAC </a:t>
            </a:r>
            <a:r>
              <a:rPr sz="1200" dirty="0"/>
              <a:t> service</a:t>
            </a:r>
            <a:r>
              <a:rPr sz="1200" spc="-11" dirty="0"/>
              <a:t> </a:t>
            </a:r>
            <a:r>
              <a:rPr sz="1200" spc="-4" dirty="0"/>
              <a:t>definitions</a:t>
            </a:r>
            <a:r>
              <a:rPr sz="1200" spc="11" dirty="0"/>
              <a:t> </a:t>
            </a:r>
            <a:r>
              <a:rPr sz="1200" dirty="0"/>
              <a:t>to </a:t>
            </a:r>
            <a:r>
              <a:rPr sz="1200" spc="-4" dirty="0"/>
              <a:t>IEEE</a:t>
            </a:r>
            <a:r>
              <a:rPr sz="1200" spc="4" dirty="0"/>
              <a:t> </a:t>
            </a:r>
            <a:r>
              <a:rPr sz="1200" spc="-4" dirty="0"/>
              <a:t>Std </a:t>
            </a:r>
            <a:r>
              <a:rPr sz="1200" spc="-8" dirty="0"/>
              <a:t>802.1AC.</a:t>
            </a:r>
            <a:endParaRPr sz="1200" dirty="0"/>
          </a:p>
          <a:p>
            <a:pPr marL="523399" marR="3810" lvl="1" indent="-171450" algn="just">
              <a:lnSpc>
                <a:spcPct val="90200"/>
              </a:lnSpc>
              <a:spcBef>
                <a:spcPts val="363"/>
              </a:spcBef>
              <a:buChar char="•"/>
              <a:tabLst>
                <a:tab pos="523875" algn="l"/>
              </a:tabLst>
            </a:pPr>
            <a:r>
              <a:rPr sz="1200" spc="-4" dirty="0"/>
              <a:t>Can </a:t>
            </a:r>
            <a:r>
              <a:rPr sz="1200" spc="-8" dirty="0"/>
              <a:t>you </a:t>
            </a:r>
            <a:r>
              <a:rPr sz="1200" dirty="0"/>
              <a:t>clarify </a:t>
            </a:r>
            <a:r>
              <a:rPr sz="1200" spc="-4" dirty="0"/>
              <a:t>the supported </a:t>
            </a:r>
            <a:r>
              <a:rPr sz="1200" spc="8" dirty="0"/>
              <a:t>MTU </a:t>
            </a:r>
            <a:r>
              <a:rPr sz="1200" spc="-4" dirty="0"/>
              <a:t>sizes </a:t>
            </a:r>
            <a:r>
              <a:rPr sz="1200" dirty="0"/>
              <a:t>for </a:t>
            </a:r>
            <a:r>
              <a:rPr sz="1200" spc="-8" dirty="0"/>
              <a:t>802.15.13 </a:t>
            </a:r>
            <a:r>
              <a:rPr sz="1200" dirty="0"/>
              <a:t>frames?</a:t>
            </a:r>
            <a:r>
              <a:rPr sz="1200" spc="4" dirty="0"/>
              <a:t> </a:t>
            </a:r>
            <a:r>
              <a:rPr sz="1200" spc="-4" dirty="0"/>
              <a:t>Other </a:t>
            </a:r>
            <a:r>
              <a:rPr sz="1200" spc="-8" dirty="0"/>
              <a:t>802.15 </a:t>
            </a:r>
            <a:r>
              <a:rPr sz="1200" dirty="0"/>
              <a:t>MACs </a:t>
            </a:r>
            <a:r>
              <a:rPr sz="1200" spc="-4" dirty="0"/>
              <a:t>have restricted </a:t>
            </a:r>
            <a:r>
              <a:rPr sz="1200" dirty="0"/>
              <a:t> </a:t>
            </a:r>
            <a:r>
              <a:rPr sz="1200" spc="4" dirty="0"/>
              <a:t>MTU </a:t>
            </a:r>
            <a:r>
              <a:rPr sz="1200" spc="-8" dirty="0"/>
              <a:t>sizes </a:t>
            </a:r>
            <a:r>
              <a:rPr sz="1200" spc="-4" dirty="0"/>
              <a:t>making bridging </a:t>
            </a:r>
            <a:r>
              <a:rPr sz="1200" dirty="0"/>
              <a:t>to </a:t>
            </a:r>
            <a:r>
              <a:rPr sz="1200" spc="-8" dirty="0"/>
              <a:t>other 802 </a:t>
            </a:r>
            <a:r>
              <a:rPr sz="1200" spc="-4" dirty="0"/>
              <a:t>Media impossible </a:t>
            </a:r>
            <a:r>
              <a:rPr sz="1200" spc="-8" dirty="0"/>
              <a:t>without </a:t>
            </a:r>
            <a:r>
              <a:rPr sz="1200" spc="-4" dirty="0"/>
              <a:t>suitable fragmentation/reassembly </a:t>
            </a:r>
            <a:r>
              <a:rPr sz="1200" dirty="0"/>
              <a:t> </a:t>
            </a:r>
            <a:r>
              <a:rPr sz="1200" spc="-8" dirty="0"/>
              <a:t>support.</a:t>
            </a:r>
            <a:endParaRPr lang="en-US" sz="1200" spc="-8" dirty="0"/>
          </a:p>
          <a:p>
            <a:pPr marL="351949" marR="3810" lvl="1" algn="just">
              <a:lnSpc>
                <a:spcPct val="90200"/>
              </a:lnSpc>
              <a:spcBef>
                <a:spcPts val="363"/>
              </a:spcBef>
              <a:tabLst>
                <a:tab pos="523875" algn="l"/>
              </a:tabLst>
            </a:pPr>
            <a:endParaRPr lang="en-US" sz="1200" dirty="0"/>
          </a:p>
          <a:p>
            <a:pPr marR="3810" lvl="1" algn="just">
              <a:lnSpc>
                <a:spcPct val="90200"/>
              </a:lnSpc>
              <a:spcBef>
                <a:spcPts val="363"/>
              </a:spcBef>
              <a:tabLst>
                <a:tab pos="523875" algn="l"/>
              </a:tabLst>
            </a:pPr>
            <a:r>
              <a:rPr lang="en-US" sz="1500" dirty="0"/>
              <a:t>Response - </a:t>
            </a:r>
          </a:p>
          <a:p>
            <a:pPr marL="351949" marR="3810" lvl="1" algn="just">
              <a:lnSpc>
                <a:spcPct val="90200"/>
              </a:lnSpc>
              <a:spcBef>
                <a:spcPts val="363"/>
              </a:spcBef>
              <a:tabLst>
                <a:tab pos="523875" algn="l"/>
              </a:tabLst>
            </a:pPr>
            <a:endParaRPr lang="en-US" sz="1200" spc="-8" dirty="0"/>
          </a:p>
        </p:txBody>
      </p:sp>
      <p:sp>
        <p:nvSpPr>
          <p:cNvPr id="14" name="Google Shape;175;p25">
            <a:extLst>
              <a:ext uri="{FF2B5EF4-FFF2-40B4-BE49-F238E27FC236}">
                <a16:creationId xmlns:a16="http://schemas.microsoft.com/office/drawing/2014/main" id="{C5243AE5-58FB-47B2-959F-B4E065A8434C}"/>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9571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P802.15.4ab</a:t>
            </a:r>
            <a:r>
              <a:rPr sz="1350" b="1" dirty="0"/>
              <a:t> </a:t>
            </a:r>
            <a:r>
              <a:rPr sz="1350" b="1" spc="-49" dirty="0"/>
              <a:t>PAR</a:t>
            </a:r>
            <a:r>
              <a:rPr sz="1350" b="1" spc="30" dirty="0"/>
              <a:t> </a:t>
            </a:r>
            <a:r>
              <a:rPr sz="1350" b="1" spc="-4" dirty="0"/>
              <a:t>&amp;</a:t>
            </a:r>
            <a:r>
              <a:rPr sz="1350" b="1" spc="4" dirty="0"/>
              <a:t> </a:t>
            </a:r>
            <a:r>
              <a:rPr sz="1350" b="1" spc="-4" dirty="0"/>
              <a:t>CSD</a:t>
            </a:r>
            <a:r>
              <a:rPr sz="1350" b="1" dirty="0"/>
              <a:t> from</a:t>
            </a:r>
            <a:r>
              <a:rPr sz="1350" b="1" spc="4" dirty="0"/>
              <a:t> </a:t>
            </a:r>
            <a:r>
              <a:rPr sz="1350" b="1" dirty="0"/>
              <a:t>IEEE</a:t>
            </a:r>
            <a:r>
              <a:rPr sz="1350" b="1" spc="4" dirty="0"/>
              <a:t> </a:t>
            </a:r>
            <a:r>
              <a:rPr sz="1350" b="1" spc="-4" dirty="0"/>
              <a:t>802.1</a:t>
            </a:r>
            <a:endParaRPr sz="1350"/>
          </a:p>
        </p:txBody>
      </p:sp>
      <p:sp>
        <p:nvSpPr>
          <p:cNvPr id="11" name="object 11"/>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5</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a:p>
          <a:p>
            <a:pPr>
              <a:spcBef>
                <a:spcPts val="19"/>
              </a:spcBef>
            </a:pPr>
            <a:endParaRPr sz="2475"/>
          </a:p>
          <a:p>
            <a:pPr marL="352425"/>
            <a:r>
              <a:rPr sz="1800" b="1" spc="-4" dirty="0"/>
              <a:t>1.2.2</a:t>
            </a:r>
            <a:r>
              <a:rPr sz="1800" b="1" spc="-15" dirty="0"/>
              <a:t> </a:t>
            </a:r>
            <a:r>
              <a:rPr sz="1800" b="1" spc="-4" dirty="0"/>
              <a:t>Compatibility</a:t>
            </a:r>
            <a:endParaRPr sz="180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endParaRPr sz="1500"/>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t>No. </a:t>
            </a:r>
            <a:r>
              <a:rPr sz="1500" spc="4" dirty="0"/>
              <a:t>While</a:t>
            </a:r>
            <a:r>
              <a:rPr sz="1500" spc="-34" dirty="0"/>
              <a:t> </a:t>
            </a:r>
            <a:r>
              <a:rPr sz="1500" dirty="0"/>
              <a:t>the</a:t>
            </a:r>
            <a:r>
              <a:rPr sz="1500" spc="-19" dirty="0"/>
              <a:t> </a:t>
            </a:r>
            <a:r>
              <a:rPr sz="1500" dirty="0"/>
              <a:t>amendment</a:t>
            </a:r>
            <a:r>
              <a:rPr sz="1500" spc="-53" dirty="0"/>
              <a:t> </a:t>
            </a:r>
            <a:r>
              <a:rPr sz="1500" dirty="0"/>
              <a:t>shall</a:t>
            </a:r>
            <a:r>
              <a:rPr sz="1500" spc="-4" dirty="0"/>
              <a:t> </a:t>
            </a: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a:t>
            </a:r>
            <a:r>
              <a:rPr sz="1500" spc="-23" dirty="0"/>
              <a:t> </a:t>
            </a:r>
            <a:r>
              <a:rPr sz="1500" dirty="0"/>
              <a:t>it</a:t>
            </a:r>
            <a:r>
              <a:rPr sz="1500" spc="-11" dirty="0"/>
              <a:t> </a:t>
            </a:r>
            <a:r>
              <a:rPr sz="1500" dirty="0"/>
              <a:t>cannot</a:t>
            </a:r>
            <a:endParaRPr sz="1500"/>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802.1Q</a:t>
            </a:r>
            <a:r>
              <a:rPr sz="1500" spc="-38" dirty="0"/>
              <a:t> </a:t>
            </a:r>
            <a:r>
              <a:rPr sz="1500" dirty="0"/>
              <a:t>and</a:t>
            </a:r>
            <a:r>
              <a:rPr sz="1500" spc="-4" dirty="0"/>
              <a:t> </a:t>
            </a:r>
            <a:r>
              <a:rPr sz="1500" dirty="0"/>
              <a:t>IEEE</a:t>
            </a:r>
            <a:r>
              <a:rPr sz="1500" spc="-19" dirty="0"/>
              <a:t> </a:t>
            </a:r>
            <a:r>
              <a:rPr sz="1500" dirty="0"/>
              <a:t>Std</a:t>
            </a:r>
            <a:r>
              <a:rPr sz="1500" spc="-4" dirty="0"/>
              <a:t> </a:t>
            </a:r>
            <a:r>
              <a:rPr sz="1500" dirty="0"/>
              <a:t>802.1AC</a:t>
            </a:r>
            <a:r>
              <a:rPr sz="1500" spc="-23" dirty="0"/>
              <a:t> </a:t>
            </a:r>
            <a:r>
              <a:rPr sz="1500" dirty="0"/>
              <a:t>because</a:t>
            </a:r>
            <a:r>
              <a:rPr sz="1500" spc="-34" dirty="0"/>
              <a:t> </a:t>
            </a:r>
            <a:r>
              <a:rPr sz="1500" dirty="0"/>
              <a:t>IEEE</a:t>
            </a:r>
            <a:r>
              <a:rPr sz="1500" spc="-4" dirty="0"/>
              <a:t> </a:t>
            </a:r>
            <a:r>
              <a:rPr sz="1500" dirty="0"/>
              <a:t>Std</a:t>
            </a:r>
            <a:r>
              <a:rPr sz="1500" spc="-19" dirty="0"/>
              <a:t> </a:t>
            </a:r>
            <a:r>
              <a:rPr sz="1500" dirty="0"/>
              <a:t>802.15.4</a:t>
            </a:r>
            <a:endParaRPr sz="1500"/>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t>uses</a:t>
            </a:r>
            <a:r>
              <a:rPr sz="1500" spc="-23" dirty="0"/>
              <a:t> </a:t>
            </a:r>
            <a:r>
              <a:rPr sz="1500" dirty="0"/>
              <a:t>64-bit</a:t>
            </a:r>
            <a:r>
              <a:rPr sz="1500" spc="-34" dirty="0"/>
              <a:t> </a:t>
            </a:r>
            <a:r>
              <a:rPr sz="1500" dirty="0"/>
              <a:t>MAC</a:t>
            </a:r>
            <a:r>
              <a:rPr sz="1500" spc="-8" dirty="0"/>
              <a:t> </a:t>
            </a:r>
            <a:r>
              <a:rPr sz="1500" dirty="0"/>
              <a:t>addresses.</a:t>
            </a:r>
            <a:endParaRPr sz="1500"/>
          </a:p>
        </p:txBody>
      </p:sp>
      <p:sp>
        <p:nvSpPr>
          <p:cNvPr id="10" name="object 10"/>
          <p:cNvSpPr txBox="1"/>
          <p:nvPr/>
        </p:nvSpPr>
        <p:spPr>
          <a:xfrm>
            <a:off x="978217" y="3611880"/>
            <a:ext cx="7402354" cy="2074607"/>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t>Provide a </a:t>
            </a:r>
            <a:r>
              <a:rPr sz="1500" dirty="0"/>
              <a:t>complete </a:t>
            </a:r>
            <a:r>
              <a:rPr sz="1500" spc="-4" dirty="0"/>
              <a:t>list </a:t>
            </a:r>
            <a:r>
              <a:rPr sz="1500" dirty="0"/>
              <a:t>of all aspects of IEEE Std 802.15.4 that do not comply </a:t>
            </a:r>
            <a:r>
              <a:rPr sz="1500" spc="-8" dirty="0"/>
              <a:t>with </a:t>
            </a:r>
            <a:r>
              <a:rPr sz="1500" spc="-409" dirty="0"/>
              <a:t> </a:t>
            </a:r>
            <a:r>
              <a:rPr sz="1500" dirty="0"/>
              <a:t>IEEE</a:t>
            </a:r>
            <a:r>
              <a:rPr sz="1500" spc="-8" dirty="0"/>
              <a:t> </a:t>
            </a:r>
            <a:r>
              <a:rPr sz="1500" dirty="0"/>
              <a:t>Std</a:t>
            </a:r>
            <a:r>
              <a:rPr sz="1500" spc="-26" dirty="0"/>
              <a:t> </a:t>
            </a:r>
            <a:r>
              <a:rPr sz="1500" dirty="0"/>
              <a:t>802.1Q</a:t>
            </a:r>
            <a:r>
              <a:rPr sz="1500" spc="-38" dirty="0"/>
              <a:t> </a:t>
            </a:r>
            <a:r>
              <a:rPr sz="1500" dirty="0"/>
              <a:t>and</a:t>
            </a:r>
            <a:r>
              <a:rPr sz="1500" spc="-11" dirty="0"/>
              <a:t> </a:t>
            </a:r>
            <a:r>
              <a:rPr sz="1500" dirty="0"/>
              <a:t>IEEE</a:t>
            </a:r>
            <a:r>
              <a:rPr sz="1500" spc="-19" dirty="0"/>
              <a:t> </a:t>
            </a:r>
            <a:r>
              <a:rPr sz="1500" dirty="0"/>
              <a:t>Std</a:t>
            </a:r>
            <a:r>
              <a:rPr sz="1500" spc="19" dirty="0"/>
              <a:t> </a:t>
            </a:r>
            <a:r>
              <a:rPr sz="1500" dirty="0"/>
              <a:t>802.1AC.</a:t>
            </a:r>
            <a:r>
              <a:rPr sz="1500" spc="-41" dirty="0"/>
              <a:t> </a:t>
            </a:r>
            <a:r>
              <a:rPr sz="1500" dirty="0"/>
              <a:t>IEEE</a:t>
            </a:r>
            <a:r>
              <a:rPr sz="1500" spc="8" dirty="0"/>
              <a:t> </a:t>
            </a:r>
            <a:r>
              <a:rPr sz="1500" dirty="0"/>
              <a:t>802.1</a:t>
            </a:r>
            <a:r>
              <a:rPr sz="1500" spc="-38" dirty="0"/>
              <a:t> </a:t>
            </a:r>
            <a:r>
              <a:rPr sz="1500" spc="-4" dirty="0"/>
              <a:t>believes</a:t>
            </a:r>
            <a:r>
              <a:rPr sz="1500" spc="4" dirty="0"/>
              <a:t> </a:t>
            </a:r>
            <a:r>
              <a:rPr sz="1500" dirty="0"/>
              <a:t>there</a:t>
            </a:r>
            <a:r>
              <a:rPr sz="1500" spc="-26" dirty="0"/>
              <a:t> </a:t>
            </a:r>
            <a:r>
              <a:rPr sz="1500" spc="-4" dirty="0"/>
              <a:t>are</a:t>
            </a:r>
            <a:r>
              <a:rPr sz="1500" spc="-11" dirty="0"/>
              <a:t> </a:t>
            </a:r>
            <a:r>
              <a:rPr sz="1500" dirty="0"/>
              <a:t>additional </a:t>
            </a:r>
            <a:r>
              <a:rPr sz="1500" spc="-405" dirty="0"/>
              <a:t> </a:t>
            </a:r>
            <a:r>
              <a:rPr sz="1500" dirty="0"/>
              <a:t>issues</a:t>
            </a:r>
            <a:r>
              <a:rPr sz="1500" spc="-15" dirty="0"/>
              <a:t> </a:t>
            </a:r>
            <a:r>
              <a:rPr sz="1500" spc="-8" dirty="0"/>
              <a:t>with</a:t>
            </a:r>
            <a:r>
              <a:rPr sz="1500" spc="19" dirty="0"/>
              <a:t> </a:t>
            </a:r>
            <a:r>
              <a:rPr sz="1500" dirty="0"/>
              <a:t>compatibility</a:t>
            </a:r>
            <a:r>
              <a:rPr sz="1500" spc="-30" dirty="0"/>
              <a:t> </a:t>
            </a:r>
            <a:r>
              <a:rPr sz="1500" dirty="0"/>
              <a:t>that</a:t>
            </a:r>
            <a:r>
              <a:rPr sz="1500" spc="-26" dirty="0"/>
              <a:t> </a:t>
            </a:r>
            <a:r>
              <a:rPr sz="1500" dirty="0"/>
              <a:t>are</a:t>
            </a:r>
            <a:r>
              <a:rPr sz="1500" spc="-11" dirty="0"/>
              <a:t> </a:t>
            </a:r>
            <a:r>
              <a:rPr sz="1500" dirty="0"/>
              <a:t>not</a:t>
            </a:r>
            <a:r>
              <a:rPr sz="1500" spc="-26" dirty="0"/>
              <a:t> </a:t>
            </a:r>
            <a:r>
              <a:rPr sz="1500" dirty="0"/>
              <a:t>listed.</a:t>
            </a:r>
            <a:r>
              <a:rPr sz="1500" spc="405" dirty="0"/>
              <a:t> </a:t>
            </a:r>
            <a:r>
              <a:rPr sz="1500" dirty="0"/>
              <a:t>In</a:t>
            </a:r>
            <a:r>
              <a:rPr sz="1500" spc="-23" dirty="0"/>
              <a:t> </a:t>
            </a:r>
            <a:r>
              <a:rPr sz="1500" dirty="0"/>
              <a:t>particular:</a:t>
            </a:r>
          </a:p>
          <a:p>
            <a:pPr marL="523399" marR="3810" lvl="1" indent="-171450">
              <a:lnSpc>
                <a:spcPts val="1290"/>
              </a:lnSpc>
              <a:spcBef>
                <a:spcPts val="386"/>
              </a:spcBef>
              <a:buChar char="•"/>
              <a:tabLst>
                <a:tab pos="523399" algn="l"/>
                <a:tab pos="523875" algn="l"/>
              </a:tabLst>
            </a:pPr>
            <a:r>
              <a:rPr sz="1200" spc="-8" dirty="0"/>
              <a:t>802.15.4</a:t>
            </a:r>
            <a:r>
              <a:rPr sz="1200" spc="49" dirty="0"/>
              <a:t> </a:t>
            </a:r>
            <a:r>
              <a:rPr sz="1200" spc="-8" dirty="0"/>
              <a:t>has</a:t>
            </a:r>
            <a:r>
              <a:rPr sz="1200" spc="19" dirty="0"/>
              <a:t> </a:t>
            </a:r>
            <a:r>
              <a:rPr sz="1200" spc="-4" dirty="0"/>
              <a:t>a</a:t>
            </a:r>
            <a:r>
              <a:rPr sz="1200" spc="8" dirty="0"/>
              <a:t> </a:t>
            </a:r>
            <a:r>
              <a:rPr sz="1200" spc="-4" dirty="0"/>
              <a:t>restricted</a:t>
            </a:r>
            <a:r>
              <a:rPr sz="1200" spc="26" dirty="0"/>
              <a:t> </a:t>
            </a:r>
            <a:r>
              <a:rPr sz="1200" spc="4" dirty="0"/>
              <a:t>MTU</a:t>
            </a:r>
            <a:r>
              <a:rPr sz="1200" spc="-26" dirty="0"/>
              <a:t> </a:t>
            </a:r>
            <a:r>
              <a:rPr sz="1200" spc="-4" dirty="0"/>
              <a:t>size</a:t>
            </a:r>
            <a:r>
              <a:rPr sz="1200" spc="23" dirty="0"/>
              <a:t> </a:t>
            </a:r>
            <a:r>
              <a:rPr sz="1200" spc="-8" dirty="0"/>
              <a:t>which</a:t>
            </a:r>
            <a:r>
              <a:rPr sz="1200" spc="11" dirty="0"/>
              <a:t> </a:t>
            </a:r>
            <a:r>
              <a:rPr sz="1200" spc="-4" dirty="0"/>
              <a:t>makes</a:t>
            </a:r>
            <a:r>
              <a:rPr sz="1200" spc="11" dirty="0"/>
              <a:t> </a:t>
            </a:r>
            <a:r>
              <a:rPr sz="1200" spc="-4" dirty="0"/>
              <a:t>bridging</a:t>
            </a:r>
            <a:r>
              <a:rPr sz="1200" spc="11" dirty="0"/>
              <a:t> </a:t>
            </a:r>
            <a:r>
              <a:rPr sz="1200" dirty="0"/>
              <a:t>to</a:t>
            </a:r>
            <a:r>
              <a:rPr sz="1200" spc="19" dirty="0"/>
              <a:t> </a:t>
            </a:r>
            <a:r>
              <a:rPr sz="1200" spc="-8" dirty="0"/>
              <a:t>other</a:t>
            </a:r>
            <a:r>
              <a:rPr sz="1200" spc="38" dirty="0"/>
              <a:t> </a:t>
            </a:r>
            <a:r>
              <a:rPr sz="1200" spc="-4" dirty="0"/>
              <a:t>IEEE</a:t>
            </a:r>
            <a:r>
              <a:rPr sz="1200" spc="8" dirty="0"/>
              <a:t> </a:t>
            </a:r>
            <a:r>
              <a:rPr sz="1200" spc="-8" dirty="0"/>
              <a:t>802</a:t>
            </a:r>
            <a:r>
              <a:rPr sz="1200" spc="26" dirty="0"/>
              <a:t> </a:t>
            </a:r>
            <a:r>
              <a:rPr sz="1200" spc="-4" dirty="0"/>
              <a:t>media</a:t>
            </a:r>
            <a:r>
              <a:rPr sz="1200" spc="8" dirty="0"/>
              <a:t> </a:t>
            </a:r>
            <a:r>
              <a:rPr sz="1200" spc="-4" dirty="0"/>
              <a:t>impossible</a:t>
            </a:r>
            <a:r>
              <a:rPr sz="1200" dirty="0"/>
              <a:t> </a:t>
            </a:r>
            <a:r>
              <a:rPr sz="1200" spc="-8" dirty="0"/>
              <a:t>without </a:t>
            </a:r>
            <a:r>
              <a:rPr sz="1200" spc="-323" dirty="0"/>
              <a:t> </a:t>
            </a:r>
            <a:r>
              <a:rPr sz="1200" spc="-4" dirty="0"/>
              <a:t>suitable</a:t>
            </a:r>
            <a:r>
              <a:rPr sz="1200" spc="15" dirty="0"/>
              <a:t> </a:t>
            </a:r>
            <a:r>
              <a:rPr sz="1200" spc="-4" dirty="0"/>
              <a:t>fragmentation/reassembly</a:t>
            </a:r>
            <a:r>
              <a:rPr sz="1200" spc="56" dirty="0"/>
              <a:t> </a:t>
            </a:r>
            <a:r>
              <a:rPr sz="1200" spc="-4" dirty="0"/>
              <a:t>support</a:t>
            </a:r>
            <a:endParaRPr sz="1200" dirty="0"/>
          </a:p>
          <a:p>
            <a:pPr marL="523399" marR="95250" lvl="1" indent="-171450">
              <a:lnSpc>
                <a:spcPts val="1304"/>
              </a:lnSpc>
              <a:spcBef>
                <a:spcPts val="363"/>
              </a:spcBef>
              <a:buChar char="•"/>
              <a:tabLst>
                <a:tab pos="523399" algn="l"/>
                <a:tab pos="523875" algn="l"/>
              </a:tabLst>
            </a:pPr>
            <a:r>
              <a:rPr sz="1200" dirty="0"/>
              <a:t>The</a:t>
            </a:r>
            <a:r>
              <a:rPr sz="1200" spc="-4" dirty="0"/>
              <a:t> </a:t>
            </a:r>
            <a:r>
              <a:rPr sz="1200" spc="-8" dirty="0"/>
              <a:t>use</a:t>
            </a:r>
            <a:r>
              <a:rPr sz="1200" spc="11" dirty="0"/>
              <a:t> </a:t>
            </a:r>
            <a:r>
              <a:rPr sz="1200" spc="-4" dirty="0"/>
              <a:t>of</a:t>
            </a:r>
            <a:r>
              <a:rPr sz="1200" spc="26" dirty="0"/>
              <a:t> </a:t>
            </a:r>
            <a:r>
              <a:rPr sz="1200" spc="-8" dirty="0"/>
              <a:t>other</a:t>
            </a:r>
            <a:r>
              <a:rPr sz="1200" spc="-38" dirty="0"/>
              <a:t> </a:t>
            </a:r>
            <a:r>
              <a:rPr sz="1200" spc="-4" dirty="0"/>
              <a:t>Addressing</a:t>
            </a:r>
            <a:r>
              <a:rPr sz="1200" spc="26" dirty="0"/>
              <a:t> </a:t>
            </a:r>
            <a:r>
              <a:rPr sz="1200" spc="-8" dirty="0"/>
              <a:t>Modes</a:t>
            </a:r>
            <a:r>
              <a:rPr sz="1200" spc="34" dirty="0"/>
              <a:t> </a:t>
            </a:r>
            <a:r>
              <a:rPr sz="1200" spc="-11" dirty="0"/>
              <a:t>beyond</a:t>
            </a:r>
            <a:r>
              <a:rPr sz="1200" spc="41" dirty="0"/>
              <a:t> </a:t>
            </a:r>
            <a:r>
              <a:rPr sz="1200" spc="-8" dirty="0"/>
              <a:t>the</a:t>
            </a:r>
            <a:r>
              <a:rPr sz="1200" spc="26" dirty="0"/>
              <a:t> </a:t>
            </a:r>
            <a:r>
              <a:rPr sz="1200" spc="-4" dirty="0"/>
              <a:t>extended</a:t>
            </a:r>
            <a:r>
              <a:rPr sz="1200" spc="26" dirty="0"/>
              <a:t> </a:t>
            </a:r>
            <a:r>
              <a:rPr sz="1200" spc="-8" dirty="0"/>
              <a:t>address</a:t>
            </a:r>
            <a:r>
              <a:rPr sz="1200" spc="34" dirty="0"/>
              <a:t> </a:t>
            </a:r>
            <a:r>
              <a:rPr sz="1200" spc="-15" dirty="0"/>
              <a:t>(64-bit)</a:t>
            </a:r>
            <a:r>
              <a:rPr sz="1200" spc="19" dirty="0"/>
              <a:t> </a:t>
            </a:r>
            <a:r>
              <a:rPr sz="1200" spc="-4" dirty="0"/>
              <a:t>are</a:t>
            </a:r>
            <a:r>
              <a:rPr sz="1200" spc="11" dirty="0"/>
              <a:t> </a:t>
            </a:r>
            <a:r>
              <a:rPr sz="1200" spc="-4" dirty="0"/>
              <a:t>also</a:t>
            </a:r>
            <a:r>
              <a:rPr sz="1200" spc="8" dirty="0"/>
              <a:t> </a:t>
            </a:r>
            <a:r>
              <a:rPr sz="1200" spc="-4" dirty="0"/>
              <a:t>incompatible</a:t>
            </a:r>
            <a:r>
              <a:rPr sz="1200" spc="23" dirty="0"/>
              <a:t> </a:t>
            </a:r>
            <a:r>
              <a:rPr sz="1200" spc="-8" dirty="0"/>
              <a:t>with </a:t>
            </a:r>
            <a:r>
              <a:rPr sz="1200" spc="-323" dirty="0"/>
              <a:t> </a:t>
            </a:r>
            <a:r>
              <a:rPr sz="1200" spc="-4" dirty="0"/>
              <a:t>IEEE</a:t>
            </a:r>
            <a:r>
              <a:rPr sz="1200" dirty="0"/>
              <a:t> </a:t>
            </a:r>
            <a:r>
              <a:rPr sz="1200" spc="-4" dirty="0"/>
              <a:t>Std</a:t>
            </a:r>
            <a:r>
              <a:rPr sz="1200" spc="19" dirty="0"/>
              <a:t> </a:t>
            </a:r>
            <a:r>
              <a:rPr sz="1200" spc="-8" dirty="0"/>
              <a:t>802.1Q</a:t>
            </a:r>
            <a:r>
              <a:rPr sz="1200" spc="38" dirty="0"/>
              <a:t> </a:t>
            </a:r>
            <a:r>
              <a:rPr sz="1200" spc="-8" dirty="0"/>
              <a:t>and</a:t>
            </a:r>
            <a:r>
              <a:rPr sz="1200" spc="19" dirty="0"/>
              <a:t> </a:t>
            </a:r>
            <a:r>
              <a:rPr sz="1200" spc="-4" dirty="0"/>
              <a:t>IEEE</a:t>
            </a:r>
            <a:r>
              <a:rPr sz="1200" spc="4" dirty="0"/>
              <a:t> </a:t>
            </a:r>
            <a:r>
              <a:rPr sz="1200" spc="-4" dirty="0"/>
              <a:t>Std</a:t>
            </a:r>
            <a:r>
              <a:rPr sz="1200" spc="4" dirty="0"/>
              <a:t> </a:t>
            </a:r>
            <a:r>
              <a:rPr sz="1200" spc="-8" dirty="0"/>
              <a:t>802.1AC</a:t>
            </a:r>
            <a:endParaRPr lang="en-US" sz="1200" spc="-8" dirty="0"/>
          </a:p>
          <a:p>
            <a:pPr marL="351949" marR="95250" lvl="1">
              <a:lnSpc>
                <a:spcPts val="1304"/>
              </a:lnSpc>
              <a:spcBef>
                <a:spcPts val="363"/>
              </a:spcBef>
              <a:tabLst>
                <a:tab pos="523399" algn="l"/>
                <a:tab pos="523875" algn="l"/>
              </a:tabLst>
            </a:pPr>
            <a:endParaRPr lang="en-US" sz="1200" spc="-8" dirty="0"/>
          </a:p>
          <a:p>
            <a:pPr marR="95250" lvl="1">
              <a:lnSpc>
                <a:spcPts val="1304"/>
              </a:lnSpc>
              <a:spcBef>
                <a:spcPts val="363"/>
              </a:spcBef>
              <a:tabLst>
                <a:tab pos="523399" algn="l"/>
                <a:tab pos="523875" algn="l"/>
              </a:tabLst>
            </a:pPr>
            <a:r>
              <a:rPr lang="en-US" sz="1500" dirty="0"/>
              <a:t>Response - </a:t>
            </a:r>
          </a:p>
          <a:p>
            <a:pPr marL="523399" marR="95250" lvl="1" indent="-171450">
              <a:lnSpc>
                <a:spcPts val="1304"/>
              </a:lnSpc>
              <a:spcBef>
                <a:spcPts val="363"/>
              </a:spcBef>
              <a:buChar char="•"/>
              <a:tabLst>
                <a:tab pos="523399" algn="l"/>
                <a:tab pos="523875" algn="l"/>
              </a:tabLst>
            </a:pPr>
            <a:endParaRPr lang="en-US" sz="1200" spc="-8" dirty="0"/>
          </a:p>
        </p:txBody>
      </p:sp>
      <p:sp>
        <p:nvSpPr>
          <p:cNvPr id="16" name="Google Shape;175;p25">
            <a:extLst>
              <a:ext uri="{FF2B5EF4-FFF2-40B4-BE49-F238E27FC236}">
                <a16:creationId xmlns:a16="http://schemas.microsoft.com/office/drawing/2014/main" id="{518075B2-9A10-4742-B2AB-112E621C0BCC}"/>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46546"/>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6</a:t>
            </a:fld>
            <a:endParaRPr dirty="0"/>
          </a:p>
        </p:txBody>
      </p:sp>
      <p:sp>
        <p:nvSpPr>
          <p:cNvPr id="5" name="object 5"/>
          <p:cNvSpPr txBox="1"/>
          <p:nvPr/>
        </p:nvSpPr>
        <p:spPr>
          <a:xfrm>
            <a:off x="635317" y="1345063"/>
            <a:ext cx="7760494" cy="4333109"/>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dirty="0"/>
              <a:t>5.2.b</a:t>
            </a:r>
            <a:r>
              <a:rPr sz="1800" b="1" spc="-19" dirty="0"/>
              <a:t> </a:t>
            </a:r>
            <a:r>
              <a:rPr sz="1800" b="1" spc="-4" dirty="0"/>
              <a:t>Scope</a:t>
            </a:r>
            <a:r>
              <a:rPr sz="1800" b="1" spc="-8" dirty="0"/>
              <a:t> </a:t>
            </a:r>
            <a:r>
              <a:rPr sz="1800" b="1" spc="-4" dirty="0"/>
              <a:t>of </a:t>
            </a:r>
            <a:r>
              <a:rPr sz="1800" b="1" dirty="0"/>
              <a:t>the</a:t>
            </a:r>
            <a:r>
              <a:rPr sz="1800" b="1" spc="-15" dirty="0"/>
              <a:t> </a:t>
            </a:r>
            <a:r>
              <a:rPr sz="1800" b="1" spc="-4" dirty="0"/>
              <a:t>project:</a:t>
            </a:r>
            <a:endParaRPr sz="1800" dirty="0"/>
          </a:p>
          <a:p>
            <a:pPr marL="523875" marR="104775" indent="-171450">
              <a:lnSpc>
                <a:spcPct val="90000"/>
              </a:lnSpc>
              <a:spcBef>
                <a:spcPts val="382"/>
              </a:spcBef>
              <a:buChar char="•"/>
              <a:tabLst>
                <a:tab pos="523875" algn="l"/>
                <a:tab pos="5082063" algn="l"/>
              </a:tabLst>
            </a:pPr>
            <a:r>
              <a:rPr sz="1800" spc="-4" dirty="0"/>
              <a:t>The</a:t>
            </a:r>
            <a:r>
              <a:rPr sz="1800" dirty="0"/>
              <a:t> sentence starting</a:t>
            </a:r>
            <a:r>
              <a:rPr sz="1800" spc="-4" dirty="0"/>
              <a:t> </a:t>
            </a:r>
            <a:r>
              <a:rPr sz="1800" spc="-11" dirty="0"/>
              <a:t>with</a:t>
            </a:r>
            <a:r>
              <a:rPr sz="1800" spc="8" dirty="0"/>
              <a:t> </a:t>
            </a:r>
            <a:r>
              <a:rPr sz="1800" dirty="0"/>
              <a:t>“Areas</a:t>
            </a:r>
            <a:r>
              <a:rPr sz="1800" spc="4" dirty="0"/>
              <a:t> </a:t>
            </a:r>
            <a:r>
              <a:rPr sz="1800" spc="-4" dirty="0"/>
              <a:t>of</a:t>
            </a:r>
            <a:r>
              <a:rPr sz="1800" spc="-8" dirty="0"/>
              <a:t> </a:t>
            </a:r>
            <a:r>
              <a:rPr sz="1800" spc="-4" dirty="0"/>
              <a:t>enhancement:”</a:t>
            </a:r>
            <a:r>
              <a:rPr sz="1800" spc="-8" dirty="0"/>
              <a:t> </a:t>
            </a:r>
            <a:r>
              <a:rPr sz="1800" spc="-4" dirty="0"/>
              <a:t>appears</a:t>
            </a:r>
            <a:r>
              <a:rPr sz="1800" spc="-15" dirty="0"/>
              <a:t> </a:t>
            </a:r>
            <a:r>
              <a:rPr sz="1800" spc="-4" dirty="0"/>
              <a:t>to</a:t>
            </a:r>
            <a:r>
              <a:rPr sz="1800" spc="4" dirty="0"/>
              <a:t> </a:t>
            </a:r>
            <a:r>
              <a:rPr sz="1800" spc="-4" dirty="0"/>
              <a:t>be</a:t>
            </a:r>
            <a:r>
              <a:rPr sz="1800" dirty="0"/>
              <a:t> a </a:t>
            </a:r>
            <a:r>
              <a:rPr sz="1800" spc="4" dirty="0"/>
              <a:t> </a:t>
            </a:r>
            <a:r>
              <a:rPr sz="1800" spc="-4" dirty="0"/>
              <a:t>list, </a:t>
            </a:r>
            <a:r>
              <a:rPr sz="1800" dirty="0"/>
              <a:t>but</a:t>
            </a:r>
            <a:r>
              <a:rPr sz="1800" spc="-4" dirty="0"/>
              <a:t> </a:t>
            </a:r>
            <a:r>
              <a:rPr sz="1800" dirty="0"/>
              <a:t>the</a:t>
            </a:r>
            <a:r>
              <a:rPr sz="1800" spc="8" dirty="0"/>
              <a:t> </a:t>
            </a:r>
            <a:r>
              <a:rPr sz="1800" dirty="0"/>
              <a:t>items</a:t>
            </a:r>
            <a:r>
              <a:rPr sz="1800" spc="8" dirty="0"/>
              <a:t> </a:t>
            </a:r>
            <a:r>
              <a:rPr sz="1800" spc="-4" dirty="0"/>
              <a:t>are</a:t>
            </a:r>
            <a:r>
              <a:rPr sz="1800" spc="11" dirty="0"/>
              <a:t> </a:t>
            </a:r>
            <a:r>
              <a:rPr sz="1800" spc="-4" dirty="0"/>
              <a:t>separated</a:t>
            </a:r>
            <a:r>
              <a:rPr sz="1800" spc="8" dirty="0"/>
              <a:t> </a:t>
            </a:r>
            <a:r>
              <a:rPr sz="1800" spc="-4" dirty="0"/>
              <a:t>by</a:t>
            </a:r>
            <a:r>
              <a:rPr sz="1800" dirty="0"/>
              <a:t> periods.	</a:t>
            </a:r>
            <a:r>
              <a:rPr sz="1800" spc="-4" dirty="0"/>
              <a:t>Make</a:t>
            </a:r>
            <a:r>
              <a:rPr sz="1800" dirty="0"/>
              <a:t> </a:t>
            </a:r>
            <a:r>
              <a:rPr sz="1800" spc="-4" dirty="0"/>
              <a:t>this</a:t>
            </a:r>
            <a:r>
              <a:rPr sz="1800" spc="-19" dirty="0"/>
              <a:t> </a:t>
            </a:r>
            <a:r>
              <a:rPr sz="1800" dirty="0"/>
              <a:t>sentence</a:t>
            </a:r>
            <a:r>
              <a:rPr sz="1800" spc="-4" dirty="0"/>
              <a:t> a</a:t>
            </a:r>
            <a:r>
              <a:rPr sz="1800" spc="-15" dirty="0"/>
              <a:t> </a:t>
            </a:r>
            <a:r>
              <a:rPr sz="1800" spc="-4" dirty="0"/>
              <a:t>list, </a:t>
            </a:r>
            <a:r>
              <a:rPr sz="1800" spc="-491" dirty="0"/>
              <a:t> </a:t>
            </a:r>
            <a:r>
              <a:rPr sz="1800" dirty="0"/>
              <a:t>for</a:t>
            </a:r>
            <a:r>
              <a:rPr sz="1800" spc="-11" dirty="0"/>
              <a:t> </a:t>
            </a:r>
            <a:r>
              <a:rPr sz="1800" spc="-4" dirty="0"/>
              <a:t>example</a:t>
            </a:r>
            <a:r>
              <a:rPr sz="1800" spc="11" dirty="0"/>
              <a:t> </a:t>
            </a:r>
            <a:r>
              <a:rPr sz="1800" spc="-4" dirty="0"/>
              <a:t>by </a:t>
            </a:r>
            <a:r>
              <a:rPr sz="1800" dirty="0"/>
              <a:t>replacing</a:t>
            </a:r>
            <a:r>
              <a:rPr sz="1800" spc="-15" dirty="0"/>
              <a:t> </a:t>
            </a:r>
            <a:r>
              <a:rPr sz="1800" dirty="0"/>
              <a:t>the periods</a:t>
            </a:r>
            <a:r>
              <a:rPr sz="1800" spc="-23" dirty="0"/>
              <a:t> </a:t>
            </a:r>
            <a:r>
              <a:rPr sz="1800" spc="-4" dirty="0"/>
              <a:t>by</a:t>
            </a:r>
            <a:r>
              <a:rPr sz="1800" spc="-8" dirty="0"/>
              <a:t> </a:t>
            </a:r>
            <a:r>
              <a:rPr sz="1800" dirty="0"/>
              <a:t>semicolons.</a:t>
            </a:r>
          </a:p>
          <a:p>
            <a:pPr marL="523875" marR="175259" indent="-171450">
              <a:lnSpc>
                <a:spcPct val="90000"/>
              </a:lnSpc>
              <a:spcBef>
                <a:spcPts val="379"/>
              </a:spcBef>
              <a:buChar char="•"/>
              <a:tabLst>
                <a:tab pos="523875" algn="l"/>
                <a:tab pos="5537835" algn="l"/>
              </a:tabLst>
            </a:pPr>
            <a:r>
              <a:rPr sz="1800" spc="-4" dirty="0"/>
              <a:t>The</a:t>
            </a:r>
            <a:r>
              <a:rPr sz="1800" dirty="0"/>
              <a:t> sentence</a:t>
            </a:r>
            <a:r>
              <a:rPr sz="1800" spc="4" dirty="0"/>
              <a:t> </a:t>
            </a:r>
            <a:r>
              <a:rPr sz="1800" spc="-4" dirty="0"/>
              <a:t>starting</a:t>
            </a:r>
            <a:r>
              <a:rPr sz="1800" dirty="0"/>
              <a:t> </a:t>
            </a:r>
            <a:r>
              <a:rPr sz="1800" spc="-11" dirty="0"/>
              <a:t>with</a:t>
            </a:r>
            <a:r>
              <a:rPr sz="1800" spc="11" dirty="0"/>
              <a:t> </a:t>
            </a:r>
            <a:r>
              <a:rPr sz="1800" spc="-4" dirty="0"/>
              <a:t>“Enhancements</a:t>
            </a:r>
            <a:r>
              <a:rPr sz="1800" spc="-11" dirty="0"/>
              <a:t> </a:t>
            </a:r>
            <a:r>
              <a:rPr sz="1800" spc="-4" dirty="0"/>
              <a:t>to</a:t>
            </a:r>
            <a:r>
              <a:rPr sz="1800" spc="4" dirty="0"/>
              <a:t> </a:t>
            </a:r>
            <a:r>
              <a:rPr sz="1800" spc="-4" dirty="0"/>
              <a:t>dependability”</a:t>
            </a:r>
            <a:r>
              <a:rPr sz="1800" spc="19" dirty="0"/>
              <a:t> </a:t>
            </a:r>
            <a:r>
              <a:rPr sz="1800" spc="-4" dirty="0"/>
              <a:t>is</a:t>
            </a:r>
            <a:r>
              <a:rPr sz="1800" spc="30" dirty="0"/>
              <a:t> </a:t>
            </a:r>
            <a:r>
              <a:rPr sz="1800" dirty="0"/>
              <a:t>not</a:t>
            </a:r>
            <a:r>
              <a:rPr sz="1800" spc="-11" dirty="0"/>
              <a:t> </a:t>
            </a:r>
            <a:r>
              <a:rPr sz="1800" dirty="0"/>
              <a:t>a </a:t>
            </a:r>
            <a:r>
              <a:rPr sz="1800" spc="4" dirty="0"/>
              <a:t> </a:t>
            </a:r>
            <a:r>
              <a:rPr sz="1800" dirty="0"/>
              <a:t>complete</a:t>
            </a:r>
            <a:r>
              <a:rPr sz="1800" spc="4" dirty="0"/>
              <a:t> </a:t>
            </a:r>
            <a:r>
              <a:rPr sz="1800" spc="-4" dirty="0"/>
              <a:t>sentence</a:t>
            </a:r>
            <a:r>
              <a:rPr sz="1800" spc="-8" dirty="0"/>
              <a:t> </a:t>
            </a:r>
            <a:r>
              <a:rPr sz="1800" dirty="0"/>
              <a:t>and</a:t>
            </a:r>
            <a:r>
              <a:rPr sz="1800" spc="8" dirty="0"/>
              <a:t> </a:t>
            </a:r>
            <a:r>
              <a:rPr sz="1800" spc="-4" dirty="0"/>
              <a:t>is</a:t>
            </a:r>
            <a:r>
              <a:rPr sz="1800" spc="8" dirty="0"/>
              <a:t> </a:t>
            </a:r>
            <a:r>
              <a:rPr sz="1800" spc="-4" dirty="0"/>
              <a:t>difficult </a:t>
            </a:r>
            <a:r>
              <a:rPr sz="1800" dirty="0"/>
              <a:t>to</a:t>
            </a:r>
            <a:r>
              <a:rPr sz="1800" spc="-4" dirty="0"/>
              <a:t> </a:t>
            </a:r>
            <a:r>
              <a:rPr sz="1800" dirty="0"/>
              <a:t>understand.	We</a:t>
            </a:r>
            <a:r>
              <a:rPr sz="1800" spc="-71" dirty="0"/>
              <a:t> </a:t>
            </a:r>
            <a:r>
              <a:rPr sz="1800" dirty="0"/>
              <a:t>suggest</a:t>
            </a:r>
            <a:r>
              <a:rPr sz="1800" spc="-34" dirty="0"/>
              <a:t> </a:t>
            </a:r>
            <a:r>
              <a:rPr sz="1800" spc="-4" dirty="0"/>
              <a:t>splitting </a:t>
            </a:r>
            <a:r>
              <a:rPr sz="1800" spc="-488" dirty="0"/>
              <a:t> </a:t>
            </a:r>
            <a:r>
              <a:rPr sz="1800" spc="-4" dirty="0"/>
              <a:t>this</a:t>
            </a:r>
            <a:r>
              <a:rPr sz="1800" spc="-11" dirty="0"/>
              <a:t> </a:t>
            </a:r>
            <a:r>
              <a:rPr sz="1800" spc="-4" dirty="0"/>
              <a:t>into</a:t>
            </a:r>
            <a:r>
              <a:rPr sz="1800" dirty="0"/>
              <a:t> multiple</a:t>
            </a:r>
            <a:r>
              <a:rPr sz="1800" spc="-15" dirty="0"/>
              <a:t> </a:t>
            </a:r>
            <a:r>
              <a:rPr sz="1800" dirty="0"/>
              <a:t>sentences.</a:t>
            </a:r>
          </a:p>
          <a:p>
            <a:pPr marL="523875" marR="3810" indent="-171450">
              <a:lnSpc>
                <a:spcPts val="1950"/>
              </a:lnSpc>
              <a:spcBef>
                <a:spcPts val="394"/>
              </a:spcBef>
              <a:buChar char="•"/>
              <a:tabLst>
                <a:tab pos="523875" algn="l"/>
                <a:tab pos="5582126" algn="l"/>
              </a:tabLst>
            </a:pPr>
            <a:r>
              <a:rPr sz="1800" dirty="0"/>
              <a:t>“Support for </a:t>
            </a:r>
            <a:r>
              <a:rPr sz="1800" spc="-4" dirty="0"/>
              <a:t>station-to-infrastructure </a:t>
            </a:r>
            <a:r>
              <a:rPr sz="1800" dirty="0"/>
              <a:t>protocols and </a:t>
            </a:r>
            <a:r>
              <a:rPr sz="1800" spc="-4" dirty="0"/>
              <a:t>infrastructure </a:t>
            </a:r>
            <a:r>
              <a:rPr sz="1800" dirty="0"/>
              <a:t> </a:t>
            </a:r>
            <a:r>
              <a:rPr sz="1800" spc="-4" dirty="0"/>
              <a:t>synchronization</a:t>
            </a:r>
            <a:r>
              <a:rPr sz="1800" spc="30" dirty="0"/>
              <a:t> </a:t>
            </a:r>
            <a:r>
              <a:rPr sz="1800" dirty="0"/>
              <a:t>mechanisms.”</a:t>
            </a:r>
            <a:r>
              <a:rPr sz="1800" spc="-8" dirty="0"/>
              <a:t> </a:t>
            </a:r>
            <a:r>
              <a:rPr sz="1800" dirty="0"/>
              <a:t>is</a:t>
            </a:r>
            <a:r>
              <a:rPr sz="1800" spc="-4" dirty="0"/>
              <a:t> </a:t>
            </a:r>
            <a:r>
              <a:rPr sz="1800" dirty="0"/>
              <a:t>not</a:t>
            </a:r>
            <a:r>
              <a:rPr sz="1800" spc="-11" dirty="0"/>
              <a:t> </a:t>
            </a:r>
            <a:r>
              <a:rPr sz="1800" dirty="0"/>
              <a:t>a sentence.	</a:t>
            </a:r>
            <a:r>
              <a:rPr sz="1800" spc="-8" dirty="0"/>
              <a:t>It</a:t>
            </a:r>
            <a:r>
              <a:rPr sz="1800" spc="-23" dirty="0"/>
              <a:t> </a:t>
            </a:r>
            <a:r>
              <a:rPr sz="1800" dirty="0"/>
              <a:t>is</a:t>
            </a:r>
            <a:r>
              <a:rPr sz="1800" spc="-19" dirty="0"/>
              <a:t> </a:t>
            </a:r>
            <a:r>
              <a:rPr sz="1800" dirty="0"/>
              <a:t>not</a:t>
            </a:r>
            <a:r>
              <a:rPr sz="1800" spc="-23" dirty="0"/>
              <a:t> </a:t>
            </a:r>
            <a:r>
              <a:rPr sz="1800" dirty="0"/>
              <a:t>clear</a:t>
            </a:r>
            <a:r>
              <a:rPr sz="1800" spc="-11" dirty="0"/>
              <a:t> </a:t>
            </a:r>
            <a:r>
              <a:rPr sz="1800" spc="-8" dirty="0"/>
              <a:t>whether </a:t>
            </a:r>
            <a:r>
              <a:rPr sz="1800" spc="-491" dirty="0"/>
              <a:t> </a:t>
            </a:r>
            <a:r>
              <a:rPr sz="1800" spc="-4" dirty="0"/>
              <a:t>this</a:t>
            </a:r>
            <a:r>
              <a:rPr sz="1800" spc="-8" dirty="0"/>
              <a:t> </a:t>
            </a:r>
            <a:r>
              <a:rPr sz="1800" dirty="0"/>
              <a:t>standard</a:t>
            </a:r>
            <a:r>
              <a:rPr sz="1800" spc="-4" dirty="0"/>
              <a:t> </a:t>
            </a:r>
            <a:r>
              <a:rPr sz="1800" spc="-8" dirty="0"/>
              <a:t>will</a:t>
            </a:r>
            <a:r>
              <a:rPr sz="1800" spc="11" dirty="0"/>
              <a:t> </a:t>
            </a:r>
            <a:r>
              <a:rPr sz="1800" spc="-4" dirty="0"/>
              <a:t>provide</a:t>
            </a:r>
            <a:r>
              <a:rPr sz="1800" spc="11" dirty="0"/>
              <a:t> </a:t>
            </a:r>
            <a:r>
              <a:rPr sz="1800" dirty="0"/>
              <a:t>or utilize</a:t>
            </a:r>
            <a:r>
              <a:rPr sz="1800" spc="-19" dirty="0"/>
              <a:t> </a:t>
            </a:r>
            <a:r>
              <a:rPr sz="1800" spc="-4" dirty="0"/>
              <a:t>this</a:t>
            </a:r>
            <a:r>
              <a:rPr sz="1800" spc="-8" dirty="0"/>
              <a:t> </a:t>
            </a:r>
            <a:r>
              <a:rPr sz="1800" dirty="0"/>
              <a:t>support.</a:t>
            </a:r>
            <a:endParaRPr lang="en-US" sz="1800" dirty="0"/>
          </a:p>
          <a:p>
            <a:pPr marL="352425" marR="3810">
              <a:lnSpc>
                <a:spcPts val="1950"/>
              </a:lnSpc>
              <a:spcBef>
                <a:spcPts val="394"/>
              </a:spcBef>
              <a:tabLst>
                <a:tab pos="523875" algn="l"/>
                <a:tab pos="5582126" algn="l"/>
              </a:tabLst>
            </a:pPr>
            <a:endParaRPr lang="en-US" sz="1050" dirty="0"/>
          </a:p>
          <a:p>
            <a:pPr marL="352425" marR="3810">
              <a:lnSpc>
                <a:spcPts val="1950"/>
              </a:lnSpc>
              <a:spcBef>
                <a:spcPts val="394"/>
              </a:spcBef>
              <a:tabLst>
                <a:tab pos="523875" algn="l"/>
                <a:tab pos="5582126" algn="l"/>
              </a:tabLst>
            </a:pPr>
            <a:r>
              <a:rPr lang="en-US" sz="1500" dirty="0"/>
              <a:t>Response - </a:t>
            </a:r>
          </a:p>
          <a:p>
            <a:pPr marL="523875" marR="3810" indent="-171450">
              <a:lnSpc>
                <a:spcPts val="1950"/>
              </a:lnSpc>
              <a:spcBef>
                <a:spcPts val="394"/>
              </a:spcBef>
              <a:buChar char="•"/>
              <a:tabLst>
                <a:tab pos="523875" algn="l"/>
                <a:tab pos="5582126" algn="l"/>
              </a:tabLst>
            </a:pPr>
            <a:endParaRPr sz="1800" dirty="0"/>
          </a:p>
        </p:txBody>
      </p:sp>
      <p:sp>
        <p:nvSpPr>
          <p:cNvPr id="11" name="Google Shape;175;p25">
            <a:extLst>
              <a:ext uri="{FF2B5EF4-FFF2-40B4-BE49-F238E27FC236}">
                <a16:creationId xmlns:a16="http://schemas.microsoft.com/office/drawing/2014/main" id="{EC391477-F137-4DE0-B9FD-BBBA903F1C46}"/>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7"/>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7</a:t>
            </a:fld>
            <a:endParaRPr dirty="0"/>
          </a:p>
        </p:txBody>
      </p:sp>
      <p:sp>
        <p:nvSpPr>
          <p:cNvPr id="5" name="object 5"/>
          <p:cNvSpPr txBox="1"/>
          <p:nvPr/>
        </p:nvSpPr>
        <p:spPr>
          <a:xfrm>
            <a:off x="621983" y="1223580"/>
            <a:ext cx="7756684" cy="4353308"/>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1"/>
              </a:spcBef>
            </a:pPr>
            <a:endParaRPr sz="2063" dirty="0"/>
          </a:p>
          <a:p>
            <a:pPr marL="352425">
              <a:spcBef>
                <a:spcPts val="4"/>
              </a:spcBef>
            </a:pPr>
            <a:r>
              <a:rPr sz="1800" b="1" spc="-4" dirty="0"/>
              <a:t>8.1</a:t>
            </a:r>
            <a:r>
              <a:rPr sz="1800" b="1" spc="-64" dirty="0"/>
              <a:t> </a:t>
            </a:r>
            <a:r>
              <a:rPr sz="1800" b="1" spc="-11" dirty="0"/>
              <a:t>Additional</a:t>
            </a:r>
            <a:r>
              <a:rPr sz="1800" b="1" spc="64" dirty="0"/>
              <a:t> </a:t>
            </a:r>
            <a:r>
              <a:rPr sz="1800" b="1" spc="-4" dirty="0"/>
              <a:t>Explanatory</a:t>
            </a:r>
            <a:r>
              <a:rPr sz="1800" b="1" dirty="0"/>
              <a:t> </a:t>
            </a:r>
            <a:r>
              <a:rPr sz="1800" b="1" spc="-4" dirty="0"/>
              <a:t>Notes:</a:t>
            </a:r>
            <a:endParaRPr sz="1800" dirty="0"/>
          </a:p>
          <a:p>
            <a:pPr marL="523875" indent="-171450">
              <a:lnSpc>
                <a:spcPts val="1710"/>
              </a:lnSpc>
              <a:spcBef>
                <a:spcPts val="194"/>
              </a:spcBef>
              <a:buChar char="•"/>
              <a:tabLst>
                <a:tab pos="523399" algn="l"/>
                <a:tab pos="523875" algn="l"/>
              </a:tabLst>
            </a:pPr>
            <a:r>
              <a:rPr sz="1500" dirty="0"/>
              <a:t>None</a:t>
            </a:r>
            <a:r>
              <a:rPr sz="1500" spc="-8" dirty="0"/>
              <a:t> </a:t>
            </a:r>
            <a:r>
              <a:rPr sz="1500" dirty="0"/>
              <a:t>of</a:t>
            </a:r>
            <a:r>
              <a:rPr sz="1500" spc="-8" dirty="0"/>
              <a:t> </a:t>
            </a:r>
            <a:r>
              <a:rPr sz="1500" dirty="0"/>
              <a:t>the</a:t>
            </a:r>
            <a:r>
              <a:rPr sz="1500" spc="-23" dirty="0"/>
              <a:t> </a:t>
            </a:r>
            <a:r>
              <a:rPr sz="1500" dirty="0"/>
              <a:t>explanatory</a:t>
            </a:r>
            <a:r>
              <a:rPr sz="1500" spc="-30" dirty="0"/>
              <a:t> </a:t>
            </a:r>
            <a:r>
              <a:rPr sz="1500" dirty="0"/>
              <a:t>notes</a:t>
            </a:r>
            <a:r>
              <a:rPr sz="1500" spc="-30" dirty="0"/>
              <a:t> </a:t>
            </a:r>
            <a:r>
              <a:rPr sz="1500" dirty="0"/>
              <a:t>seem</a:t>
            </a:r>
            <a:r>
              <a:rPr sz="1500" spc="-15" dirty="0"/>
              <a:t> </a:t>
            </a:r>
            <a:r>
              <a:rPr sz="1500" dirty="0"/>
              <a:t>to</a:t>
            </a:r>
            <a:r>
              <a:rPr sz="1500" spc="-8" dirty="0"/>
              <a:t> </a:t>
            </a:r>
            <a:r>
              <a:rPr sz="1500" spc="-4" dirty="0"/>
              <a:t>have a</a:t>
            </a:r>
            <a:r>
              <a:rPr sz="1500" spc="-8" dirty="0"/>
              <a:t> </a:t>
            </a:r>
            <a:r>
              <a:rPr sz="1500" dirty="0"/>
              <a:t>purpose</a:t>
            </a:r>
            <a:r>
              <a:rPr sz="1500" spc="-19" dirty="0"/>
              <a:t> </a:t>
            </a:r>
            <a:r>
              <a:rPr sz="1500" dirty="0"/>
              <a:t>and</a:t>
            </a:r>
            <a:r>
              <a:rPr sz="1500" spc="-23" dirty="0"/>
              <a:t> </a:t>
            </a:r>
            <a:r>
              <a:rPr sz="1500" dirty="0"/>
              <a:t>perhaps</a:t>
            </a:r>
            <a:r>
              <a:rPr sz="1500" spc="-26" dirty="0"/>
              <a:t> </a:t>
            </a:r>
            <a:r>
              <a:rPr sz="1500" dirty="0"/>
              <a:t>should</a:t>
            </a:r>
            <a:r>
              <a:rPr sz="1500" spc="-26" dirty="0"/>
              <a:t> </a:t>
            </a:r>
            <a:r>
              <a:rPr sz="1500" dirty="0"/>
              <a:t>be</a:t>
            </a:r>
          </a:p>
          <a:p>
            <a:pPr marL="523875">
              <a:lnSpc>
                <a:spcPts val="1710"/>
              </a:lnSpc>
            </a:pPr>
            <a:r>
              <a:rPr sz="1500" spc="-4" dirty="0"/>
              <a:t>removed.</a:t>
            </a:r>
            <a:endParaRPr sz="1500" dirty="0"/>
          </a:p>
          <a:p>
            <a:pPr marL="523875" indent="-171450">
              <a:spcBef>
                <a:spcPts val="195"/>
              </a:spcBef>
              <a:buChar char="•"/>
              <a:tabLst>
                <a:tab pos="523399" algn="l"/>
                <a:tab pos="523875" algn="l"/>
              </a:tabLst>
            </a:pPr>
            <a:r>
              <a:rPr sz="1500" dirty="0"/>
              <a:t>If</a:t>
            </a:r>
            <a:r>
              <a:rPr sz="1500" spc="-15" dirty="0"/>
              <a:t> </a:t>
            </a:r>
            <a:r>
              <a:rPr sz="1500" dirty="0"/>
              <a:t>not</a:t>
            </a:r>
            <a:r>
              <a:rPr sz="1500" spc="-23" dirty="0"/>
              <a:t> </a:t>
            </a:r>
            <a:r>
              <a:rPr sz="1500" dirty="0"/>
              <a:t>removed,</a:t>
            </a:r>
            <a:r>
              <a:rPr sz="1500" spc="-23" dirty="0"/>
              <a:t> </a:t>
            </a:r>
            <a:r>
              <a:rPr sz="1500" spc="-11" dirty="0"/>
              <a:t>we</a:t>
            </a:r>
            <a:r>
              <a:rPr sz="1500" spc="11" dirty="0"/>
              <a:t> </a:t>
            </a:r>
            <a:r>
              <a:rPr sz="1500" spc="-4" dirty="0"/>
              <a:t>have</a:t>
            </a:r>
            <a:r>
              <a:rPr sz="1500" spc="8" dirty="0"/>
              <a:t> </a:t>
            </a:r>
            <a:r>
              <a:rPr sz="1500" dirty="0"/>
              <a:t>the</a:t>
            </a:r>
            <a:r>
              <a:rPr sz="1500" spc="-23" dirty="0"/>
              <a:t> </a:t>
            </a:r>
            <a:r>
              <a:rPr sz="1500" spc="-4" dirty="0"/>
              <a:t>following</a:t>
            </a:r>
            <a:r>
              <a:rPr sz="1500" dirty="0"/>
              <a:t> </a:t>
            </a:r>
            <a:r>
              <a:rPr sz="1500" spc="4" dirty="0"/>
              <a:t>comments:</a:t>
            </a:r>
            <a:endParaRPr sz="1500" dirty="0"/>
          </a:p>
          <a:p>
            <a:pPr marL="866775" lvl="1" indent="-171926">
              <a:lnSpc>
                <a:spcPts val="1379"/>
              </a:lnSpc>
              <a:spcBef>
                <a:spcPts val="240"/>
              </a:spcBef>
              <a:buChar char="•"/>
              <a:tabLst>
                <a:tab pos="866299" algn="l"/>
                <a:tab pos="866775" algn="l"/>
              </a:tabLst>
            </a:pPr>
            <a:r>
              <a:rPr sz="1200" dirty="0"/>
              <a:t>The</a:t>
            </a:r>
            <a:r>
              <a:rPr sz="1200" spc="-11" dirty="0"/>
              <a:t> </a:t>
            </a:r>
            <a:r>
              <a:rPr sz="1200" dirty="0"/>
              <a:t>first</a:t>
            </a:r>
            <a:r>
              <a:rPr sz="1200" spc="4" dirty="0"/>
              <a:t> </a:t>
            </a:r>
            <a:r>
              <a:rPr sz="1200" spc="-8" dirty="0"/>
              <a:t>sentence,</a:t>
            </a:r>
            <a:r>
              <a:rPr sz="1200" spc="41" dirty="0"/>
              <a:t> </a:t>
            </a:r>
            <a:r>
              <a:rPr sz="1200" dirty="0"/>
              <a:t>“</a:t>
            </a:r>
            <a:r>
              <a:rPr sz="1050" i="1" dirty="0">
                <a:latin typeface="Verdana"/>
                <a:cs typeface="Verdana"/>
              </a:rPr>
              <a:t>P802.15.6a</a:t>
            </a:r>
            <a:r>
              <a:rPr sz="1050" i="1" spc="-34" dirty="0">
                <a:latin typeface="Verdana"/>
                <a:cs typeface="Verdana"/>
              </a:rPr>
              <a:t> </a:t>
            </a:r>
            <a:r>
              <a:rPr sz="1050" i="1" spc="-4" dirty="0">
                <a:latin typeface="Verdana"/>
                <a:cs typeface="Verdana"/>
              </a:rPr>
              <a:t>addresses</a:t>
            </a:r>
            <a:r>
              <a:rPr sz="1050" i="1" dirty="0">
                <a:latin typeface="Verdana"/>
                <a:cs typeface="Verdana"/>
              </a:rPr>
              <a:t> </a:t>
            </a:r>
            <a:r>
              <a:rPr sz="1050" i="1" spc="-4" dirty="0">
                <a:latin typeface="Verdana"/>
                <a:cs typeface="Verdana"/>
              </a:rPr>
              <a:t>EMC</a:t>
            </a:r>
            <a:r>
              <a:rPr sz="1050" i="1" dirty="0">
                <a:latin typeface="Verdana"/>
                <a:cs typeface="Verdana"/>
              </a:rPr>
              <a:t> </a:t>
            </a:r>
            <a:r>
              <a:rPr sz="1050" i="1" spc="-4" dirty="0">
                <a:latin typeface="Verdana"/>
                <a:cs typeface="Verdana"/>
              </a:rPr>
              <a:t>and</a:t>
            </a:r>
            <a:r>
              <a:rPr sz="1050" i="1" dirty="0">
                <a:latin typeface="Verdana"/>
                <a:cs typeface="Verdana"/>
              </a:rPr>
              <a:t> </a:t>
            </a:r>
            <a:r>
              <a:rPr sz="1050" i="1" spc="-4" dirty="0">
                <a:latin typeface="Verdana"/>
                <a:cs typeface="Verdana"/>
              </a:rPr>
              <a:t>EMI</a:t>
            </a:r>
            <a:r>
              <a:rPr sz="1050" i="1" spc="4" dirty="0">
                <a:latin typeface="Verdana"/>
                <a:cs typeface="Verdana"/>
              </a:rPr>
              <a:t> </a:t>
            </a:r>
            <a:r>
              <a:rPr sz="1050" i="1" spc="-4" dirty="0">
                <a:latin typeface="Verdana"/>
                <a:cs typeface="Verdana"/>
              </a:rPr>
              <a:t>for</a:t>
            </a:r>
            <a:r>
              <a:rPr sz="1050" i="1" dirty="0">
                <a:latin typeface="Verdana"/>
                <a:cs typeface="Verdana"/>
              </a:rPr>
              <a:t> both</a:t>
            </a:r>
            <a:r>
              <a:rPr sz="1050" i="1" spc="8" dirty="0">
                <a:latin typeface="Verdana"/>
                <a:cs typeface="Verdana"/>
              </a:rPr>
              <a:t> </a:t>
            </a:r>
            <a:r>
              <a:rPr sz="1050" i="1" dirty="0">
                <a:latin typeface="Verdana"/>
                <a:cs typeface="Verdana"/>
              </a:rPr>
              <a:t>HBAN</a:t>
            </a:r>
            <a:r>
              <a:rPr sz="1050" i="1" spc="-4" dirty="0">
                <a:latin typeface="Verdana"/>
                <a:cs typeface="Verdana"/>
              </a:rPr>
              <a:t> and</a:t>
            </a:r>
            <a:r>
              <a:rPr sz="1050" i="1" dirty="0">
                <a:latin typeface="Verdana"/>
                <a:cs typeface="Verdana"/>
              </a:rPr>
              <a:t> </a:t>
            </a:r>
            <a:r>
              <a:rPr sz="1050" i="1" spc="-19" dirty="0">
                <a:latin typeface="Verdana"/>
                <a:cs typeface="Verdana"/>
              </a:rPr>
              <a:t>VBAN</a:t>
            </a:r>
            <a:r>
              <a:rPr sz="1050" spc="-19" dirty="0">
                <a:latin typeface="Verdana"/>
                <a:cs typeface="Verdana"/>
              </a:rPr>
              <a:t>.”</a:t>
            </a:r>
            <a:r>
              <a:rPr sz="1050" spc="8" dirty="0">
                <a:latin typeface="Verdana"/>
                <a:cs typeface="Verdana"/>
              </a:rPr>
              <a:t> </a:t>
            </a:r>
            <a:r>
              <a:rPr sz="1050" spc="-4" dirty="0">
                <a:latin typeface="Verdana"/>
                <a:cs typeface="Verdana"/>
              </a:rPr>
              <a:t>does</a:t>
            </a:r>
            <a:r>
              <a:rPr sz="1050" spc="-11" dirty="0">
                <a:latin typeface="Verdana"/>
                <a:cs typeface="Verdana"/>
              </a:rPr>
              <a:t> </a:t>
            </a:r>
            <a:r>
              <a:rPr sz="1050" spc="-8" dirty="0">
                <a:latin typeface="Verdana"/>
                <a:cs typeface="Verdana"/>
              </a:rPr>
              <a:t>not</a:t>
            </a:r>
            <a:r>
              <a:rPr sz="1050" spc="15" dirty="0">
                <a:latin typeface="Verdana"/>
                <a:cs typeface="Verdana"/>
              </a:rPr>
              <a:t> </a:t>
            </a:r>
            <a:r>
              <a:rPr sz="1050" spc="-4" dirty="0">
                <a:latin typeface="Verdana"/>
                <a:cs typeface="Verdana"/>
              </a:rPr>
              <a:t>reference</a:t>
            </a:r>
            <a:endParaRPr sz="1050" dirty="0">
              <a:latin typeface="Verdana"/>
              <a:cs typeface="Verdana"/>
            </a:endParaRPr>
          </a:p>
          <a:p>
            <a:pPr marL="866299">
              <a:lnSpc>
                <a:spcPts val="1200"/>
              </a:lnSpc>
            </a:pPr>
            <a:r>
              <a:rPr sz="1050" dirty="0">
                <a:latin typeface="Verdana"/>
                <a:cs typeface="Verdana"/>
              </a:rPr>
              <a:t>a</a:t>
            </a:r>
            <a:r>
              <a:rPr sz="1050" spc="-8" dirty="0">
                <a:latin typeface="Verdana"/>
                <a:cs typeface="Verdana"/>
              </a:rPr>
              <a:t> </a:t>
            </a:r>
            <a:r>
              <a:rPr sz="1050" spc="-4" dirty="0">
                <a:latin typeface="Verdana"/>
                <a:cs typeface="Verdana"/>
              </a:rPr>
              <a:t>previous</a:t>
            </a:r>
            <a:r>
              <a:rPr sz="1050" spc="15" dirty="0">
                <a:latin typeface="Verdana"/>
                <a:cs typeface="Verdana"/>
              </a:rPr>
              <a:t> </a:t>
            </a:r>
            <a:r>
              <a:rPr sz="1050" spc="-4" dirty="0">
                <a:latin typeface="Verdana"/>
                <a:cs typeface="Verdana"/>
              </a:rPr>
              <a:t>section</a:t>
            </a:r>
            <a:r>
              <a:rPr sz="1050" spc="19" dirty="0">
                <a:latin typeface="Verdana"/>
                <a:cs typeface="Verdana"/>
              </a:rPr>
              <a:t> </a:t>
            </a:r>
            <a:r>
              <a:rPr sz="1050" spc="-4" dirty="0">
                <a:latin typeface="Verdana"/>
                <a:cs typeface="Verdana"/>
              </a:rPr>
              <a:t>for </a:t>
            </a:r>
            <a:r>
              <a:rPr sz="1050" spc="-8" dirty="0">
                <a:latin typeface="Verdana"/>
                <a:cs typeface="Verdana"/>
              </a:rPr>
              <a:t>which</a:t>
            </a:r>
            <a:r>
              <a:rPr sz="1050" spc="19" dirty="0">
                <a:latin typeface="Verdana"/>
                <a:cs typeface="Verdana"/>
              </a:rPr>
              <a:t> </a:t>
            </a:r>
            <a:r>
              <a:rPr sz="1050" spc="-4" dirty="0">
                <a:latin typeface="Verdana"/>
                <a:cs typeface="Verdana"/>
              </a:rPr>
              <a:t>it</a:t>
            </a:r>
            <a:r>
              <a:rPr sz="1050" spc="-8" dirty="0">
                <a:latin typeface="Verdana"/>
                <a:cs typeface="Verdana"/>
              </a:rPr>
              <a:t> </a:t>
            </a:r>
            <a:r>
              <a:rPr sz="1050" spc="-4" dirty="0">
                <a:latin typeface="Verdana"/>
                <a:cs typeface="Verdana"/>
              </a:rPr>
              <a:t>is</a:t>
            </a:r>
            <a:r>
              <a:rPr sz="1050" dirty="0">
                <a:latin typeface="Verdana"/>
                <a:cs typeface="Verdana"/>
              </a:rPr>
              <a:t> </a:t>
            </a:r>
            <a:r>
              <a:rPr sz="1050" spc="-8" dirty="0">
                <a:latin typeface="Verdana"/>
                <a:cs typeface="Verdana"/>
              </a:rPr>
              <a:t>providing</a:t>
            </a:r>
            <a:r>
              <a:rPr sz="1050" spc="26" dirty="0">
                <a:latin typeface="Verdana"/>
                <a:cs typeface="Verdana"/>
              </a:rPr>
              <a:t> </a:t>
            </a:r>
            <a:r>
              <a:rPr sz="1050" spc="-4" dirty="0">
                <a:latin typeface="Verdana"/>
                <a:cs typeface="Verdana"/>
              </a:rPr>
              <a:t>explanatory</a:t>
            </a:r>
            <a:r>
              <a:rPr sz="1050" spc="4" dirty="0">
                <a:latin typeface="Verdana"/>
                <a:cs typeface="Verdana"/>
              </a:rPr>
              <a:t> </a:t>
            </a:r>
            <a:r>
              <a:rPr sz="1050" spc="-4" dirty="0">
                <a:latin typeface="Verdana"/>
                <a:cs typeface="Verdana"/>
              </a:rPr>
              <a:t>notes.</a:t>
            </a:r>
            <a:endParaRPr sz="1050" dirty="0">
              <a:latin typeface="Verdana"/>
              <a:cs typeface="Verdana"/>
            </a:endParaRPr>
          </a:p>
          <a:p>
            <a:pPr marL="866299" marR="185738" lvl="1" indent="-171450">
              <a:lnSpc>
                <a:spcPct val="90100"/>
              </a:lnSpc>
              <a:spcBef>
                <a:spcPts val="371"/>
              </a:spcBef>
              <a:buChar char="•"/>
              <a:tabLst>
                <a:tab pos="866299" algn="l"/>
                <a:tab pos="866775" algn="l"/>
              </a:tabLst>
            </a:pPr>
            <a:r>
              <a:rPr sz="1200" dirty="0"/>
              <a:t>The</a:t>
            </a:r>
            <a:r>
              <a:rPr sz="1200" spc="-4" dirty="0"/>
              <a:t> </a:t>
            </a:r>
            <a:r>
              <a:rPr sz="1200" spc="-8" dirty="0"/>
              <a:t>sentence</a:t>
            </a:r>
            <a:r>
              <a:rPr sz="1200" spc="38" dirty="0"/>
              <a:t> </a:t>
            </a:r>
            <a:r>
              <a:rPr sz="1200" spc="-8" dirty="0"/>
              <a:t>“</a:t>
            </a:r>
            <a:r>
              <a:rPr sz="1200" i="1" spc="-8" dirty="0"/>
              <a:t>Support</a:t>
            </a:r>
            <a:r>
              <a:rPr sz="1200" i="1" spc="23" dirty="0"/>
              <a:t> </a:t>
            </a:r>
            <a:r>
              <a:rPr sz="1200" i="1" spc="-4" dirty="0"/>
              <a:t>for</a:t>
            </a:r>
            <a:r>
              <a:rPr sz="1200" i="1" spc="34" dirty="0"/>
              <a:t> </a:t>
            </a:r>
            <a:r>
              <a:rPr sz="1200" i="1" spc="-8" dirty="0"/>
              <a:t>synchronization</a:t>
            </a:r>
            <a:r>
              <a:rPr sz="1200" i="1" spc="49" dirty="0"/>
              <a:t> </a:t>
            </a:r>
            <a:r>
              <a:rPr sz="1200" i="1" spc="-4" dirty="0"/>
              <a:t>infrastructure,</a:t>
            </a:r>
            <a:r>
              <a:rPr sz="1200" i="1" spc="53" dirty="0"/>
              <a:t> </a:t>
            </a:r>
            <a:r>
              <a:rPr sz="1200" i="1" spc="-4" dirty="0"/>
              <a:t>for</a:t>
            </a:r>
            <a:r>
              <a:rPr sz="1200" i="1" spc="19" dirty="0"/>
              <a:t> </a:t>
            </a:r>
            <a:r>
              <a:rPr sz="1200" i="1" spc="-4" dirty="0"/>
              <a:t>instance</a:t>
            </a:r>
            <a:r>
              <a:rPr sz="1200" i="1" spc="23" dirty="0"/>
              <a:t> </a:t>
            </a:r>
            <a:r>
              <a:rPr sz="1200" i="1" spc="-8" dirty="0"/>
              <a:t>802.1</a:t>
            </a:r>
            <a:r>
              <a:rPr sz="1200" i="1" spc="15" dirty="0"/>
              <a:t> </a:t>
            </a:r>
            <a:r>
              <a:rPr sz="1200" i="1" dirty="0"/>
              <a:t>TSN</a:t>
            </a:r>
            <a:r>
              <a:rPr sz="1200" i="1" spc="4" dirty="0"/>
              <a:t> </a:t>
            </a:r>
            <a:r>
              <a:rPr sz="1200" i="1" dirty="0"/>
              <a:t>MAC</a:t>
            </a:r>
            <a:r>
              <a:rPr sz="1200" i="1" spc="4" dirty="0"/>
              <a:t> </a:t>
            </a:r>
            <a:r>
              <a:rPr sz="1200" i="1" spc="-8" dirty="0"/>
              <a:t>Bridge,</a:t>
            </a:r>
            <a:r>
              <a:rPr sz="1200" i="1" spc="23" dirty="0"/>
              <a:t> </a:t>
            </a:r>
            <a:r>
              <a:rPr sz="1200" i="1" dirty="0"/>
              <a:t>to </a:t>
            </a:r>
            <a:r>
              <a:rPr sz="1200" i="1" spc="4" dirty="0"/>
              <a:t> </a:t>
            </a:r>
            <a:r>
              <a:rPr sz="1200" i="1" spc="-8" dirty="0"/>
              <a:t>enhance</a:t>
            </a:r>
            <a:r>
              <a:rPr sz="1200" i="1" spc="38" dirty="0"/>
              <a:t> </a:t>
            </a:r>
            <a:r>
              <a:rPr sz="1200" i="1" spc="-8" dirty="0"/>
              <a:t>dependability</a:t>
            </a:r>
            <a:r>
              <a:rPr sz="1200" i="1" spc="30" dirty="0"/>
              <a:t> </a:t>
            </a:r>
            <a:r>
              <a:rPr sz="1200" i="1" spc="-8" dirty="0"/>
              <a:t>and</a:t>
            </a:r>
            <a:r>
              <a:rPr sz="1200" i="1" spc="26" dirty="0"/>
              <a:t> </a:t>
            </a:r>
            <a:r>
              <a:rPr sz="1200" i="1" spc="-4" dirty="0"/>
              <a:t>reliable </a:t>
            </a:r>
            <a:r>
              <a:rPr sz="1200" i="1" spc="-15" dirty="0"/>
              <a:t>latency.”</a:t>
            </a:r>
            <a:r>
              <a:rPr sz="1200" i="1" spc="-19" dirty="0"/>
              <a:t> </a:t>
            </a:r>
            <a:r>
              <a:rPr sz="1200" spc="-4" dirty="0"/>
              <a:t>seems</a:t>
            </a:r>
            <a:r>
              <a:rPr sz="1200" spc="15" dirty="0"/>
              <a:t> </a:t>
            </a:r>
            <a:r>
              <a:rPr sz="1200" spc="-8" dirty="0"/>
              <a:t>out</a:t>
            </a:r>
            <a:r>
              <a:rPr sz="1200" spc="26" dirty="0"/>
              <a:t> </a:t>
            </a:r>
            <a:r>
              <a:rPr sz="1200" spc="-4" dirty="0"/>
              <a:t>of</a:t>
            </a:r>
            <a:r>
              <a:rPr sz="1200" spc="23" dirty="0"/>
              <a:t> </a:t>
            </a:r>
            <a:r>
              <a:rPr sz="1200" spc="-4" dirty="0"/>
              <a:t>context</a:t>
            </a:r>
            <a:r>
              <a:rPr sz="1200" spc="11" dirty="0"/>
              <a:t> </a:t>
            </a:r>
            <a:r>
              <a:rPr sz="1200" spc="-4" dirty="0"/>
              <a:t>in</a:t>
            </a:r>
            <a:r>
              <a:rPr sz="1200" spc="8" dirty="0"/>
              <a:t> </a:t>
            </a:r>
            <a:r>
              <a:rPr sz="1200" spc="-8" dirty="0"/>
              <a:t>Section</a:t>
            </a:r>
            <a:r>
              <a:rPr sz="1200" spc="11" dirty="0"/>
              <a:t> </a:t>
            </a:r>
            <a:r>
              <a:rPr sz="1200" spc="-8" dirty="0"/>
              <a:t>8.1.</a:t>
            </a:r>
            <a:r>
              <a:rPr sz="1200" spc="56" dirty="0"/>
              <a:t> </a:t>
            </a:r>
            <a:r>
              <a:rPr sz="1200" spc="-4" dirty="0"/>
              <a:t>Is</a:t>
            </a:r>
            <a:r>
              <a:rPr sz="1200" spc="15" dirty="0"/>
              <a:t> </a:t>
            </a:r>
            <a:r>
              <a:rPr sz="1200" spc="-4" dirty="0"/>
              <a:t>this</a:t>
            </a:r>
            <a:r>
              <a:rPr sz="1200" spc="11" dirty="0"/>
              <a:t> </a:t>
            </a:r>
            <a:r>
              <a:rPr sz="1200" spc="-8" dirty="0"/>
              <a:t>intended</a:t>
            </a:r>
            <a:r>
              <a:rPr sz="1200" spc="41" dirty="0"/>
              <a:t> </a:t>
            </a:r>
            <a:r>
              <a:rPr sz="1200" dirty="0"/>
              <a:t>to </a:t>
            </a:r>
            <a:r>
              <a:rPr sz="1200" spc="-323" dirty="0"/>
              <a:t> </a:t>
            </a:r>
            <a:r>
              <a:rPr sz="1200" spc="-8" dirty="0"/>
              <a:t>be</a:t>
            </a:r>
            <a:r>
              <a:rPr sz="1200" spc="4" dirty="0"/>
              <a:t> </a:t>
            </a:r>
            <a:r>
              <a:rPr sz="1200" spc="-4" dirty="0"/>
              <a:t>part</a:t>
            </a:r>
            <a:r>
              <a:rPr sz="1200" spc="19" dirty="0"/>
              <a:t> </a:t>
            </a:r>
            <a:r>
              <a:rPr sz="1200" spc="-4" dirty="0"/>
              <a:t>of</a:t>
            </a:r>
            <a:r>
              <a:rPr sz="1200" spc="11" dirty="0"/>
              <a:t> </a:t>
            </a:r>
            <a:r>
              <a:rPr sz="1200" spc="-8" dirty="0"/>
              <a:t>5.2.b</a:t>
            </a:r>
            <a:r>
              <a:rPr sz="1200" spc="30" dirty="0"/>
              <a:t> </a:t>
            </a:r>
            <a:r>
              <a:rPr sz="1200" spc="-4" dirty="0"/>
              <a:t>Scope</a:t>
            </a:r>
            <a:r>
              <a:rPr sz="1200" spc="19" dirty="0"/>
              <a:t> </a:t>
            </a:r>
            <a:r>
              <a:rPr sz="1200" spc="-4" dirty="0"/>
              <a:t>of</a:t>
            </a:r>
            <a:r>
              <a:rPr sz="1200" spc="11" dirty="0"/>
              <a:t> </a:t>
            </a:r>
            <a:r>
              <a:rPr sz="1200" spc="-8" dirty="0"/>
              <a:t>the</a:t>
            </a:r>
            <a:r>
              <a:rPr sz="1200" spc="19" dirty="0"/>
              <a:t> </a:t>
            </a:r>
            <a:r>
              <a:rPr sz="1200" spc="-11" dirty="0"/>
              <a:t>project?</a:t>
            </a:r>
            <a:r>
              <a:rPr sz="1200" spc="53" dirty="0"/>
              <a:t> </a:t>
            </a:r>
            <a:r>
              <a:rPr sz="1200" spc="-4" dirty="0"/>
              <a:t>In</a:t>
            </a:r>
            <a:r>
              <a:rPr sz="1200" spc="19" dirty="0"/>
              <a:t> </a:t>
            </a:r>
            <a:r>
              <a:rPr sz="1200" spc="-8" dirty="0"/>
              <a:t>addition,</a:t>
            </a:r>
            <a:r>
              <a:rPr sz="1200" spc="19" dirty="0"/>
              <a:t> </a:t>
            </a:r>
            <a:r>
              <a:rPr sz="1200" spc="-4" dirty="0"/>
              <a:t>this</a:t>
            </a:r>
            <a:r>
              <a:rPr sz="1200" spc="8" dirty="0"/>
              <a:t> </a:t>
            </a:r>
            <a:r>
              <a:rPr sz="1200" spc="-4" dirty="0"/>
              <a:t>is</a:t>
            </a:r>
            <a:r>
              <a:rPr sz="1200" dirty="0"/>
              <a:t> </a:t>
            </a:r>
            <a:r>
              <a:rPr sz="1200" spc="-8" dirty="0"/>
              <a:t>not</a:t>
            </a:r>
            <a:r>
              <a:rPr sz="1200" spc="19" dirty="0"/>
              <a:t> </a:t>
            </a:r>
            <a:r>
              <a:rPr sz="1200" spc="-4" dirty="0"/>
              <a:t>a complete</a:t>
            </a:r>
            <a:r>
              <a:rPr sz="1200" spc="11" dirty="0"/>
              <a:t> </a:t>
            </a:r>
            <a:r>
              <a:rPr sz="1200" spc="-8" dirty="0"/>
              <a:t>sentence.</a:t>
            </a:r>
            <a:endParaRPr sz="1200" dirty="0"/>
          </a:p>
          <a:p>
            <a:pPr marL="866775" lvl="1" indent="-171926">
              <a:spcBef>
                <a:spcPts val="225"/>
              </a:spcBef>
              <a:buChar char="•"/>
              <a:tabLst>
                <a:tab pos="866299" algn="l"/>
                <a:tab pos="866775" algn="l"/>
              </a:tabLst>
            </a:pPr>
            <a:r>
              <a:rPr sz="1200" dirty="0"/>
              <a:t>The</a:t>
            </a:r>
            <a:r>
              <a:rPr sz="1200" spc="-8" dirty="0"/>
              <a:t> acronym</a:t>
            </a:r>
            <a:r>
              <a:rPr sz="1200" spc="15" dirty="0"/>
              <a:t> </a:t>
            </a:r>
            <a:r>
              <a:rPr sz="1200" spc="4" dirty="0"/>
              <a:t>TSN</a:t>
            </a:r>
            <a:r>
              <a:rPr sz="1200" spc="-19" dirty="0"/>
              <a:t> </a:t>
            </a:r>
            <a:r>
              <a:rPr sz="1200" spc="-4" dirty="0"/>
              <a:t>should</a:t>
            </a:r>
            <a:r>
              <a:rPr sz="1200" spc="4" dirty="0"/>
              <a:t> </a:t>
            </a:r>
            <a:r>
              <a:rPr sz="1200" spc="-8" dirty="0"/>
              <a:t>be</a:t>
            </a:r>
            <a:r>
              <a:rPr sz="1200" spc="23" dirty="0"/>
              <a:t> </a:t>
            </a:r>
            <a:r>
              <a:rPr sz="1200" spc="-4" dirty="0"/>
              <a:t>spelled</a:t>
            </a:r>
            <a:r>
              <a:rPr sz="1200" spc="4" dirty="0"/>
              <a:t> </a:t>
            </a:r>
            <a:r>
              <a:rPr sz="1200" spc="-8" dirty="0"/>
              <a:t>out</a:t>
            </a:r>
            <a:r>
              <a:rPr sz="1200" spc="4" dirty="0"/>
              <a:t> </a:t>
            </a:r>
            <a:r>
              <a:rPr sz="1200" spc="-8" dirty="0"/>
              <a:t>on</a:t>
            </a:r>
            <a:r>
              <a:rPr sz="1200" spc="19" dirty="0"/>
              <a:t> </a:t>
            </a:r>
            <a:r>
              <a:rPr sz="1200" dirty="0"/>
              <a:t>first</a:t>
            </a:r>
            <a:r>
              <a:rPr sz="1200" spc="-23" dirty="0"/>
              <a:t> </a:t>
            </a:r>
            <a:r>
              <a:rPr sz="1200" spc="-19" dirty="0"/>
              <a:t>use.</a:t>
            </a:r>
            <a:endParaRPr sz="1200" dirty="0"/>
          </a:p>
          <a:p>
            <a:pPr marL="866299" marR="176213" lvl="1" indent="-171450" algn="just">
              <a:lnSpc>
                <a:spcPct val="90100"/>
              </a:lnSpc>
              <a:spcBef>
                <a:spcPts val="382"/>
              </a:spcBef>
              <a:buChar char="•"/>
              <a:tabLst>
                <a:tab pos="866775" algn="l"/>
              </a:tabLst>
            </a:pPr>
            <a:r>
              <a:rPr sz="1200" dirty="0"/>
              <a:t>The </a:t>
            </a:r>
            <a:r>
              <a:rPr sz="1200" spc="-4" dirty="0"/>
              <a:t>term “802.1 </a:t>
            </a:r>
            <a:r>
              <a:rPr sz="1200" dirty="0"/>
              <a:t>TSN </a:t>
            </a:r>
            <a:r>
              <a:rPr sz="1200" spc="-4" dirty="0"/>
              <a:t>MAC Bridge” </a:t>
            </a:r>
            <a:r>
              <a:rPr sz="1200" dirty="0"/>
              <a:t>is </a:t>
            </a:r>
            <a:r>
              <a:rPr sz="1200" spc="-8" dirty="0"/>
              <a:t>ambiguous and not </a:t>
            </a:r>
            <a:r>
              <a:rPr sz="1200" spc="-4" dirty="0"/>
              <a:t>defined </a:t>
            </a:r>
            <a:r>
              <a:rPr sz="1200" spc="-8" dirty="0"/>
              <a:t>by 802.1 standards.</a:t>
            </a:r>
            <a:r>
              <a:rPr sz="1200" spc="-4" dirty="0"/>
              <a:t> </a:t>
            </a:r>
            <a:r>
              <a:rPr sz="1200" spc="-8" dirty="0"/>
              <a:t>Perhaps </a:t>
            </a:r>
            <a:r>
              <a:rPr sz="1200" spc="-11" dirty="0"/>
              <a:t>you </a:t>
            </a:r>
            <a:r>
              <a:rPr sz="1200" spc="-8" dirty="0"/>
              <a:t> intend </a:t>
            </a:r>
            <a:r>
              <a:rPr sz="1200" dirty="0"/>
              <a:t>to </a:t>
            </a:r>
            <a:r>
              <a:rPr sz="1200" spc="-4" dirty="0"/>
              <a:t>refer </a:t>
            </a:r>
            <a:r>
              <a:rPr sz="1200" dirty="0"/>
              <a:t>to </a:t>
            </a:r>
            <a:r>
              <a:rPr sz="1200" spc="-4" dirty="0"/>
              <a:t>IEEE </a:t>
            </a:r>
            <a:r>
              <a:rPr sz="1200" spc="-8" dirty="0"/>
              <a:t>802.1 </a:t>
            </a:r>
            <a:r>
              <a:rPr sz="1200" spc="4" dirty="0"/>
              <a:t>TSN </a:t>
            </a:r>
            <a:r>
              <a:rPr sz="1200" spc="-4" dirty="0"/>
              <a:t>functionality </a:t>
            </a:r>
            <a:r>
              <a:rPr sz="1200" spc="-8" dirty="0"/>
              <a:t>as </a:t>
            </a:r>
            <a:r>
              <a:rPr sz="1200" spc="-4" dirty="0"/>
              <a:t>specified </a:t>
            </a:r>
            <a:r>
              <a:rPr sz="1200" spc="-8" dirty="0"/>
              <a:t>by </a:t>
            </a:r>
            <a:r>
              <a:rPr sz="1200" spc="-4" dirty="0"/>
              <a:t>IEEE Std </a:t>
            </a:r>
            <a:r>
              <a:rPr sz="1200" spc="-8" dirty="0"/>
              <a:t>802.1Q, </a:t>
            </a:r>
            <a:r>
              <a:rPr sz="1200" spc="-4" dirty="0"/>
              <a:t>IEEE Std </a:t>
            </a:r>
            <a:r>
              <a:rPr sz="1200" spc="-8" dirty="0"/>
              <a:t>802.1AS </a:t>
            </a:r>
            <a:r>
              <a:rPr sz="1200" spc="-4" dirty="0"/>
              <a:t> </a:t>
            </a:r>
            <a:r>
              <a:rPr sz="1200" spc="-8" dirty="0"/>
              <a:t>and</a:t>
            </a:r>
            <a:r>
              <a:rPr sz="1200" spc="15" dirty="0"/>
              <a:t> </a:t>
            </a:r>
            <a:r>
              <a:rPr sz="1200" spc="-4" dirty="0"/>
              <a:t>IEEE</a:t>
            </a:r>
            <a:r>
              <a:rPr sz="1200" spc="4" dirty="0"/>
              <a:t> </a:t>
            </a:r>
            <a:r>
              <a:rPr sz="1200" spc="-4" dirty="0"/>
              <a:t>Std</a:t>
            </a:r>
            <a:r>
              <a:rPr sz="1200" spc="19" dirty="0"/>
              <a:t> </a:t>
            </a:r>
            <a:r>
              <a:rPr sz="1200" spc="-8" dirty="0"/>
              <a:t>802.1CB?</a:t>
            </a:r>
            <a:endParaRPr sz="1200" dirty="0"/>
          </a:p>
          <a:p>
            <a:pPr marL="866299" marR="166211" lvl="1" indent="-171450">
              <a:lnSpc>
                <a:spcPts val="1290"/>
              </a:lnSpc>
              <a:spcBef>
                <a:spcPts val="394"/>
              </a:spcBef>
              <a:buChar char="•"/>
              <a:tabLst>
                <a:tab pos="866299" algn="l"/>
                <a:tab pos="866775" algn="l"/>
              </a:tabLst>
            </a:pPr>
            <a:r>
              <a:rPr sz="1200" dirty="0"/>
              <a:t>The</a:t>
            </a:r>
            <a:r>
              <a:rPr sz="1200" spc="-8" dirty="0"/>
              <a:t> </a:t>
            </a:r>
            <a:r>
              <a:rPr sz="1200" dirty="0"/>
              <a:t>text</a:t>
            </a:r>
            <a:r>
              <a:rPr sz="1200" spc="8" dirty="0"/>
              <a:t> </a:t>
            </a:r>
            <a:r>
              <a:rPr sz="1200" spc="-4" dirty="0"/>
              <a:t>at</a:t>
            </a:r>
            <a:r>
              <a:rPr sz="1200" spc="4" dirty="0"/>
              <a:t> </a:t>
            </a:r>
            <a:r>
              <a:rPr sz="1200" spc="-8" dirty="0"/>
              <a:t>the</a:t>
            </a:r>
            <a:r>
              <a:rPr sz="1200" spc="23" dirty="0"/>
              <a:t> </a:t>
            </a:r>
            <a:r>
              <a:rPr sz="1200" spc="-8" dirty="0"/>
              <a:t>end</a:t>
            </a:r>
            <a:r>
              <a:rPr sz="1200" spc="23" dirty="0"/>
              <a:t> </a:t>
            </a:r>
            <a:r>
              <a:rPr sz="1200" spc="-4" dirty="0"/>
              <a:t>of</a:t>
            </a:r>
            <a:r>
              <a:rPr sz="1200" spc="8" dirty="0"/>
              <a:t> </a:t>
            </a:r>
            <a:r>
              <a:rPr sz="1200" spc="-8" dirty="0"/>
              <a:t>this</a:t>
            </a:r>
            <a:r>
              <a:rPr sz="1200" spc="15" dirty="0"/>
              <a:t> </a:t>
            </a:r>
            <a:r>
              <a:rPr sz="1200" spc="-4" dirty="0"/>
              <a:t>section</a:t>
            </a:r>
            <a:r>
              <a:rPr sz="1200" spc="19" dirty="0"/>
              <a:t> </a:t>
            </a:r>
            <a:r>
              <a:rPr sz="1200" spc="-4" dirty="0"/>
              <a:t>regarding</a:t>
            </a:r>
            <a:r>
              <a:rPr sz="1200" spc="23" dirty="0"/>
              <a:t> </a:t>
            </a:r>
            <a:r>
              <a:rPr sz="1200" spc="-4" dirty="0"/>
              <a:t>5.4</a:t>
            </a:r>
            <a:r>
              <a:rPr sz="1200" spc="4" dirty="0"/>
              <a:t> </a:t>
            </a:r>
            <a:r>
              <a:rPr sz="1200" spc="-4" dirty="0"/>
              <a:t>Purpose</a:t>
            </a:r>
            <a:r>
              <a:rPr sz="1200" spc="19" dirty="0"/>
              <a:t> </a:t>
            </a:r>
            <a:r>
              <a:rPr sz="1200" spc="-4" dirty="0"/>
              <a:t>is</a:t>
            </a:r>
            <a:r>
              <a:rPr sz="1200" spc="4" dirty="0"/>
              <a:t> </a:t>
            </a:r>
            <a:r>
              <a:rPr sz="1200" spc="-8" dirty="0"/>
              <a:t>not</a:t>
            </a:r>
            <a:r>
              <a:rPr sz="1200" spc="19" dirty="0"/>
              <a:t> </a:t>
            </a:r>
            <a:r>
              <a:rPr sz="1200" spc="-4" dirty="0"/>
              <a:t>written</a:t>
            </a:r>
            <a:r>
              <a:rPr sz="1200" spc="23" dirty="0"/>
              <a:t> </a:t>
            </a:r>
            <a:r>
              <a:rPr sz="1200" spc="-4" dirty="0"/>
              <a:t>in</a:t>
            </a:r>
            <a:r>
              <a:rPr sz="1200" spc="8" dirty="0"/>
              <a:t> </a:t>
            </a:r>
            <a:r>
              <a:rPr sz="1200" spc="-4" dirty="0"/>
              <a:t>complete</a:t>
            </a:r>
            <a:r>
              <a:rPr sz="1200" dirty="0"/>
              <a:t> </a:t>
            </a:r>
            <a:r>
              <a:rPr sz="1200" spc="-4" dirty="0"/>
              <a:t>sentences</a:t>
            </a:r>
            <a:r>
              <a:rPr sz="1200" spc="41" dirty="0"/>
              <a:t> </a:t>
            </a:r>
            <a:r>
              <a:rPr sz="1200" spc="-8" dirty="0"/>
              <a:t>and</a:t>
            </a:r>
            <a:r>
              <a:rPr sz="1200" spc="19" dirty="0"/>
              <a:t> </a:t>
            </a:r>
            <a:r>
              <a:rPr sz="1200" spc="-4" dirty="0"/>
              <a:t>is </a:t>
            </a:r>
            <a:r>
              <a:rPr sz="1200" spc="-319" dirty="0"/>
              <a:t> </a:t>
            </a:r>
            <a:r>
              <a:rPr sz="1200" spc="-8" dirty="0"/>
              <a:t>unclear</a:t>
            </a:r>
            <a:r>
              <a:rPr sz="1200" spc="11" dirty="0"/>
              <a:t> </a:t>
            </a:r>
            <a:r>
              <a:rPr sz="1200" spc="-8" dirty="0"/>
              <a:t>what</a:t>
            </a:r>
            <a:r>
              <a:rPr sz="1200" spc="34" dirty="0"/>
              <a:t> </a:t>
            </a:r>
            <a:r>
              <a:rPr sz="1200" spc="-4" dirty="0"/>
              <a:t>is</a:t>
            </a:r>
            <a:r>
              <a:rPr sz="1200" dirty="0"/>
              <a:t> </a:t>
            </a:r>
            <a:r>
              <a:rPr sz="1200" spc="-8" dirty="0"/>
              <a:t>being</a:t>
            </a:r>
            <a:r>
              <a:rPr sz="1200" spc="4" dirty="0"/>
              <a:t> </a:t>
            </a:r>
            <a:r>
              <a:rPr sz="1200" spc="-8" dirty="0"/>
              <a:t>explained.</a:t>
            </a:r>
            <a:endParaRPr lang="en-US" sz="1200" spc="-8" dirty="0"/>
          </a:p>
          <a:p>
            <a:pPr marL="351949" marR="166211">
              <a:lnSpc>
                <a:spcPts val="1290"/>
              </a:lnSpc>
              <a:spcBef>
                <a:spcPts val="394"/>
              </a:spcBef>
              <a:tabLst>
                <a:tab pos="866299" algn="l"/>
                <a:tab pos="866775" algn="l"/>
              </a:tabLst>
            </a:pPr>
            <a:endParaRPr lang="en-US" sz="1200" dirty="0"/>
          </a:p>
          <a:p>
            <a:pPr marL="351235" marR="166211">
              <a:lnSpc>
                <a:spcPts val="1290"/>
              </a:lnSpc>
              <a:spcBef>
                <a:spcPts val="394"/>
              </a:spcBef>
              <a:tabLst>
                <a:tab pos="866299" algn="l"/>
                <a:tab pos="866775" algn="l"/>
              </a:tabLst>
            </a:pPr>
            <a:r>
              <a:rPr lang="en-US" sz="1500" dirty="0"/>
              <a:t>Response</a:t>
            </a:r>
            <a:r>
              <a:rPr lang="en-US" sz="1200" dirty="0"/>
              <a:t> - </a:t>
            </a:r>
          </a:p>
          <a:p>
            <a:pPr marL="694849" marR="166211" lvl="1">
              <a:lnSpc>
                <a:spcPts val="1290"/>
              </a:lnSpc>
              <a:spcBef>
                <a:spcPts val="394"/>
              </a:spcBef>
              <a:tabLst>
                <a:tab pos="866299" algn="l"/>
                <a:tab pos="866775" algn="l"/>
              </a:tabLst>
            </a:pPr>
            <a:endParaRPr lang="ja-JP" altLang="en-US" sz="1200" dirty="0"/>
          </a:p>
        </p:txBody>
      </p:sp>
      <p:sp>
        <p:nvSpPr>
          <p:cNvPr id="10" name="Google Shape;175;p25">
            <a:extLst>
              <a:ext uri="{FF2B5EF4-FFF2-40B4-BE49-F238E27FC236}">
                <a16:creationId xmlns:a16="http://schemas.microsoft.com/office/drawing/2014/main" id="{6FECD776-82AA-4C63-AE60-18624D969532}"/>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76045"/>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8</a:t>
            </a:fld>
            <a:endParaRPr dirty="0"/>
          </a:p>
        </p:txBody>
      </p:sp>
      <p:sp>
        <p:nvSpPr>
          <p:cNvPr id="5" name="object 5"/>
          <p:cNvSpPr txBox="1"/>
          <p:nvPr/>
        </p:nvSpPr>
        <p:spPr>
          <a:xfrm>
            <a:off x="635317" y="1502379"/>
            <a:ext cx="7612856" cy="2248693"/>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8"/>
              </a:spcBef>
            </a:pPr>
            <a:endParaRPr sz="3000" dirty="0"/>
          </a:p>
          <a:p>
            <a:pPr marL="180975" marR="3810" indent="-171450">
              <a:lnSpc>
                <a:spcPct val="90000"/>
              </a:lnSpc>
              <a:buChar char="•"/>
              <a:tabLst>
                <a:tab pos="180975" algn="l"/>
                <a:tab pos="2264093" algn="l"/>
              </a:tabLst>
            </a:pPr>
            <a:r>
              <a:rPr sz="1800" dirty="0"/>
              <a:t>The</a:t>
            </a:r>
            <a:r>
              <a:rPr sz="1800" spc="-4" dirty="0"/>
              <a:t> CSD</a:t>
            </a:r>
            <a:r>
              <a:rPr sz="1800" spc="11" dirty="0"/>
              <a:t> </a:t>
            </a:r>
            <a:r>
              <a:rPr sz="1800" dirty="0"/>
              <a:t>needs</a:t>
            </a:r>
            <a:r>
              <a:rPr sz="1800" spc="4" dirty="0"/>
              <a:t> </a:t>
            </a:r>
            <a:r>
              <a:rPr sz="1800" spc="-4" dirty="0"/>
              <a:t>to</a:t>
            </a:r>
            <a:r>
              <a:rPr sz="1800" spc="4" dirty="0"/>
              <a:t> </a:t>
            </a:r>
            <a:r>
              <a:rPr sz="1800" spc="-4" dirty="0"/>
              <a:t>be</a:t>
            </a:r>
            <a:r>
              <a:rPr sz="1800" spc="8" dirty="0"/>
              <a:t> </a:t>
            </a:r>
            <a:r>
              <a:rPr sz="1800" spc="-4" dirty="0"/>
              <a:t>provided</a:t>
            </a:r>
            <a:r>
              <a:rPr sz="1800" spc="4" dirty="0"/>
              <a:t> </a:t>
            </a:r>
            <a:r>
              <a:rPr sz="1800" spc="-4" dirty="0"/>
              <a:t>as</a:t>
            </a:r>
            <a:r>
              <a:rPr sz="1800" spc="4" dirty="0"/>
              <a:t> </a:t>
            </a:r>
            <a:r>
              <a:rPr sz="1800" spc="-4" dirty="0"/>
              <a:t>a</a:t>
            </a:r>
            <a:r>
              <a:rPr sz="1800" spc="4" dirty="0"/>
              <a:t> </a:t>
            </a:r>
            <a:r>
              <a:rPr sz="1800" spc="-4" dirty="0"/>
              <a:t>final</a:t>
            </a:r>
            <a:r>
              <a:rPr sz="1800" spc="8" dirty="0"/>
              <a:t> </a:t>
            </a:r>
            <a:r>
              <a:rPr sz="1800" dirty="0"/>
              <a:t>document</a:t>
            </a:r>
            <a:r>
              <a:rPr sz="1800" spc="-26" dirty="0"/>
              <a:t> </a:t>
            </a:r>
            <a:r>
              <a:rPr sz="1800" spc="-8" dirty="0"/>
              <a:t>with</a:t>
            </a:r>
            <a:r>
              <a:rPr sz="1800" spc="23" dirty="0"/>
              <a:t> </a:t>
            </a:r>
            <a:r>
              <a:rPr sz="1800" spc="-4" dirty="0"/>
              <a:t>no</a:t>
            </a:r>
            <a:r>
              <a:rPr sz="1800" spc="11" dirty="0"/>
              <a:t> </a:t>
            </a:r>
            <a:r>
              <a:rPr sz="1800" spc="-4" dirty="0"/>
              <a:t>strike</a:t>
            </a:r>
            <a:r>
              <a:rPr sz="1800" spc="4" dirty="0"/>
              <a:t> </a:t>
            </a:r>
            <a:r>
              <a:rPr sz="1800" spc="-4" dirty="0"/>
              <a:t>through </a:t>
            </a:r>
            <a:r>
              <a:rPr sz="1800" spc="-488" dirty="0"/>
              <a:t> </a:t>
            </a:r>
            <a:r>
              <a:rPr sz="1800" dirty="0"/>
              <a:t>or</a:t>
            </a:r>
            <a:r>
              <a:rPr sz="1800" spc="4" dirty="0"/>
              <a:t> </a:t>
            </a:r>
            <a:r>
              <a:rPr sz="1800" dirty="0"/>
              <a:t>editorial</a:t>
            </a:r>
            <a:r>
              <a:rPr sz="1800" spc="-11" dirty="0"/>
              <a:t> </a:t>
            </a:r>
            <a:r>
              <a:rPr sz="1800" dirty="0"/>
              <a:t>markup.	</a:t>
            </a:r>
            <a:r>
              <a:rPr sz="1800" spc="-4" dirty="0"/>
              <a:t>For</a:t>
            </a:r>
            <a:r>
              <a:rPr sz="1800" spc="15" dirty="0"/>
              <a:t> </a:t>
            </a:r>
            <a:r>
              <a:rPr sz="1800" spc="-4" dirty="0"/>
              <a:t>example,</a:t>
            </a:r>
            <a:r>
              <a:rPr sz="1800" spc="-8" dirty="0"/>
              <a:t> </a:t>
            </a:r>
            <a:r>
              <a:rPr sz="1800" spc="-4" dirty="0"/>
              <a:t>after</a:t>
            </a:r>
            <a:r>
              <a:rPr sz="1800" spc="8" dirty="0"/>
              <a:t> </a:t>
            </a:r>
            <a:r>
              <a:rPr sz="1800" spc="-4" dirty="0"/>
              <a:t>removing</a:t>
            </a:r>
            <a:r>
              <a:rPr sz="1800" spc="15" dirty="0"/>
              <a:t> </a:t>
            </a:r>
            <a:r>
              <a:rPr sz="1800" dirty="0"/>
              <a:t>editorial</a:t>
            </a:r>
            <a:r>
              <a:rPr sz="1800" spc="-11" dirty="0"/>
              <a:t> </a:t>
            </a:r>
            <a:r>
              <a:rPr sz="1800" dirty="0"/>
              <a:t>markup,</a:t>
            </a:r>
            <a:r>
              <a:rPr sz="1800" spc="-8" dirty="0"/>
              <a:t> </a:t>
            </a:r>
            <a:r>
              <a:rPr sz="1800" spc="-4" dirty="0"/>
              <a:t>strike </a:t>
            </a:r>
            <a:r>
              <a:rPr sz="1800" dirty="0"/>
              <a:t> through</a:t>
            </a:r>
            <a:r>
              <a:rPr sz="1800" spc="4" dirty="0"/>
              <a:t> </a:t>
            </a:r>
            <a:r>
              <a:rPr sz="1800" spc="-4" dirty="0"/>
              <a:t>is</a:t>
            </a:r>
            <a:r>
              <a:rPr sz="1800" spc="-8" dirty="0"/>
              <a:t> </a:t>
            </a:r>
            <a:r>
              <a:rPr sz="1800" spc="-4" dirty="0"/>
              <a:t>still</a:t>
            </a:r>
            <a:r>
              <a:rPr sz="1800" spc="4" dirty="0"/>
              <a:t> </a:t>
            </a:r>
            <a:r>
              <a:rPr sz="1800" spc="-8" dirty="0"/>
              <a:t>shown</a:t>
            </a:r>
            <a:r>
              <a:rPr sz="1800" spc="11" dirty="0"/>
              <a:t> </a:t>
            </a:r>
            <a:r>
              <a:rPr sz="1800" spc="-4" dirty="0"/>
              <a:t>in</a:t>
            </a:r>
            <a:r>
              <a:rPr sz="1800" dirty="0"/>
              <a:t> 1.2.1 </a:t>
            </a:r>
            <a:r>
              <a:rPr sz="1800" spc="-4" dirty="0"/>
              <a:t>Broad</a:t>
            </a:r>
            <a:r>
              <a:rPr sz="1800" spc="4" dirty="0"/>
              <a:t> </a:t>
            </a:r>
            <a:r>
              <a:rPr sz="1800" dirty="0"/>
              <a:t>Market</a:t>
            </a:r>
            <a:r>
              <a:rPr sz="1800" spc="-8" dirty="0"/>
              <a:t> </a:t>
            </a:r>
            <a:r>
              <a:rPr sz="1800" dirty="0"/>
              <a:t>Potential.</a:t>
            </a:r>
            <a:endParaRPr lang="en-US" sz="1800" dirty="0"/>
          </a:p>
          <a:p>
            <a:pPr marL="180975" marR="3810" indent="-171450">
              <a:lnSpc>
                <a:spcPct val="90000"/>
              </a:lnSpc>
              <a:buFontTx/>
              <a:buChar char="•"/>
              <a:tabLst>
                <a:tab pos="180975" algn="l"/>
                <a:tab pos="2264093" algn="l"/>
              </a:tabLst>
            </a:pPr>
            <a:endParaRPr lang="en-US" sz="1800" dirty="0"/>
          </a:p>
          <a:p>
            <a:pPr marR="3810">
              <a:lnSpc>
                <a:spcPct val="90000"/>
              </a:lnSpc>
              <a:tabLst>
                <a:tab pos="2263379" algn="l"/>
              </a:tabLst>
            </a:pPr>
            <a:r>
              <a:rPr lang="en-US" sz="1500" dirty="0"/>
              <a:t>Response - </a:t>
            </a:r>
          </a:p>
          <a:p>
            <a:pPr marL="180975" marR="3810" indent="-171450">
              <a:lnSpc>
                <a:spcPct val="90000"/>
              </a:lnSpc>
              <a:buChar char="•"/>
              <a:tabLst>
                <a:tab pos="180975" algn="l"/>
                <a:tab pos="2264093" algn="l"/>
              </a:tabLst>
            </a:pPr>
            <a:endParaRPr sz="1800" dirty="0"/>
          </a:p>
        </p:txBody>
      </p:sp>
      <p:sp>
        <p:nvSpPr>
          <p:cNvPr id="11" name="Google Shape;175;p25">
            <a:extLst>
              <a:ext uri="{FF2B5EF4-FFF2-40B4-BE49-F238E27FC236}">
                <a16:creationId xmlns:a16="http://schemas.microsoft.com/office/drawing/2014/main" id="{7D4E1F03-D87E-4CD0-90B8-0DF1C436297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9" name="object 9"/>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9</a:t>
            </a:fld>
            <a:endParaRPr dirty="0"/>
          </a:p>
        </p:txBody>
      </p:sp>
      <p:sp>
        <p:nvSpPr>
          <p:cNvPr id="5" name="object 5"/>
          <p:cNvSpPr txBox="1"/>
          <p:nvPr/>
        </p:nvSpPr>
        <p:spPr>
          <a:xfrm>
            <a:off x="614124" y="150156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a:p>
          <a:p>
            <a:pPr>
              <a:spcBef>
                <a:spcPts val="23"/>
              </a:spcBef>
            </a:pPr>
            <a:endParaRPr sz="2475"/>
          </a:p>
          <a:p>
            <a:pPr marL="351949"/>
            <a:r>
              <a:rPr sz="1800" b="1" spc="-4" dirty="0"/>
              <a:t>1.2.2</a:t>
            </a:r>
            <a:r>
              <a:rPr sz="1800" b="1" spc="-19" dirty="0"/>
              <a:t> </a:t>
            </a:r>
            <a:r>
              <a:rPr sz="1800" b="1" spc="-4" dirty="0"/>
              <a:t>Compatibility</a:t>
            </a:r>
            <a:endParaRPr sz="1800"/>
          </a:p>
          <a:p>
            <a:pPr marL="351949">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endParaRPr sz="1500"/>
          </a:p>
        </p:txBody>
      </p:sp>
      <p:sp>
        <p:nvSpPr>
          <p:cNvPr id="6" name="object 6"/>
          <p:cNvSpPr txBox="1"/>
          <p:nvPr/>
        </p:nvSpPr>
        <p:spPr>
          <a:xfrm>
            <a:off x="1299877" y="2693003"/>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478881" y="2720816"/>
            <a:ext cx="320040" cy="218008"/>
          </a:xfrm>
          <a:prstGeom prst="rect">
            <a:avLst/>
          </a:prstGeom>
          <a:solidFill>
            <a:srgbClr val="FFFF00"/>
          </a:solidFill>
        </p:spPr>
        <p:txBody>
          <a:bodyPr vert="horz" wrap="square" lIns="0" tIns="0" rIns="0" bIns="0" rtlCol="0">
            <a:spAutoFit/>
          </a:bodyPr>
          <a:lstStyle/>
          <a:p>
            <a:pPr marL="476">
              <a:lnSpc>
                <a:spcPts val="1658"/>
              </a:lnSpc>
            </a:pPr>
            <a:r>
              <a:rPr sz="1500" spc="-146" dirty="0"/>
              <a:t>Y</a:t>
            </a:r>
            <a:r>
              <a:rPr sz="1500" dirty="0"/>
              <a:t>es</a:t>
            </a:r>
            <a:endParaRPr sz="1500"/>
          </a:p>
        </p:txBody>
      </p:sp>
      <p:sp>
        <p:nvSpPr>
          <p:cNvPr id="8" name="object 8"/>
          <p:cNvSpPr txBox="1"/>
          <p:nvPr/>
        </p:nvSpPr>
        <p:spPr>
          <a:xfrm>
            <a:off x="956977" y="3199924"/>
            <a:ext cx="7414260" cy="1394132"/>
          </a:xfrm>
          <a:prstGeom prst="rect">
            <a:avLst/>
          </a:prstGeom>
        </p:spPr>
        <p:txBody>
          <a:bodyPr vert="horz" wrap="square" lIns="0" tIns="31909" rIns="0" bIns="0" rtlCol="0">
            <a:spAutoFit/>
          </a:bodyPr>
          <a:lstStyle/>
          <a:p>
            <a:pPr marL="180975" marR="3810" indent="-171450">
              <a:lnSpc>
                <a:spcPct val="90100"/>
              </a:lnSpc>
              <a:spcBef>
                <a:spcPts val="251"/>
              </a:spcBef>
              <a:buChar char="•"/>
              <a:tabLst>
                <a:tab pos="180499" algn="l"/>
                <a:tab pos="180975" algn="l"/>
                <a:tab pos="4592479" algn="l"/>
              </a:tabLst>
            </a:pPr>
            <a:r>
              <a:rPr sz="1500" dirty="0"/>
              <a:t>Is the 802.15.6 MAC substantially the same as the 802.15.3 MAC </a:t>
            </a:r>
            <a:r>
              <a:rPr sz="1500" spc="-4" dirty="0"/>
              <a:t>which is currently </a:t>
            </a:r>
            <a:r>
              <a:rPr sz="1500" dirty="0"/>
              <a:t> being</a:t>
            </a:r>
            <a:r>
              <a:rPr sz="1500" spc="-8" dirty="0"/>
              <a:t> </a:t>
            </a:r>
            <a:r>
              <a:rPr sz="1500" dirty="0"/>
              <a:t>added</a:t>
            </a:r>
            <a:r>
              <a:rPr sz="1500" spc="-34" dirty="0"/>
              <a:t> </a:t>
            </a:r>
            <a:r>
              <a:rPr sz="1500" dirty="0"/>
              <a:t>to IEEE Std 802.1AC</a:t>
            </a:r>
            <a:r>
              <a:rPr sz="1500" spc="-23" dirty="0"/>
              <a:t> </a:t>
            </a:r>
            <a:r>
              <a:rPr sz="1500" dirty="0"/>
              <a:t>by</a:t>
            </a:r>
            <a:r>
              <a:rPr sz="1500" spc="-15" dirty="0"/>
              <a:t> </a:t>
            </a:r>
            <a:r>
              <a:rPr sz="1500" dirty="0"/>
              <a:t>P802.1ACct?	If it is </a:t>
            </a:r>
            <a:r>
              <a:rPr sz="1500" spc="-4" dirty="0"/>
              <a:t>different, </a:t>
            </a:r>
            <a:r>
              <a:rPr sz="1500" dirty="0"/>
              <a:t>a </a:t>
            </a:r>
            <a:r>
              <a:rPr sz="1500" spc="-4" dirty="0"/>
              <a:t>project </a:t>
            </a:r>
            <a:r>
              <a:rPr sz="1500" spc="-8" dirty="0"/>
              <a:t>will </a:t>
            </a:r>
            <a:r>
              <a:rPr sz="1500" dirty="0"/>
              <a:t>need </a:t>
            </a:r>
            <a:r>
              <a:rPr sz="1500" spc="-409" dirty="0"/>
              <a:t> </a:t>
            </a:r>
            <a:r>
              <a:rPr sz="1500" dirty="0"/>
              <a:t>to</a:t>
            </a:r>
            <a:r>
              <a:rPr sz="1500" spc="-8" dirty="0"/>
              <a:t> </a:t>
            </a:r>
            <a:r>
              <a:rPr sz="1500" dirty="0"/>
              <a:t>be</a:t>
            </a:r>
            <a:r>
              <a:rPr sz="1500" spc="-23" dirty="0"/>
              <a:t> </a:t>
            </a:r>
            <a:r>
              <a:rPr sz="1500" dirty="0"/>
              <a:t>created</a:t>
            </a:r>
            <a:r>
              <a:rPr sz="1500" spc="-23" dirty="0"/>
              <a:t> </a:t>
            </a:r>
            <a:r>
              <a:rPr sz="1500" dirty="0"/>
              <a:t>to</a:t>
            </a:r>
            <a:r>
              <a:rPr sz="1500" spc="8" dirty="0"/>
              <a:t> </a:t>
            </a:r>
            <a:r>
              <a:rPr sz="1500" dirty="0"/>
              <a:t>add</a:t>
            </a:r>
            <a:r>
              <a:rPr sz="1500" spc="-23" dirty="0"/>
              <a:t> </a:t>
            </a:r>
            <a:r>
              <a:rPr sz="1500" dirty="0"/>
              <a:t>MAC </a:t>
            </a:r>
            <a:r>
              <a:rPr sz="1500" spc="-4" dirty="0"/>
              <a:t>service</a:t>
            </a:r>
            <a:r>
              <a:rPr sz="1500" spc="4" dirty="0"/>
              <a:t> </a:t>
            </a:r>
            <a:r>
              <a:rPr sz="1500" dirty="0"/>
              <a:t>definitions</a:t>
            </a:r>
            <a:r>
              <a:rPr sz="1500" spc="-30" dirty="0"/>
              <a:t> </a:t>
            </a:r>
            <a:r>
              <a:rPr sz="1500" dirty="0"/>
              <a:t>to</a:t>
            </a:r>
            <a:r>
              <a:rPr sz="1500" spc="-23" dirty="0"/>
              <a:t> </a:t>
            </a:r>
            <a:r>
              <a:rPr sz="1500" dirty="0"/>
              <a:t>IEEE</a:t>
            </a:r>
            <a:r>
              <a:rPr sz="1500" spc="-8" dirty="0"/>
              <a:t> </a:t>
            </a:r>
            <a:r>
              <a:rPr sz="1500" dirty="0"/>
              <a:t>Std</a:t>
            </a:r>
            <a:r>
              <a:rPr sz="1500" spc="4" dirty="0"/>
              <a:t> </a:t>
            </a:r>
            <a:r>
              <a:rPr sz="1500" dirty="0"/>
              <a:t>802.1AC.</a:t>
            </a:r>
            <a:endParaRPr lang="en-US" sz="1500" dirty="0"/>
          </a:p>
          <a:p>
            <a:pPr marL="180975" marR="3810" indent="-171450">
              <a:lnSpc>
                <a:spcPct val="90100"/>
              </a:lnSpc>
              <a:spcBef>
                <a:spcPts val="251"/>
              </a:spcBef>
              <a:buChar char="•"/>
              <a:tabLst>
                <a:tab pos="180499" algn="l"/>
                <a:tab pos="180975" algn="l"/>
                <a:tab pos="4592479" algn="l"/>
              </a:tabLst>
            </a:pPr>
            <a:endParaRPr lang="en-US" sz="1500" dirty="0"/>
          </a:p>
          <a:p>
            <a:pPr marL="9525" marR="3810">
              <a:lnSpc>
                <a:spcPct val="90100"/>
              </a:lnSpc>
              <a:spcBef>
                <a:spcPts val="251"/>
              </a:spcBef>
              <a:tabLst>
                <a:tab pos="180499" algn="l"/>
                <a:tab pos="180975" algn="l"/>
                <a:tab pos="4592479" algn="l"/>
              </a:tabLst>
            </a:pPr>
            <a:r>
              <a:rPr lang="en-US" sz="1500" dirty="0"/>
              <a:t>Response - </a:t>
            </a:r>
          </a:p>
          <a:p>
            <a:pPr marL="180975" marR="3810" indent="-171450">
              <a:lnSpc>
                <a:spcPct val="90100"/>
              </a:lnSpc>
              <a:spcBef>
                <a:spcPts val="251"/>
              </a:spcBef>
              <a:buChar char="•"/>
              <a:tabLst>
                <a:tab pos="180499" algn="l"/>
                <a:tab pos="180975" algn="l"/>
                <a:tab pos="4592479" algn="l"/>
              </a:tabLst>
            </a:pPr>
            <a:endParaRPr sz="1500" dirty="0"/>
          </a:p>
        </p:txBody>
      </p:sp>
      <p:sp>
        <p:nvSpPr>
          <p:cNvPr id="14" name="Google Shape;175;p25">
            <a:extLst>
              <a:ext uri="{FF2B5EF4-FFF2-40B4-BE49-F238E27FC236}">
                <a16:creationId xmlns:a16="http://schemas.microsoft.com/office/drawing/2014/main" id="{4D4177FB-5FC8-4BF8-BDAF-4978B103B5A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5839</TotalTime>
  <Words>2533</Words>
  <Application>Microsoft Office PowerPoint</Application>
  <PresentationFormat>画面に合わせる (4:3)</PresentationFormat>
  <Paragraphs>268</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Arial</vt:lpstr>
      <vt:lpstr>Calibri</vt:lpstr>
      <vt:lpstr>Helvetica</vt:lpstr>
      <vt:lpstr>Times New Roman</vt:lpstr>
      <vt:lpstr>Verdana</vt:lpstr>
      <vt:lpstr>Default Design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269</cp:revision>
  <dcterms:modified xsi:type="dcterms:W3CDTF">2021-07-15T10:44:40Z</dcterms:modified>
</cp:coreProperties>
</file>