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59" r:id="rId2"/>
    <p:sldId id="290" r:id="rId3"/>
    <p:sldId id="304" r:id="rId4"/>
    <p:sldId id="317" r:id="rId5"/>
    <p:sldId id="264" r:id="rId6"/>
    <p:sldId id="385" r:id="rId7"/>
    <p:sldId id="365" r:id="rId8"/>
    <p:sldId id="384"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304"/>
            <p14:sldId id="317"/>
            <p14:sldId id="264"/>
            <p14:sldId id="385"/>
          </p14:sldIdLst>
        </p14:section>
        <p14:section name="Closing Slide" id="{17524BA6-C3AC-EE4D-BA9D-E46A8CDB0646}">
          <p14:sldIdLst>
            <p14:sldId id="365"/>
            <p14:sldId id="38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CC3696-F70D-45D7-97A5-5BA738166DEB}" v="24" dt="2021-07-22T10:20:05.4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57" autoAdjust="0"/>
    <p:restoredTop sz="95742" autoAdjust="0"/>
  </p:normalViewPr>
  <p:slideViewPr>
    <p:cSldViewPr>
      <p:cViewPr varScale="1">
        <p:scale>
          <a:sx n="104" d="100"/>
          <a:sy n="104" d="100"/>
        </p:scale>
        <p:origin x="81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25CC3696-F70D-45D7-97A5-5BA738166DEB}"/>
    <pc:docChg chg="undo custSel modSld modMainMaster">
      <pc:chgData name="Phil Beecher" userId="8e59e9d451c39ba5" providerId="LiveId" clId="{25CC3696-F70D-45D7-97A5-5BA738166DEB}" dt="2021-07-22T10:17:40.295" v="569"/>
      <pc:docMkLst>
        <pc:docMk/>
      </pc:docMkLst>
      <pc:sldChg chg="modSp mod">
        <pc:chgData name="Phil Beecher" userId="8e59e9d451c39ba5" providerId="LiveId" clId="{25CC3696-F70D-45D7-97A5-5BA738166DEB}" dt="2021-07-22T10:07:36.138" v="503" actId="20577"/>
        <pc:sldMkLst>
          <pc:docMk/>
          <pc:sldMk cId="0" sldId="259"/>
        </pc:sldMkLst>
        <pc:spChg chg="mod">
          <ac:chgData name="Phil Beecher" userId="8e59e9d451c39ba5" providerId="LiveId" clId="{25CC3696-F70D-45D7-97A5-5BA738166DEB}" dt="2021-07-22T10:07:36.138" v="503" actId="20577"/>
          <ac:spMkLst>
            <pc:docMk/>
            <pc:sldMk cId="0" sldId="259"/>
            <ac:spMk id="27651" creationId="{00000000-0000-0000-0000-000000000000}"/>
          </ac:spMkLst>
        </pc:spChg>
      </pc:sldChg>
      <pc:sldChg chg="addSp delSp modSp mod">
        <pc:chgData name="Phil Beecher" userId="8e59e9d451c39ba5" providerId="LiveId" clId="{25CC3696-F70D-45D7-97A5-5BA738166DEB}" dt="2021-07-22T10:16:39.647" v="563"/>
        <pc:sldMkLst>
          <pc:docMk/>
          <pc:sldMk cId="0" sldId="264"/>
        </pc:sldMkLst>
        <pc:spChg chg="add del mod">
          <ac:chgData name="Phil Beecher" userId="8e59e9d451c39ba5" providerId="LiveId" clId="{25CC3696-F70D-45D7-97A5-5BA738166DEB}" dt="2021-07-22T10:16:39.647" v="563"/>
          <ac:spMkLst>
            <pc:docMk/>
            <pc:sldMk cId="0" sldId="264"/>
            <ac:spMk id="10" creationId="{18F43A84-4E14-4311-9958-9D5563E1A1AD}"/>
          </ac:spMkLst>
        </pc:spChg>
        <pc:spChg chg="add del">
          <ac:chgData name="Phil Beecher" userId="8e59e9d451c39ba5" providerId="LiveId" clId="{25CC3696-F70D-45D7-97A5-5BA738166DEB}" dt="2021-07-22T10:16:39.206" v="562" actId="478"/>
          <ac:spMkLst>
            <pc:docMk/>
            <pc:sldMk cId="0" sldId="264"/>
            <ac:spMk id="21507" creationId="{00000000-0000-0000-0000-000000000000}"/>
          </ac:spMkLst>
        </pc:spChg>
        <pc:spChg chg="del">
          <ac:chgData name="Phil Beecher" userId="8e59e9d451c39ba5" providerId="LiveId" clId="{25CC3696-F70D-45D7-97A5-5BA738166DEB}" dt="2021-07-22T10:16:31.478" v="559" actId="478"/>
          <ac:spMkLst>
            <pc:docMk/>
            <pc:sldMk cId="0" sldId="264"/>
            <ac:spMk id="21508" creationId="{00000000-0000-0000-0000-000000000000}"/>
          </ac:spMkLst>
        </pc:spChg>
        <pc:spChg chg="mod">
          <ac:chgData name="Phil Beecher" userId="8e59e9d451c39ba5" providerId="LiveId" clId="{25CC3696-F70D-45D7-97A5-5BA738166DEB}" dt="2021-07-22T10:08:29.653" v="508" actId="13926"/>
          <ac:spMkLst>
            <pc:docMk/>
            <pc:sldMk cId="0" sldId="264"/>
            <ac:spMk id="21510" creationId="{00000000-0000-0000-0000-000000000000}"/>
          </ac:spMkLst>
        </pc:spChg>
      </pc:sldChg>
      <pc:sldChg chg="addSp delSp modSp">
        <pc:chgData name="Phil Beecher" userId="8e59e9d451c39ba5" providerId="LiveId" clId="{25CC3696-F70D-45D7-97A5-5BA738166DEB}" dt="2021-07-22T10:17:35.552" v="567"/>
        <pc:sldMkLst>
          <pc:docMk/>
          <pc:sldMk cId="0" sldId="290"/>
        </pc:sldMkLst>
        <pc:spChg chg="add mod">
          <ac:chgData name="Phil Beecher" userId="8e59e9d451c39ba5" providerId="LiveId" clId="{25CC3696-F70D-45D7-97A5-5BA738166DEB}" dt="2021-07-22T10:16:11.254" v="554"/>
          <ac:spMkLst>
            <pc:docMk/>
            <pc:sldMk cId="0" sldId="290"/>
            <ac:spMk id="5" creationId="{835E5DF7-29D8-48A4-9769-F3FCD87BF904}"/>
          </ac:spMkLst>
        </pc:spChg>
        <pc:spChg chg="add mod">
          <ac:chgData name="Phil Beecher" userId="8e59e9d451c39ba5" providerId="LiveId" clId="{25CC3696-F70D-45D7-97A5-5BA738166DEB}" dt="2021-07-22T10:17:07.379" v="564"/>
          <ac:spMkLst>
            <pc:docMk/>
            <pc:sldMk cId="0" sldId="290"/>
            <ac:spMk id="6" creationId="{ED0C3CD3-5C77-4868-A225-A646D8626C11}"/>
          </ac:spMkLst>
        </pc:spChg>
        <pc:spChg chg="add mod">
          <ac:chgData name="Phil Beecher" userId="8e59e9d451c39ba5" providerId="LiveId" clId="{25CC3696-F70D-45D7-97A5-5BA738166DEB}" dt="2021-07-22T10:17:35.552" v="567"/>
          <ac:spMkLst>
            <pc:docMk/>
            <pc:sldMk cId="0" sldId="290"/>
            <ac:spMk id="7" creationId="{6C8578AF-EC84-4B95-82A6-F2AE41B9CABA}"/>
          </ac:spMkLst>
        </pc:spChg>
        <pc:spChg chg="del">
          <ac:chgData name="Phil Beecher" userId="8e59e9d451c39ba5" providerId="LiveId" clId="{25CC3696-F70D-45D7-97A5-5BA738166DEB}" dt="2021-07-22T10:16:10.024" v="553" actId="478"/>
          <ac:spMkLst>
            <pc:docMk/>
            <pc:sldMk cId="0" sldId="290"/>
            <ac:spMk id="6148" creationId="{5D0EC11A-229B-4CE4-93DF-3C02185F9A6A}"/>
          </ac:spMkLst>
        </pc:spChg>
      </pc:sldChg>
      <pc:sldChg chg="addSp delSp modSp mod">
        <pc:chgData name="Phil Beecher" userId="8e59e9d451c39ba5" providerId="LiveId" clId="{25CC3696-F70D-45D7-97A5-5BA738166DEB}" dt="2021-07-22T10:17:38.098" v="568"/>
        <pc:sldMkLst>
          <pc:docMk/>
          <pc:sldMk cId="0" sldId="304"/>
        </pc:sldMkLst>
        <pc:spChg chg="mod">
          <ac:chgData name="Phil Beecher" userId="8e59e9d451c39ba5" providerId="LiveId" clId="{25CC3696-F70D-45D7-97A5-5BA738166DEB}" dt="2021-07-22T10:14:08.747" v="545" actId="2711"/>
          <ac:spMkLst>
            <pc:docMk/>
            <pc:sldMk cId="0" sldId="304"/>
            <ac:spMk id="2" creationId="{BCFFE2C5-D70C-40E3-A2EB-D5C8ABD7984C}"/>
          </ac:spMkLst>
        </pc:spChg>
        <pc:spChg chg="add mod">
          <ac:chgData name="Phil Beecher" userId="8e59e9d451c39ba5" providerId="LiveId" clId="{25CC3696-F70D-45D7-97A5-5BA738166DEB}" dt="2021-07-22T10:16:18.608" v="556"/>
          <ac:spMkLst>
            <pc:docMk/>
            <pc:sldMk cId="0" sldId="304"/>
            <ac:spMk id="5" creationId="{E36CE63C-9CCE-46DC-8368-D06621F59907}"/>
          </ac:spMkLst>
        </pc:spChg>
        <pc:spChg chg="mod">
          <ac:chgData name="Phil Beecher" userId="8e59e9d451c39ba5" providerId="LiveId" clId="{25CC3696-F70D-45D7-97A5-5BA738166DEB}" dt="2021-07-22T10:14:14.693" v="546" actId="2711"/>
          <ac:spMkLst>
            <pc:docMk/>
            <pc:sldMk cId="0" sldId="304"/>
            <ac:spMk id="6" creationId="{4E10095F-4068-471F-A589-C3E6AEBDC109}"/>
          </ac:spMkLst>
        </pc:spChg>
        <pc:spChg chg="add mod">
          <ac:chgData name="Phil Beecher" userId="8e59e9d451c39ba5" providerId="LiveId" clId="{25CC3696-F70D-45D7-97A5-5BA738166DEB}" dt="2021-07-22T10:17:09.770" v="565"/>
          <ac:spMkLst>
            <pc:docMk/>
            <pc:sldMk cId="0" sldId="304"/>
            <ac:spMk id="7" creationId="{4252BFD5-D43C-4B53-A58D-461E3998A2DE}"/>
          </ac:spMkLst>
        </pc:spChg>
        <pc:spChg chg="add mod">
          <ac:chgData name="Phil Beecher" userId="8e59e9d451c39ba5" providerId="LiveId" clId="{25CC3696-F70D-45D7-97A5-5BA738166DEB}" dt="2021-07-22T10:17:38.098" v="568"/>
          <ac:spMkLst>
            <pc:docMk/>
            <pc:sldMk cId="0" sldId="304"/>
            <ac:spMk id="8" creationId="{4BBFBD14-E55F-44C6-B5D5-785F854C2476}"/>
          </ac:spMkLst>
        </pc:spChg>
        <pc:spChg chg="del">
          <ac:chgData name="Phil Beecher" userId="8e59e9d451c39ba5" providerId="LiveId" clId="{25CC3696-F70D-45D7-97A5-5BA738166DEB}" dt="2021-07-22T10:16:18.043" v="555" actId="478"/>
          <ac:spMkLst>
            <pc:docMk/>
            <pc:sldMk cId="0" sldId="304"/>
            <ac:spMk id="7171" creationId="{E5B693B6-7D5C-4745-8E51-1E0CC2759C84}"/>
          </ac:spMkLst>
        </pc:spChg>
      </pc:sldChg>
      <pc:sldChg chg="addSp delSp modSp">
        <pc:chgData name="Phil Beecher" userId="8e59e9d451c39ba5" providerId="LiveId" clId="{25CC3696-F70D-45D7-97A5-5BA738166DEB}" dt="2021-07-22T10:17:40.295" v="569"/>
        <pc:sldMkLst>
          <pc:docMk/>
          <pc:sldMk cId="973662665" sldId="317"/>
        </pc:sldMkLst>
        <pc:spChg chg="add mod">
          <ac:chgData name="Phil Beecher" userId="8e59e9d451c39ba5" providerId="LiveId" clId="{25CC3696-F70D-45D7-97A5-5BA738166DEB}" dt="2021-07-22T10:16:24.712" v="558"/>
          <ac:spMkLst>
            <pc:docMk/>
            <pc:sldMk cId="973662665" sldId="317"/>
            <ac:spMk id="5" creationId="{78AE3118-A7C8-4D0C-B58F-3D8860DAC0EA}"/>
          </ac:spMkLst>
        </pc:spChg>
        <pc:spChg chg="add mod">
          <ac:chgData name="Phil Beecher" userId="8e59e9d451c39ba5" providerId="LiveId" clId="{25CC3696-F70D-45D7-97A5-5BA738166DEB}" dt="2021-07-22T10:17:14.056" v="566"/>
          <ac:spMkLst>
            <pc:docMk/>
            <pc:sldMk cId="973662665" sldId="317"/>
            <ac:spMk id="6" creationId="{1DCF5C63-5D49-437F-A3FB-627A698F7637}"/>
          </ac:spMkLst>
        </pc:spChg>
        <pc:spChg chg="del">
          <ac:chgData name="Phil Beecher" userId="8e59e9d451c39ba5" providerId="LiveId" clId="{25CC3696-F70D-45D7-97A5-5BA738166DEB}" dt="2021-07-22T10:16:23.797" v="557" actId="478"/>
          <ac:spMkLst>
            <pc:docMk/>
            <pc:sldMk cId="973662665" sldId="317"/>
            <ac:spMk id="7" creationId="{0332ACEF-0EE9-47DF-AE96-D41A457F41BE}"/>
          </ac:spMkLst>
        </pc:spChg>
        <pc:spChg chg="add mod">
          <ac:chgData name="Phil Beecher" userId="8e59e9d451c39ba5" providerId="LiveId" clId="{25CC3696-F70D-45D7-97A5-5BA738166DEB}" dt="2021-07-22T10:17:40.295" v="569"/>
          <ac:spMkLst>
            <pc:docMk/>
            <pc:sldMk cId="973662665" sldId="317"/>
            <ac:spMk id="8" creationId="{233DD69B-EADE-4275-AFE1-0A862B870C50}"/>
          </ac:spMkLst>
        </pc:spChg>
      </pc:sldChg>
      <pc:sldChg chg="modSp mod">
        <pc:chgData name="Phil Beecher" userId="8e59e9d451c39ba5" providerId="LiveId" clId="{25CC3696-F70D-45D7-97A5-5BA738166DEB}" dt="2021-07-22T10:14:37.822" v="547" actId="2711"/>
        <pc:sldMkLst>
          <pc:docMk/>
          <pc:sldMk cId="2427517428" sldId="365"/>
        </pc:sldMkLst>
        <pc:spChg chg="mod">
          <ac:chgData name="Phil Beecher" userId="8e59e9d451c39ba5" providerId="LiveId" clId="{25CC3696-F70D-45D7-97A5-5BA738166DEB}" dt="2021-07-22T10:14:37.822" v="547" actId="2711"/>
          <ac:spMkLst>
            <pc:docMk/>
            <pc:sldMk cId="2427517428" sldId="365"/>
            <ac:spMk id="10" creationId="{3BF6C4D4-96D3-4059-BF2B-EE822DB945B9}"/>
          </ac:spMkLst>
        </pc:spChg>
        <pc:spChg chg="mod">
          <ac:chgData name="Phil Beecher" userId="8e59e9d451c39ba5" providerId="LiveId" clId="{25CC3696-F70D-45D7-97A5-5BA738166DEB}" dt="2021-07-22T10:13:47.158" v="544"/>
          <ac:spMkLst>
            <pc:docMk/>
            <pc:sldMk cId="2427517428" sldId="365"/>
            <ac:spMk id="21510" creationId="{00000000-0000-0000-0000-000000000000}"/>
          </ac:spMkLst>
        </pc:spChg>
      </pc:sldChg>
      <pc:sldChg chg="modSp mod">
        <pc:chgData name="Phil Beecher" userId="8e59e9d451c39ba5" providerId="LiveId" clId="{25CC3696-F70D-45D7-97A5-5BA738166DEB}" dt="2021-07-22T10:13:23.063" v="543" actId="20577"/>
        <pc:sldMkLst>
          <pc:docMk/>
          <pc:sldMk cId="3445383253" sldId="385"/>
        </pc:sldMkLst>
        <pc:spChg chg="mod">
          <ac:chgData name="Phil Beecher" userId="8e59e9d451c39ba5" providerId="LiveId" clId="{25CC3696-F70D-45D7-97A5-5BA738166DEB}" dt="2021-07-22T10:00:48.887" v="177" actId="1076"/>
          <ac:spMkLst>
            <pc:docMk/>
            <pc:sldMk cId="3445383253" sldId="385"/>
            <ac:spMk id="21509" creationId="{00000000-0000-0000-0000-000000000000}"/>
          </ac:spMkLst>
        </pc:spChg>
        <pc:spChg chg="mod">
          <ac:chgData name="Phil Beecher" userId="8e59e9d451c39ba5" providerId="LiveId" clId="{25CC3696-F70D-45D7-97A5-5BA738166DEB}" dt="2021-07-22T10:13:23.063" v="543" actId="20577"/>
          <ac:spMkLst>
            <pc:docMk/>
            <pc:sldMk cId="3445383253" sldId="385"/>
            <ac:spMk id="21510" creationId="{00000000-0000-0000-0000-000000000000}"/>
          </ac:spMkLst>
        </pc:spChg>
      </pc:sldChg>
      <pc:sldMasterChg chg="modSp mod">
        <pc:chgData name="Phil Beecher" userId="8e59e9d451c39ba5" providerId="LiveId" clId="{25CC3696-F70D-45D7-97A5-5BA738166DEB}" dt="2021-07-22T10:15:27.698" v="552" actId="2711"/>
        <pc:sldMasterMkLst>
          <pc:docMk/>
          <pc:sldMasterMk cId="0" sldId="2147483648"/>
        </pc:sldMasterMkLst>
        <pc:spChg chg="mod">
          <ac:chgData name="Phil Beecher" userId="8e59e9d451c39ba5" providerId="LiveId" clId="{25CC3696-F70D-45D7-97A5-5BA738166DEB}" dt="2021-07-22T10:14:57.230" v="548" actId="2711"/>
          <ac:spMkLst>
            <pc:docMk/>
            <pc:sldMasterMk cId="0" sldId="2147483648"/>
            <ac:spMk id="10" creationId="{406B2FAB-2F8B-4C8B-BEF8-E0E2B5A70C77}"/>
          </ac:spMkLst>
        </pc:spChg>
        <pc:spChg chg="mod">
          <ac:chgData name="Phil Beecher" userId="8e59e9d451c39ba5" providerId="LiveId" clId="{25CC3696-F70D-45D7-97A5-5BA738166DEB}" dt="2021-07-22T10:15:27.698" v="552" actId="2711"/>
          <ac:spMkLst>
            <pc:docMk/>
            <pc:sldMasterMk cId="0" sldId="2147483648"/>
            <ac:spMk id="11" creationId="{C6AE45B6-7BA4-4329-AA29-8E094456F97C}"/>
          </ac:spMkLst>
        </pc:spChg>
        <pc:spChg chg="mod">
          <ac:chgData name="Phil Beecher" userId="8e59e9d451c39ba5" providerId="LiveId" clId="{25CC3696-F70D-45D7-97A5-5BA738166DEB}" dt="2021-07-22T10:15:21.087" v="551" actId="2711"/>
          <ac:spMkLst>
            <pc:docMk/>
            <pc:sldMasterMk cId="0" sldId="2147483648"/>
            <ac:spMk id="1030" creationId="{00000000-0000-0000-0000-000000000000}"/>
          </ac:spMkLst>
        </pc:spChg>
        <pc:spChg chg="mod">
          <ac:chgData name="Phil Beecher" userId="8e59e9d451c39ba5" providerId="LiveId" clId="{25CC3696-F70D-45D7-97A5-5BA738166DEB}" dt="2021-07-22T10:15:03.875" v="549" actId="2711"/>
          <ac:spMkLst>
            <pc:docMk/>
            <pc:sldMasterMk cId="0" sldId="2147483648"/>
            <ac:spMk id="1031" creationId="{00000000-0000-0000-0000-000000000000}"/>
          </ac:spMkLst>
        </pc:spChg>
        <pc:spChg chg="mod">
          <ac:chgData name="Phil Beecher" userId="8e59e9d451c39ba5" providerId="LiveId" clId="{25CC3696-F70D-45D7-97A5-5BA738166DEB}" dt="2021-07-22T10:15:13.144" v="550" actId="2711"/>
          <ac:spMkLst>
            <pc:docMk/>
            <pc:sldMasterMk cId="0" sldId="2147483648"/>
            <ac:spMk id="1033"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42425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851050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21</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888658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
        <p:nvSpPr>
          <p:cNvPr id="9" name="Date Placeholder 5">
            <a:extLst>
              <a:ext uri="{FF2B5EF4-FFF2-40B4-BE49-F238E27FC236}">
                <a16:creationId xmlns:a16="http://schemas.microsoft.com/office/drawing/2014/main" id="{D9876A3A-D3A3-41C0-811C-139531D3B8DF}"/>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
        <p:nvSpPr>
          <p:cNvPr id="9" name="Date Placeholder 5">
            <a:extLst>
              <a:ext uri="{FF2B5EF4-FFF2-40B4-BE49-F238E27FC236}">
                <a16:creationId xmlns:a16="http://schemas.microsoft.com/office/drawing/2014/main" id="{E157BC02-FBA2-4D43-B2FC-46C6F04FF905}"/>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
        <p:nvSpPr>
          <p:cNvPr id="9" name="Date Placeholder 5">
            <a:extLst>
              <a:ext uri="{FF2B5EF4-FFF2-40B4-BE49-F238E27FC236}">
                <a16:creationId xmlns:a16="http://schemas.microsoft.com/office/drawing/2014/main" id="{41654CE7-B6FB-46D4-B85D-A714572A7597}"/>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
        <p:nvSpPr>
          <p:cNvPr id="9" name="Date Placeholder 5">
            <a:extLst>
              <a:ext uri="{FF2B5EF4-FFF2-40B4-BE49-F238E27FC236}">
                <a16:creationId xmlns:a16="http://schemas.microsoft.com/office/drawing/2014/main" id="{7CBB623B-03E7-4C7E-9047-5107EDB8DC9D}"/>
              </a:ext>
            </a:extLst>
          </p:cNvPr>
          <p:cNvSpPr>
            <a:spLocks noGrp="1"/>
          </p:cNvSpPr>
          <p:nvPr>
            <p:ph type="dt" sz="quarter" idx="13"/>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
        <p:nvSpPr>
          <p:cNvPr id="12" name="Date Placeholder 5">
            <a:extLst>
              <a:ext uri="{FF2B5EF4-FFF2-40B4-BE49-F238E27FC236}">
                <a16:creationId xmlns:a16="http://schemas.microsoft.com/office/drawing/2014/main" id="{62581720-1DFF-4565-B318-D081AC109EA0}"/>
              </a:ext>
            </a:extLst>
          </p:cNvPr>
          <p:cNvSpPr>
            <a:spLocks noGrp="1"/>
          </p:cNvSpPr>
          <p:nvPr>
            <p:ph type="dt" sz="quarter" idx="13"/>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8" name="Date Placeholder 5">
            <a:extLst>
              <a:ext uri="{FF2B5EF4-FFF2-40B4-BE49-F238E27FC236}">
                <a16:creationId xmlns:a16="http://schemas.microsoft.com/office/drawing/2014/main" id="{5B38C205-D3F9-46FF-8548-DAB7DEA23EAD}"/>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486400" y="6475413"/>
            <a:ext cx="3124200" cy="182562"/>
          </a:xfrm>
          <a:prstGeom prst="rect">
            <a:avLst/>
          </a:prstGeom>
          <a:ln/>
        </p:spPr>
        <p:txBody>
          <a:bodyPr/>
          <a:lstStyle>
            <a:lvl1pPr>
              <a:defRPr/>
            </a:lvl1pPr>
          </a:lstStyle>
          <a:p>
            <a:pPr>
              <a:defRPr/>
            </a:pPr>
            <a:r>
              <a:rPr lang="en-US"/>
              <a:t>Phil Beecher (Wi-SUN Alliance)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5" name="Date Placeholder 5">
            <a:extLst>
              <a:ext uri="{FF2B5EF4-FFF2-40B4-BE49-F238E27FC236}">
                <a16:creationId xmlns:a16="http://schemas.microsoft.com/office/drawing/2014/main" id="{001E634D-8826-4AEB-BF86-F8F6FE30CF55}"/>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Calibri" panose="020F0502020204030204" pitchFamily="34" charset="0"/>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4495800" y="259834"/>
            <a:ext cx="396240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lvl="4" algn="r" eaLnBrk="0" hangingPunct="0"/>
            <a:r>
              <a:rPr lang="en-US" sz="1200" b="0" dirty="0">
                <a:latin typeface="Calibri" panose="020F0502020204030204" pitchFamily="34" charset="0"/>
                <a:cs typeface="Calibri" panose="020F0502020204030204" pitchFamily="34" charset="0"/>
              </a:rPr>
              <a:t>doc # : &lt;15-21-0390-01-0mag&gt;</a:t>
            </a:r>
          </a:p>
        </p:txBody>
      </p:sp>
      <p:sp>
        <p:nvSpPr>
          <p:cNvPr id="1033" name="Rectangle 9"/>
          <p:cNvSpPr>
            <a:spLocks noChangeArrowheads="1"/>
          </p:cNvSpPr>
          <p:nvPr/>
        </p:nvSpPr>
        <p:spPr bwMode="auto">
          <a:xfrm>
            <a:off x="685800" y="6475413"/>
            <a:ext cx="711200"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latin typeface="Calibri" panose="020F0502020204030204" pitchFamily="34" charset="0"/>
                <a:cs typeface="Calibri" panose="020F0502020204030204"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5486400" y="6473309"/>
            <a:ext cx="2971800" cy="184666"/>
          </a:xfrm>
          <a:prstGeom prst="rect">
            <a:avLst/>
          </a:prstGeom>
          <a:ln/>
        </p:spPr>
        <p:txBody>
          <a:bodyPr tIns="0" bIns="0"/>
          <a:lstStyle>
            <a:lvl1pPr>
              <a:defRPr>
                <a:latin typeface="Calibri" panose="020F0502020204030204" pitchFamily="34" charset="0"/>
                <a:cs typeface="Calibri" panose="020F0502020204030204" pitchFamily="34" charset="0"/>
              </a:defRPr>
            </a:lvl1pPr>
          </a:lstStyle>
          <a:p>
            <a:pPr algn="r">
              <a:defRPr/>
            </a:pPr>
            <a:r>
              <a:rPr lang="en-US" dirty="0"/>
              <a:t>Phil Beecher (Wi-SUN Alliance)</a:t>
            </a:r>
          </a:p>
        </p:txBody>
      </p:sp>
      <p:sp>
        <p:nvSpPr>
          <p:cNvPr id="10" name="Date Placeholder 5">
            <a:extLst>
              <a:ext uri="{FF2B5EF4-FFF2-40B4-BE49-F238E27FC236}">
                <a16:creationId xmlns:a16="http://schemas.microsoft.com/office/drawing/2014/main" id="{406B2FAB-2F8B-4C8B-BEF8-E0E2B5A70C77}"/>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lvl1pPr eaLnBrk="0" hangingPunct="0">
              <a:defRPr sz="1200">
                <a:solidFill>
                  <a:schemeClr val="tx1"/>
                </a:solidFill>
                <a:latin typeface="Calibri" panose="020F0502020204030204" pitchFamily="34" charset="0"/>
                <a:ea typeface="ＭＳ Ｐゴシック" charset="0"/>
                <a:cs typeface="Calibri" panose="020F0502020204030204" pitchFamily="34"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Virtual 2021 July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22 July 2021</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 Report for July 2021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July 2021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
        <p:nvSpPr>
          <p:cNvPr id="7" name="Date Placeholder 5">
            <a:extLst>
              <a:ext uri="{FF2B5EF4-FFF2-40B4-BE49-F238E27FC236}">
                <a16:creationId xmlns:a16="http://schemas.microsoft.com/office/drawing/2014/main" id="{C46EC1CC-C8D6-4972-96E2-706A371EA281}"/>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685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52400" y="1628800"/>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July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6" name="Date Placeholder 5">
            <a:extLst>
              <a:ext uri="{FF2B5EF4-FFF2-40B4-BE49-F238E27FC236}">
                <a16:creationId xmlns:a16="http://schemas.microsoft.com/office/drawing/2014/main" id="{ED0C3CD3-5C77-4868-A225-A646D8626C11}"/>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
        <p:nvSpPr>
          <p:cNvPr id="7" name="Footer Placeholder 2">
            <a:extLst>
              <a:ext uri="{FF2B5EF4-FFF2-40B4-BE49-F238E27FC236}">
                <a16:creationId xmlns:a16="http://schemas.microsoft.com/office/drawing/2014/main" id="{6C8578AF-EC84-4B95-82A6-F2AE41B9CABA}"/>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latin typeface="Calibri" panose="020F0502020204030204" pitchFamily="34" charset="0"/>
                <a:cs typeface="Calibri" panose="020F0502020204030204" pitchFamily="34" charset="0"/>
              </a:rPr>
              <a:t>IEEE-SA Patent, Copyright, and Participation Policies</a:t>
            </a:r>
            <a:endParaRPr lang="en-US" sz="2800" dirty="0">
              <a:latin typeface="Calibri" panose="020F0502020204030204" pitchFamily="34" charset="0"/>
              <a:cs typeface="Calibri" panose="020F0502020204030204" pitchFamily="34" charset="0"/>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733946" y="1628800"/>
            <a:ext cx="7764463" cy="4467225"/>
          </a:xfrm>
        </p:spPr>
        <p:txBody>
          <a:bodyPr>
            <a:normAutofit fontScale="62500" lnSpcReduction="20000"/>
          </a:bodyPr>
          <a:lstStyle/>
          <a:p>
            <a:pPr>
              <a:defRPr/>
            </a:pPr>
            <a:r>
              <a:rPr lang="en-US" dirty="0">
                <a:latin typeface="Calibri" panose="020F0502020204030204" pitchFamily="34" charset="0"/>
                <a:cs typeface="Calibri" panose="020F0502020204030204" pitchFamily="34" charset="0"/>
              </a:rPr>
              <a:t>See: </a:t>
            </a:r>
            <a:r>
              <a:rPr lang="en-US" dirty="0">
                <a:latin typeface="Calibri" panose="020F0502020204030204" pitchFamily="34" charset="0"/>
                <a:cs typeface="Calibri" panose="020F0502020204030204" pitchFamily="34" charset="0"/>
                <a:hlinkClick r:id="rId2"/>
              </a:rPr>
              <a:t>https://grouper.ieee.org/groups/802/sapolicies.shtml</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IEEE-SA Patent Slides for Pre-PAR Meetings:</a:t>
            </a:r>
          </a:p>
          <a:p>
            <a:pPr>
              <a:defRPr/>
            </a:pPr>
            <a:r>
              <a:rPr lang="en-US" dirty="0">
                <a:latin typeface="Calibri" panose="020F0502020204030204" pitchFamily="34" charset="0"/>
                <a:cs typeface="Calibri" panose="020F0502020204030204" pitchFamily="34" charset="0"/>
                <a:hlinkClick r:id="rId3"/>
              </a:rPr>
              <a:t>https://development.standards.ieee.org/myproject/Public/mytools/mob/preparslides.pdf</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IEEE-SA Participation Slides for Pre-PAR Meetings:</a:t>
            </a:r>
          </a:p>
          <a:p>
            <a:pPr>
              <a:defRPr/>
            </a:pPr>
            <a:r>
              <a:rPr lang="en-US" dirty="0">
                <a:latin typeface="Calibri" panose="020F0502020204030204" pitchFamily="34" charset="0"/>
                <a:cs typeface="Calibri" panose="020F0502020204030204" pitchFamily="34" charset="0"/>
                <a:hlinkClick r:id="rId4"/>
              </a:rPr>
              <a:t>https://standards.ieee.org/content/dam/ieee-standards/standards/web/documents/other/Participant-Behavior-Individual-Method.pdf</a:t>
            </a:r>
            <a:endParaRPr lang="en-US" dirty="0">
              <a:latin typeface="Calibri" panose="020F0502020204030204" pitchFamily="34" charset="0"/>
              <a:cs typeface="Calibri" panose="020F0502020204030204" pitchFamily="34" charset="0"/>
            </a:endParaRPr>
          </a:p>
          <a:p>
            <a:pPr>
              <a:defRPr/>
            </a:pPr>
            <a:endParaRPr lang="en-US" dirty="0">
              <a:latin typeface="Calibri" panose="020F0502020204030204" pitchFamily="34" charset="0"/>
              <a:cs typeface="Calibri" panose="020F0502020204030204" pitchFamily="34" charset="0"/>
            </a:endParaRPr>
          </a:p>
          <a:p>
            <a:pPr>
              <a:defRPr/>
            </a:pPr>
            <a:r>
              <a:rPr lang="en-US" dirty="0">
                <a:latin typeface="Calibri" panose="020F0502020204030204" pitchFamily="34" charset="0"/>
                <a:cs typeface="Calibri" panose="020F0502020204030204" pitchFamily="34" charset="0"/>
              </a:rPr>
              <a:t>Copyright:</a:t>
            </a:r>
          </a:p>
          <a:p>
            <a:pPr>
              <a:defRPr/>
            </a:pPr>
            <a:r>
              <a:rPr lang="en-US" dirty="0">
                <a:latin typeface="Calibri" panose="020F0502020204030204" pitchFamily="34" charset="0"/>
                <a:cs typeface="Calibri" panose="020F0502020204030204" pitchFamily="34" charset="0"/>
                <a:hlinkClick r:id="rId5"/>
              </a:rPr>
              <a:t>https://standards.ieee.org/content/dam/ieee-standards/standards/web/documents/other/ieee-sa-copyright-policy-2019.pdf</a:t>
            </a:r>
            <a:endParaRPr lang="en-US"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E36CE63C-9CCE-46DC-8368-D06621F59907}"/>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3</a:t>
            </a:fld>
            <a:endParaRPr lang="en-US" dirty="0"/>
          </a:p>
        </p:txBody>
      </p:sp>
      <p:sp>
        <p:nvSpPr>
          <p:cNvPr id="7" name="Date Placeholder 5">
            <a:extLst>
              <a:ext uri="{FF2B5EF4-FFF2-40B4-BE49-F238E27FC236}">
                <a16:creationId xmlns:a16="http://schemas.microsoft.com/office/drawing/2014/main" id="{4252BFD5-D43C-4B53-A58D-461E3998A2DE}"/>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
        <p:nvSpPr>
          <p:cNvPr id="8" name="Footer Placeholder 2">
            <a:extLst>
              <a:ext uri="{FF2B5EF4-FFF2-40B4-BE49-F238E27FC236}">
                <a16:creationId xmlns:a16="http://schemas.microsoft.com/office/drawing/2014/main" id="{4BBFBD14-E55F-44C6-B5D5-785F854C2476}"/>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4352017" y="6475413"/>
            <a:ext cx="516167"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6" name="Date Placeholder 5">
            <a:extLst>
              <a:ext uri="{FF2B5EF4-FFF2-40B4-BE49-F238E27FC236}">
                <a16:creationId xmlns:a16="http://schemas.microsoft.com/office/drawing/2014/main" id="{1DCF5C63-5D49-437F-A3FB-627A698F7637}"/>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
        <p:nvSpPr>
          <p:cNvPr id="8" name="Footer Placeholder 2">
            <a:extLst>
              <a:ext uri="{FF2B5EF4-FFF2-40B4-BE49-F238E27FC236}">
                <a16:creationId xmlns:a16="http://schemas.microsoft.com/office/drawing/2014/main" id="{233DD69B-EADE-4275-AFE1-0A862B870C50}"/>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Phil Beecher (Wi-SUN Alliance)</a:t>
            </a:r>
          </a:p>
        </p:txBody>
      </p:sp>
    </p:spTree>
    <p:extLst>
      <p:ext uri="{BB962C8B-B14F-4D97-AF65-F5344CB8AC3E}">
        <p14:creationId xmlns:p14="http://schemas.microsoft.com/office/powerpoint/2010/main" val="973662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9" name="Rectangle 2"/>
          <p:cNvSpPr>
            <a:spLocks noGrp="1" noChangeArrowheads="1"/>
          </p:cNvSpPr>
          <p:nvPr>
            <p:ph type="title" idx="4294967295"/>
          </p:nvPr>
        </p:nvSpPr>
        <p:spPr>
          <a:xfrm>
            <a:off x="509588" y="6484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Goals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25755" y="1524000"/>
            <a:ext cx="8568690" cy="3962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fontAlgn="b">
              <a:buClr>
                <a:srgbClr val="FF0000"/>
              </a:buClr>
              <a:tabLst>
                <a:tab pos="5080000" algn="l"/>
              </a:tabLst>
            </a:pPr>
            <a:r>
              <a:rPr lang="en-US" sz="3200" b="1" dirty="0">
                <a:latin typeface="Calibri" panose="020F0502020204030204" pitchFamily="34" charset="0"/>
                <a:cs typeface="Calibri" panose="020F0502020204030204" pitchFamily="34" charset="0"/>
              </a:rPr>
              <a:t>Agenda (July 15, AM2 / July 20, AM2)</a:t>
            </a:r>
          </a:p>
          <a:p>
            <a:pPr marL="120650" indent="-290513" fontAlgn="b">
              <a:buClr>
                <a:srgbClr val="FF0000"/>
              </a:buClr>
              <a:buFont typeface="Wingdings" charset="2"/>
              <a:buChar char="q"/>
              <a:tabLst>
                <a:tab pos="5080000" algn="l"/>
              </a:tabLst>
            </a:pPr>
            <a:endParaRPr lang="en-US" sz="3200" b="1" dirty="0">
              <a:latin typeface="Calibri" panose="020F0502020204030204" pitchFamily="34" charset="0"/>
              <a:cs typeface="Calibri" panose="020F0502020204030204" pitchFamily="34" charset="0"/>
            </a:endParaRP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Meeting preamble</a:t>
            </a: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Operations Manual Review</a:t>
            </a: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Template for submission to EC for SA Ballot</a:t>
            </a:r>
          </a:p>
          <a:p>
            <a:pPr marL="344487" indent="-514350" fontAlgn="b">
              <a:buClr>
                <a:schemeClr val="tx1"/>
              </a:buClr>
              <a:buFont typeface="+mj-lt"/>
              <a:buAutoNum type="arabicPeriod"/>
              <a:tabLst>
                <a:tab pos="5080000" algn="l"/>
              </a:tabLst>
            </a:pPr>
            <a:r>
              <a:rPr lang="en-US" sz="3200" dirty="0">
                <a:latin typeface="Calibri" panose="020F0502020204030204" pitchFamily="34" charset="0"/>
                <a:cs typeface="Calibri" panose="020F0502020204030204" pitchFamily="34" charset="0"/>
              </a:rPr>
              <a:t>Template for submission to </a:t>
            </a:r>
            <a:r>
              <a:rPr lang="en-US" sz="3200" dirty="0" err="1">
                <a:latin typeface="Calibri" panose="020F0502020204030204" pitchFamily="34" charset="0"/>
                <a:cs typeface="Calibri" panose="020F0502020204030204" pitchFamily="34" charset="0"/>
              </a:rPr>
              <a:t>Revcom</a:t>
            </a:r>
            <a:endParaRPr lang="en-US" sz="2400" dirty="0">
              <a:latin typeface="Calibri" panose="020F0502020204030204" pitchFamily="34" charset="0"/>
              <a:cs typeface="Calibri" panose="020F0502020204030204" pitchFamily="34" charset="0"/>
            </a:endParaRPr>
          </a:p>
          <a:p>
            <a:pPr marL="514350" indent="-514350">
              <a:buClr>
                <a:schemeClr val="tx1"/>
              </a:buClr>
              <a:buFont typeface="+mj-lt"/>
              <a:buAutoNum type="arabicPeriod"/>
            </a:pPr>
            <a:r>
              <a:rPr lang="en-US" sz="3200" dirty="0">
                <a:latin typeface="Calibri" panose="020F0502020204030204" pitchFamily="34" charset="0"/>
                <a:cs typeface="Calibri" panose="020F0502020204030204" pitchFamily="34" charset="0"/>
              </a:rPr>
              <a:t>Any Other Business?</a:t>
            </a:r>
          </a:p>
          <a:p>
            <a:pPr marL="514350" indent="-514350">
              <a:buClr>
                <a:schemeClr val="tx1"/>
              </a:buClr>
              <a:buFont typeface="+mj-lt"/>
              <a:buAutoNum type="arabicPeriod"/>
            </a:pPr>
            <a:r>
              <a:rPr lang="en-US" sz="3200" dirty="0">
                <a:latin typeface="Calibri" panose="020F0502020204030204" pitchFamily="34" charset="0"/>
                <a:cs typeface="Calibri" panose="020F0502020204030204" pitchFamily="34" charset="0"/>
              </a:rPr>
              <a:t>Adjourn</a:t>
            </a: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8" name="Date Placeholder 5">
            <a:extLst>
              <a:ext uri="{FF2B5EF4-FFF2-40B4-BE49-F238E27FC236}">
                <a16:creationId xmlns:a16="http://schemas.microsoft.com/office/drawing/2014/main" id="{4E89A793-965E-4605-B2AC-EFF2D4088549}"/>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609600" y="628519"/>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04800" y="1447801"/>
            <a:ext cx="8589645" cy="47118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457200" indent="-457200" fontAlgn="b">
              <a:buClr>
                <a:srgbClr val="00B050"/>
              </a:buClr>
              <a:buFont typeface="Wingdings" panose="05000000000000000000" pitchFamily="2" charset="2"/>
              <a:buChar char="ü"/>
              <a:tabLst>
                <a:tab pos="5080000" algn="l"/>
              </a:tabLst>
            </a:pPr>
            <a:r>
              <a:rPr lang="en-US" sz="2800" dirty="0">
                <a:latin typeface="Calibri" panose="020F0502020204030204" pitchFamily="34" charset="0"/>
                <a:cs typeface="Calibri" panose="020F0502020204030204" pitchFamily="34" charset="0"/>
              </a:rPr>
              <a:t>Operations manual review (15-10-0235-27-0000)</a:t>
            </a:r>
          </a:p>
          <a:p>
            <a:pPr lvl="1" fontAlgn="b">
              <a:buClr>
                <a:srgbClr val="FF0000"/>
              </a:buClr>
              <a:tabLst>
                <a:tab pos="5080000" algn="l"/>
              </a:tabLst>
            </a:pPr>
            <a:endParaRPr lang="en-US" sz="2000" dirty="0">
              <a:latin typeface="Calibri" panose="020F0502020204030204" pitchFamily="34" charset="0"/>
              <a:cs typeface="Calibri" panose="020F0502020204030204" pitchFamily="34" charset="0"/>
            </a:endParaRPr>
          </a:p>
          <a:p>
            <a:pPr marL="914400" lvl="1" indent="-457200" fontAlgn="b">
              <a:buClr>
                <a:srgbClr val="00B050"/>
              </a:buClr>
              <a:buFont typeface="Wingdings" panose="05000000000000000000" pitchFamily="2" charset="2"/>
              <a:buChar char="ü"/>
              <a:tabLst>
                <a:tab pos="5080000" algn="l"/>
              </a:tabLst>
            </a:pPr>
            <a:r>
              <a:rPr lang="en-US" sz="2400" dirty="0">
                <a:latin typeface="Calibri" panose="020F0502020204030204" pitchFamily="34" charset="0"/>
                <a:cs typeface="Calibri" panose="020F0502020204030204" pitchFamily="34" charset="0"/>
              </a:rPr>
              <a:t>Add TG motions to initiate SA ballot </a:t>
            </a:r>
            <a:r>
              <a:rPr lang="en-US" sz="2400" dirty="0">
                <a:highlight>
                  <a:srgbClr val="00FF00"/>
                </a:highlight>
                <a:latin typeface="Calibri" panose="020F0502020204030204" pitchFamily="34" charset="0"/>
                <a:cs typeface="Calibri" panose="020F0502020204030204" pitchFamily="34" charset="0"/>
              </a:rPr>
              <a:t> </a:t>
            </a:r>
            <a:endParaRPr lang="en-US" sz="2400" dirty="0">
              <a:highlight>
                <a:srgbClr val="00FF00"/>
              </a:highlight>
              <a:latin typeface="Calibri" panose="020F0502020204030204" pitchFamily="34" charset="0"/>
              <a:cs typeface="Calibri" panose="020F0502020204030204" pitchFamily="34" charset="0"/>
              <a:sym typeface="Wingdings" panose="05000000000000000000" pitchFamily="2" charset="2"/>
            </a:endParaRPr>
          </a:p>
          <a:p>
            <a:pPr marL="914400" lvl="1" indent="-457200" fontAlgn="b">
              <a:buClr>
                <a:srgbClr val="00B050"/>
              </a:buClr>
              <a:buFont typeface="Wingdings" panose="05000000000000000000" pitchFamily="2" charset="2"/>
              <a:buChar char="ü"/>
              <a:tabLst>
                <a:tab pos="5080000" algn="l"/>
              </a:tabLst>
            </a:pPr>
            <a:r>
              <a:rPr lang="en-US" sz="2400" dirty="0">
                <a:latin typeface="Calibri" panose="020F0502020204030204" pitchFamily="34" charset="0"/>
                <a:cs typeface="Calibri" panose="020F0502020204030204" pitchFamily="34" charset="0"/>
              </a:rPr>
              <a:t>Add conditional inclusion of CA and CSD in motions </a:t>
            </a:r>
          </a:p>
          <a:p>
            <a:pPr lvl="1" fontAlgn="b">
              <a:buClr>
                <a:srgbClr val="00B050"/>
              </a:buClr>
              <a:tabLst>
                <a:tab pos="5080000" algn="l"/>
              </a:tabLst>
            </a:pPr>
            <a:endParaRPr lang="en-US" sz="2000" dirty="0">
              <a:highlight>
                <a:srgbClr val="00FF00"/>
              </a:highlight>
              <a:latin typeface="Calibri" panose="020F0502020204030204" pitchFamily="34" charset="0"/>
              <a:cs typeface="Calibri" panose="020F0502020204030204" pitchFamily="34" charset="0"/>
            </a:endParaRPr>
          </a:p>
          <a:p>
            <a:pPr marL="457200" indent="-457200" fontAlgn="b">
              <a:buClr>
                <a:srgbClr val="00B050"/>
              </a:buClr>
              <a:buFont typeface="Wingdings" panose="05000000000000000000" pitchFamily="2" charset="2"/>
              <a:buChar char="ü"/>
              <a:tabLst>
                <a:tab pos="5080000" algn="l"/>
              </a:tabLst>
            </a:pPr>
            <a:r>
              <a:rPr lang="en-US" sz="2800" dirty="0">
                <a:latin typeface="Calibri" panose="020F0502020204030204" pitchFamily="34" charset="0"/>
                <a:cs typeface="Calibri" panose="020F0502020204030204" pitchFamily="34" charset="0"/>
              </a:rPr>
              <a:t>Review Editors’ document 15-10-324-06 </a:t>
            </a:r>
            <a:endParaRPr lang="en-US" sz="2800" dirty="0">
              <a:highlight>
                <a:srgbClr val="00FF00"/>
              </a:highlight>
              <a:latin typeface="Calibri" panose="020F0502020204030204" pitchFamily="34" charset="0"/>
              <a:cs typeface="Calibri" panose="020F0502020204030204" pitchFamily="34" charset="0"/>
            </a:endParaRPr>
          </a:p>
          <a:p>
            <a:pPr marL="457200" indent="-457200" fontAlgn="b">
              <a:buClr>
                <a:srgbClr val="FF0000"/>
              </a:buClr>
              <a:buFont typeface="Arial" panose="020B0604020202020204" pitchFamily="34" charset="0"/>
              <a:buChar char="•"/>
              <a:tabLst>
                <a:tab pos="5080000" algn="l"/>
              </a:tabLst>
            </a:pPr>
            <a:endParaRPr lang="en-US" sz="2800" dirty="0">
              <a:latin typeface="Calibri" panose="020F0502020204030204" pitchFamily="34" charset="0"/>
              <a:cs typeface="Calibri" panose="020F0502020204030204" pitchFamily="34" charset="0"/>
            </a:endParaRPr>
          </a:p>
          <a:p>
            <a:pPr marL="457200" indent="-457200" fontAlgn="b">
              <a:buClr>
                <a:srgbClr val="FF0000"/>
              </a:buClr>
              <a:buFont typeface="Wingdings" panose="05000000000000000000" pitchFamily="2" charset="2"/>
              <a:buChar char="û"/>
              <a:tabLst>
                <a:tab pos="5080000" algn="l"/>
              </a:tabLst>
            </a:pPr>
            <a:r>
              <a:rPr lang="en-US" sz="2800" dirty="0">
                <a:latin typeface="Calibri" panose="020F0502020204030204" pitchFamily="34" charset="0"/>
                <a:cs typeface="Calibri" panose="020F0502020204030204" pitchFamily="34" charset="0"/>
              </a:rPr>
              <a:t>Review templates for SA ballot / </a:t>
            </a:r>
            <a:r>
              <a:rPr lang="en-US" sz="2800" dirty="0" err="1">
                <a:latin typeface="Calibri" panose="020F0502020204030204" pitchFamily="34" charset="0"/>
                <a:cs typeface="Calibri" panose="020F0502020204030204" pitchFamily="34" charset="0"/>
              </a:rPr>
              <a:t>Revcom</a:t>
            </a:r>
            <a:r>
              <a:rPr lang="en-US" sz="2800" dirty="0">
                <a:latin typeface="Calibri" panose="020F0502020204030204" pitchFamily="34" charset="0"/>
                <a:cs typeface="Calibri" panose="020F0502020204030204" pitchFamily="34" charset="0"/>
              </a:rPr>
              <a:t> submissions</a:t>
            </a:r>
            <a:endParaRPr lang="en-US" sz="2800" dirty="0">
              <a:highlight>
                <a:srgbClr val="FF0000"/>
              </a:highlight>
              <a:latin typeface="Calibri" panose="020F0502020204030204" pitchFamily="34" charset="0"/>
              <a:cs typeface="Calibri" panose="020F0502020204030204" pitchFamily="34" charset="0"/>
            </a:endParaRPr>
          </a:p>
          <a:p>
            <a:pPr fontAlgn="b">
              <a:buClr>
                <a:srgbClr val="FF0000"/>
              </a:buClr>
              <a:tabLst>
                <a:tab pos="5080000" algn="l"/>
              </a:tabLst>
            </a:pPr>
            <a:r>
              <a:rPr lang="en-US" sz="2800" dirty="0">
                <a:latin typeface="Calibri" panose="020F0502020204030204" pitchFamily="34" charset="0"/>
                <a:cs typeface="Calibri" panose="020F0502020204030204" pitchFamily="34" charset="0"/>
              </a:rPr>
              <a:t> </a:t>
            </a:r>
          </a:p>
          <a:p>
            <a:pPr fontAlgn="b">
              <a:buClr>
                <a:srgbClr val="FF0000"/>
              </a:buClr>
              <a:tabLst>
                <a:tab pos="5080000" algn="l"/>
              </a:tabLst>
            </a:pPr>
            <a:endParaRPr lang="en-US" sz="32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8" name="Date Placeholder 5">
            <a:extLst>
              <a:ext uri="{FF2B5EF4-FFF2-40B4-BE49-F238E27FC236}">
                <a16:creationId xmlns:a16="http://schemas.microsoft.com/office/drawing/2014/main" id="{4E89A793-965E-4605-B2AC-EFF2D4088549}"/>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3445383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09588" y="618094"/>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Future Efforts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228600" y="1499734"/>
            <a:ext cx="8686800" cy="474017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marL="457200" indent="-4572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Before September Interim session</a:t>
            </a:r>
          </a:p>
          <a:p>
            <a:pPr marL="914400" lvl="1"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WG Review of Operations Manual (15-10-0235-28-0000)</a:t>
            </a:r>
          </a:p>
          <a:p>
            <a:pPr marL="914400" lvl="1"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Update Project Roadmap timeline to include reminders and checklist for TG/ officers actions</a:t>
            </a:r>
          </a:p>
          <a:p>
            <a:pPr>
              <a:spcAft>
                <a:spcPts val="600"/>
              </a:spcAft>
            </a:pPr>
            <a:endParaRPr lang="en-US" sz="2800" dirty="0">
              <a:latin typeface="Calibri" panose="020F0502020204030204" pitchFamily="34" charset="0"/>
              <a:cs typeface="Calibri" panose="020F0502020204030204" pitchFamily="34" charset="0"/>
            </a:endParaRPr>
          </a:p>
          <a:p>
            <a:pPr marL="457200" indent="-457200">
              <a:spcAft>
                <a:spcPts val="600"/>
              </a:spcAft>
              <a:buFont typeface="Arial" panose="020B0604020202020204" pitchFamily="34" charset="0"/>
              <a:buChar char="•"/>
            </a:pPr>
            <a:r>
              <a:rPr lang="en-US" sz="2800" dirty="0">
                <a:latin typeface="Calibri" panose="020F0502020204030204" pitchFamily="34" charset="0"/>
                <a:cs typeface="Calibri" panose="020F0502020204030204" pitchFamily="34" charset="0"/>
              </a:rPr>
              <a:t>September Interim</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Approve updated Operations Manual (15-10-0235-28-0000)</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templates for SA ballot / </a:t>
            </a:r>
            <a:r>
              <a:rPr lang="en-US" sz="2400" dirty="0" err="1">
                <a:latin typeface="Calibri" panose="020F0502020204030204" pitchFamily="34" charset="0"/>
                <a:cs typeface="Calibri" panose="020F0502020204030204" pitchFamily="34" charset="0"/>
              </a:rPr>
              <a:t>Revcom</a:t>
            </a:r>
            <a:r>
              <a:rPr lang="en-US" sz="2400" dirty="0">
                <a:latin typeface="Calibri" panose="020F0502020204030204" pitchFamily="34" charset="0"/>
                <a:cs typeface="Calibri" panose="020F0502020204030204" pitchFamily="34" charset="0"/>
              </a:rPr>
              <a:t> submissions</a:t>
            </a:r>
            <a:endParaRPr lang="en-US" sz="2400" dirty="0">
              <a:highlight>
                <a:srgbClr val="FF0000"/>
              </a:highlight>
              <a:latin typeface="Calibri" panose="020F0502020204030204" pitchFamily="34" charset="0"/>
              <a:cs typeface="Calibri" panose="020F0502020204030204" pitchFamily="34" charset="0"/>
            </a:endParaRP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with Existing Standards </a:t>
            </a:r>
          </a:p>
          <a:p>
            <a:pPr marL="914400" lvl="3" indent="-4572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any change requests for the Operations Manual</a:t>
            </a:r>
          </a:p>
        </p:txBody>
      </p:sp>
      <p:sp>
        <p:nvSpPr>
          <p:cNvPr id="8" name="Footer Placeholder 2">
            <a:extLst>
              <a:ext uri="{FF2B5EF4-FFF2-40B4-BE49-F238E27FC236}">
                <a16:creationId xmlns:a16="http://schemas.microsoft.com/office/drawing/2014/main" id="{079084FE-CC3A-439E-A4C9-B60026705E1E}"/>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10" name="Date Placeholder 5">
            <a:extLst>
              <a:ext uri="{FF2B5EF4-FFF2-40B4-BE49-F238E27FC236}">
                <a16:creationId xmlns:a16="http://schemas.microsoft.com/office/drawing/2014/main" id="{3BF6C4D4-96D3-4059-BF2B-EE822DB945B9}"/>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latin typeface="Calibri" panose="020F0502020204030204" pitchFamily="34" charset="0"/>
                <a:cs typeface="Calibri" panose="020F0502020204030204" pitchFamily="34" charset="0"/>
              </a:rPr>
              <a:t>&lt;July 2021&gt;</a:t>
            </a:r>
          </a:p>
        </p:txBody>
      </p:sp>
    </p:spTree>
    <p:extLst>
      <p:ext uri="{BB962C8B-B14F-4D97-AF65-F5344CB8AC3E}">
        <p14:creationId xmlns:p14="http://schemas.microsoft.com/office/powerpoint/2010/main" val="2427517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723900" y="25146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Maintenance is </a:t>
            </a:r>
            <a:r>
              <a:rPr lang="en-US" b="1">
                <a:latin typeface="Calibri" panose="020F0502020204030204" pitchFamily="34" charset="0"/>
                <a:ea typeface="ＭＳ Ｐゴシック" charset="0"/>
                <a:cs typeface="Calibri" panose="020F0502020204030204" pitchFamily="34" charset="0"/>
              </a:rPr>
              <a:t>now adjourned</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304801" y="1499734"/>
            <a:ext cx="8534400" cy="40628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t"/>
          <a:lstStyle/>
          <a:p>
            <a:pPr>
              <a:spcAft>
                <a:spcPts val="600"/>
              </a:spcAft>
            </a:pPr>
            <a:endParaRPr lang="en-US" sz="2400" b="1" dirty="0"/>
          </a:p>
        </p:txBody>
      </p:sp>
      <p:sp>
        <p:nvSpPr>
          <p:cNvPr id="8" name="Footer Placeholder 2">
            <a:extLst>
              <a:ext uri="{FF2B5EF4-FFF2-40B4-BE49-F238E27FC236}">
                <a16:creationId xmlns:a16="http://schemas.microsoft.com/office/drawing/2014/main" id="{079084FE-CC3A-439E-A4C9-B60026705E1E}"/>
              </a:ext>
            </a:extLst>
          </p:cNvPr>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Phil Beecher (Wi-SUN Alliance)</a:t>
            </a:r>
            <a:endParaRPr lang="en-US" dirty="0"/>
          </a:p>
        </p:txBody>
      </p:sp>
      <p:sp>
        <p:nvSpPr>
          <p:cNvPr id="10" name="Date Placeholder 5">
            <a:extLst>
              <a:ext uri="{FF2B5EF4-FFF2-40B4-BE49-F238E27FC236}">
                <a16:creationId xmlns:a16="http://schemas.microsoft.com/office/drawing/2014/main" id="{683070B5-6A4C-4914-AE15-BB7E0C54E77D}"/>
              </a:ext>
            </a:extLst>
          </p:cNvPr>
          <p:cNvSpPr>
            <a:spLocks noGrp="1"/>
          </p:cNvSpPr>
          <p:nvPr>
            <p:ph type="dt" sz="quarter" idx="2"/>
          </p:nvPr>
        </p:nvSpPr>
        <p:spPr>
          <a:xfrm>
            <a:off x="685800" y="228600"/>
            <a:ext cx="1600200" cy="2159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tIns="0" bIns="0"/>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&lt;July 2021&gt;</a:t>
            </a:r>
          </a:p>
        </p:txBody>
      </p:sp>
    </p:spTree>
    <p:extLst>
      <p:ext uri="{BB962C8B-B14F-4D97-AF65-F5344CB8AC3E}">
        <p14:creationId xmlns:p14="http://schemas.microsoft.com/office/powerpoint/2010/main" val="33410891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57699</TotalTime>
  <Words>768</Words>
  <Application>Microsoft Office PowerPoint</Application>
  <PresentationFormat>On-screen Show (4:3)</PresentationFormat>
  <Paragraphs>119</Paragraphs>
  <Slides>8</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Times New Roman</vt:lpstr>
      <vt:lpstr>Wingdings</vt:lpstr>
      <vt:lpstr>Default Design</vt:lpstr>
      <vt:lpstr>PowerPoint Presentation</vt:lpstr>
      <vt:lpstr>SC Maintenance Reminders</vt:lpstr>
      <vt:lpstr>IEEE-SA Patent, Copyright, and Participation Policies</vt:lpstr>
      <vt:lpstr>IEEE 802 Ground Rules</vt:lpstr>
      <vt:lpstr>SC Meeting Goals</vt:lpstr>
      <vt:lpstr>Achievements</vt:lpstr>
      <vt:lpstr>Future Efforts</vt:lpstr>
      <vt:lpstr>SC Maintenance is now adjourned</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 for July 2021</dc:title>
  <dc:subject>IEEE 802.15 &lt;SCM Report&gt;</dc:subject>
  <dc:creator>Phil Beecher</dc:creator>
  <cp:keywords/>
  <dc:description>15-21-0390
</dc:description>
  <cp:lastModifiedBy>Phil Beecher</cp:lastModifiedBy>
  <cp:revision>1106</cp:revision>
  <cp:lastPrinted>2016-07-25T16:00:41Z</cp:lastPrinted>
  <dcterms:created xsi:type="dcterms:W3CDTF">2009-07-12T16:25:16Z</dcterms:created>
  <dcterms:modified xsi:type="dcterms:W3CDTF">2021-07-22T10:20:11Z</dcterms:modified>
  <cp:category/>
</cp:coreProperties>
</file>