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90" r:id="rId3"/>
    <p:sldId id="304" r:id="rId4"/>
    <p:sldId id="317" r:id="rId5"/>
    <p:sldId id="264" r:id="rId6"/>
    <p:sldId id="385" r:id="rId7"/>
    <p:sldId id="365" r:id="rId8"/>
    <p:sldId id="384"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04"/>
            <p14:sldId id="317"/>
            <p14:sldId id="264"/>
            <p14:sldId id="385"/>
          </p14:sldIdLst>
        </p14:section>
        <p14:section name="Closing Slide" id="{17524BA6-C3AC-EE4D-BA9D-E46A8CDB0646}">
          <p14:sldIdLst>
            <p14:sldId id="365"/>
            <p14:sldId id="3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F012D8-378F-46DA-A1AB-73A854C434C4}" v="23" dt="2021-07-15T13:39:35.9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95742" autoAdjust="0"/>
  </p:normalViewPr>
  <p:slideViewPr>
    <p:cSldViewPr>
      <p:cViewPr varScale="1">
        <p:scale>
          <a:sx n="102" d="100"/>
          <a:sy n="102" d="100"/>
        </p:scale>
        <p:origin x="13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51F012D8-378F-46DA-A1AB-73A854C434C4}"/>
    <pc:docChg chg="undo custSel addSld delSld modSld modMainMaster modSection">
      <pc:chgData name="Phil Beecher" userId="8e59e9d451c39ba5" providerId="LiveId" clId="{51F012D8-378F-46DA-A1AB-73A854C434C4}" dt="2021-07-15T13:45:16.158" v="761" actId="113"/>
      <pc:docMkLst>
        <pc:docMk/>
      </pc:docMkLst>
      <pc:sldChg chg="addSp delSp modSp mod">
        <pc:chgData name="Phil Beecher" userId="8e59e9d451c39ba5" providerId="LiveId" clId="{51F012D8-378F-46DA-A1AB-73A854C434C4}" dt="2021-07-15T13:26:56.399" v="260" actId="2711"/>
        <pc:sldMkLst>
          <pc:docMk/>
          <pc:sldMk cId="0" sldId="259"/>
        </pc:sldMkLst>
        <pc:spChg chg="add mod">
          <ac:chgData name="Phil Beecher" userId="8e59e9d451c39ba5" providerId="LiveId" clId="{51F012D8-378F-46DA-A1AB-73A854C434C4}" dt="2021-07-15T11:26:17.684" v="130"/>
          <ac:spMkLst>
            <pc:docMk/>
            <pc:sldMk cId="0" sldId="259"/>
            <ac:spMk id="7" creationId="{C46EC1CC-C8D6-4972-96E2-706A371EA281}"/>
          </ac:spMkLst>
        </pc:spChg>
        <pc:spChg chg="del">
          <ac:chgData name="Phil Beecher" userId="8e59e9d451c39ba5" providerId="LiveId" clId="{51F012D8-378F-46DA-A1AB-73A854C434C4}" dt="2021-07-15T11:24:56.758" v="122" actId="478"/>
          <ac:spMkLst>
            <pc:docMk/>
            <pc:sldMk cId="0" sldId="259"/>
            <ac:spMk id="15364" creationId="{00000000-0000-0000-0000-000000000000}"/>
          </ac:spMkLst>
        </pc:spChg>
        <pc:spChg chg="mod">
          <ac:chgData name="Phil Beecher" userId="8e59e9d451c39ba5" providerId="LiveId" clId="{51F012D8-378F-46DA-A1AB-73A854C434C4}" dt="2021-07-15T13:26:56.399" v="260" actId="2711"/>
          <ac:spMkLst>
            <pc:docMk/>
            <pc:sldMk cId="0" sldId="259"/>
            <ac:spMk id="27651" creationId="{00000000-0000-0000-0000-000000000000}"/>
          </ac:spMkLst>
        </pc:spChg>
      </pc:sldChg>
      <pc:sldChg chg="addSp delSp modSp mod">
        <pc:chgData name="Phil Beecher" userId="8e59e9d451c39ba5" providerId="LiveId" clId="{51F012D8-378F-46DA-A1AB-73A854C434C4}" dt="2021-07-15T13:44:04.288" v="750" actId="1076"/>
        <pc:sldMkLst>
          <pc:docMk/>
          <pc:sldMk cId="0" sldId="264"/>
        </pc:sldMkLst>
        <pc:spChg chg="add mod">
          <ac:chgData name="Phil Beecher" userId="8e59e9d451c39ba5" providerId="LiveId" clId="{51F012D8-378F-46DA-A1AB-73A854C434C4}" dt="2021-07-15T11:26:20.089" v="131"/>
          <ac:spMkLst>
            <pc:docMk/>
            <pc:sldMk cId="0" sldId="264"/>
            <ac:spMk id="8" creationId="{4E89A793-965E-4605-B2AC-EFF2D4088549}"/>
          </ac:spMkLst>
        </pc:spChg>
        <pc:spChg chg="del mod">
          <ac:chgData name="Phil Beecher" userId="8e59e9d451c39ba5" providerId="LiveId" clId="{51F012D8-378F-46DA-A1AB-73A854C434C4}" dt="2021-07-15T10:27:32.219" v="51" actId="21"/>
          <ac:spMkLst>
            <pc:docMk/>
            <pc:sldMk cId="0" sldId="264"/>
            <ac:spMk id="10" creationId="{A5B20E60-D5EE-495D-BD60-841DDCC3EF09}"/>
          </ac:spMkLst>
        </pc:spChg>
        <pc:spChg chg="mod">
          <ac:chgData name="Phil Beecher" userId="8e59e9d451c39ba5" providerId="LiveId" clId="{51F012D8-378F-46DA-A1AB-73A854C434C4}" dt="2021-07-15T13:44:04.288" v="750" actId="1076"/>
          <ac:spMkLst>
            <pc:docMk/>
            <pc:sldMk cId="0" sldId="264"/>
            <ac:spMk id="21509" creationId="{00000000-0000-0000-0000-000000000000}"/>
          </ac:spMkLst>
        </pc:spChg>
        <pc:spChg chg="mod">
          <ac:chgData name="Phil Beecher" userId="8e59e9d451c39ba5" providerId="LiveId" clId="{51F012D8-378F-46DA-A1AB-73A854C434C4}" dt="2021-07-15T13:26:38.726" v="259" actId="113"/>
          <ac:spMkLst>
            <pc:docMk/>
            <pc:sldMk cId="0" sldId="264"/>
            <ac:spMk id="21510" creationId="{00000000-0000-0000-0000-000000000000}"/>
          </ac:spMkLst>
        </pc:spChg>
      </pc:sldChg>
      <pc:sldChg chg="modSp add mod">
        <pc:chgData name="Phil Beecher" userId="8e59e9d451c39ba5" providerId="LiveId" clId="{51F012D8-378F-46DA-A1AB-73A854C434C4}" dt="2021-07-15T13:43:19.857" v="747" actId="20577"/>
        <pc:sldMkLst>
          <pc:docMk/>
          <pc:sldMk cId="0" sldId="290"/>
        </pc:sldMkLst>
        <pc:spChg chg="mod">
          <ac:chgData name="Phil Beecher" userId="8e59e9d451c39ba5" providerId="LiveId" clId="{51F012D8-378F-46DA-A1AB-73A854C434C4}" dt="2021-07-15T13:43:19.857" v="747" actId="20577"/>
          <ac:spMkLst>
            <pc:docMk/>
            <pc:sldMk cId="0" sldId="290"/>
            <ac:spMk id="3" creationId="{36DD7F8A-592E-4905-9BBC-EABDCB63D314}"/>
          </ac:spMkLst>
        </pc:spChg>
        <pc:spChg chg="mod">
          <ac:chgData name="Phil Beecher" userId="8e59e9d451c39ba5" providerId="LiveId" clId="{51F012D8-378F-46DA-A1AB-73A854C434C4}" dt="2021-07-15T13:38:40.181" v="573" actId="20577"/>
          <ac:spMkLst>
            <pc:docMk/>
            <pc:sldMk cId="0" sldId="290"/>
            <ac:spMk id="6146" creationId="{36718B4E-F129-4540-8327-0CA973C57CEE}"/>
          </ac:spMkLst>
        </pc:spChg>
        <pc:spChg chg="mod">
          <ac:chgData name="Phil Beecher" userId="8e59e9d451c39ba5" providerId="LiveId" clId="{51F012D8-378F-46DA-A1AB-73A854C434C4}" dt="2021-07-15T13:33:40.970" v="374"/>
          <ac:spMkLst>
            <pc:docMk/>
            <pc:sldMk cId="0" sldId="290"/>
            <ac:spMk id="6148" creationId="{5D0EC11A-229B-4CE4-93DF-3C02185F9A6A}"/>
          </ac:spMkLst>
        </pc:spChg>
      </pc:sldChg>
      <pc:sldChg chg="modSp add mod">
        <pc:chgData name="Phil Beecher" userId="8e59e9d451c39ba5" providerId="LiveId" clId="{51F012D8-378F-46DA-A1AB-73A854C434C4}" dt="2021-07-15T13:33:41.079" v="375" actId="27636"/>
        <pc:sldMkLst>
          <pc:docMk/>
          <pc:sldMk cId="0" sldId="304"/>
        </pc:sldMkLst>
        <pc:spChg chg="mod">
          <ac:chgData name="Phil Beecher" userId="8e59e9d451c39ba5" providerId="LiveId" clId="{51F012D8-378F-46DA-A1AB-73A854C434C4}" dt="2021-07-15T13:33:41.079" v="375" actId="27636"/>
          <ac:spMkLst>
            <pc:docMk/>
            <pc:sldMk cId="0" sldId="304"/>
            <ac:spMk id="6" creationId="{4E10095F-4068-471F-A589-C3E6AEBDC109}"/>
          </ac:spMkLst>
        </pc:spChg>
        <pc:spChg chg="mod">
          <ac:chgData name="Phil Beecher" userId="8e59e9d451c39ba5" providerId="LiveId" clId="{51F012D8-378F-46DA-A1AB-73A854C434C4}" dt="2021-07-15T13:33:40.970" v="374"/>
          <ac:spMkLst>
            <pc:docMk/>
            <pc:sldMk cId="0" sldId="304"/>
            <ac:spMk id="7171" creationId="{E5B693B6-7D5C-4745-8E51-1E0CC2759C84}"/>
          </ac:spMkLst>
        </pc:spChg>
      </pc:sldChg>
      <pc:sldChg chg="modSp add mod">
        <pc:chgData name="Phil Beecher" userId="8e59e9d451c39ba5" providerId="LiveId" clId="{51F012D8-378F-46DA-A1AB-73A854C434C4}" dt="2021-07-15T13:44:34.863" v="755" actId="113"/>
        <pc:sldMkLst>
          <pc:docMk/>
          <pc:sldMk cId="973662665" sldId="317"/>
        </pc:sldMkLst>
        <pc:spChg chg="mod">
          <ac:chgData name="Phil Beecher" userId="8e59e9d451c39ba5" providerId="LiveId" clId="{51F012D8-378F-46DA-A1AB-73A854C434C4}" dt="2021-07-15T13:44:34.863" v="755" actId="113"/>
          <ac:spMkLst>
            <pc:docMk/>
            <pc:sldMk cId="973662665" sldId="317"/>
            <ac:spMk id="2" creationId="{00000000-0000-0000-0000-000000000000}"/>
          </ac:spMkLst>
        </pc:spChg>
        <pc:spChg chg="mod">
          <ac:chgData name="Phil Beecher" userId="8e59e9d451c39ba5" providerId="LiveId" clId="{51F012D8-378F-46DA-A1AB-73A854C434C4}" dt="2021-07-15T13:44:25.707" v="754" actId="20577"/>
          <ac:spMkLst>
            <pc:docMk/>
            <pc:sldMk cId="973662665" sldId="317"/>
            <ac:spMk id="3" creationId="{00000000-0000-0000-0000-000000000000}"/>
          </ac:spMkLst>
        </pc:spChg>
        <pc:spChg chg="mod">
          <ac:chgData name="Phil Beecher" userId="8e59e9d451c39ba5" providerId="LiveId" clId="{51F012D8-378F-46DA-A1AB-73A854C434C4}" dt="2021-07-15T13:33:40.970" v="374"/>
          <ac:spMkLst>
            <pc:docMk/>
            <pc:sldMk cId="973662665" sldId="317"/>
            <ac:spMk id="7" creationId="{0332ACEF-0EE9-47DF-AE96-D41A457F41BE}"/>
          </ac:spMkLst>
        </pc:spChg>
      </pc:sldChg>
      <pc:sldChg chg="del">
        <pc:chgData name="Phil Beecher" userId="8e59e9d451c39ba5" providerId="LiveId" clId="{51F012D8-378F-46DA-A1AB-73A854C434C4}" dt="2021-07-15T10:36:33.311" v="120" actId="47"/>
        <pc:sldMkLst>
          <pc:docMk/>
          <pc:sldMk cId="371664414" sldId="342"/>
        </pc:sldMkLst>
      </pc:sldChg>
      <pc:sldChg chg="addSp delSp modSp mod">
        <pc:chgData name="Phil Beecher" userId="8e59e9d451c39ba5" providerId="LiveId" clId="{51F012D8-378F-46DA-A1AB-73A854C434C4}" dt="2021-07-15T13:45:16.158" v="761" actId="113"/>
        <pc:sldMkLst>
          <pc:docMk/>
          <pc:sldMk cId="2427517428" sldId="365"/>
        </pc:sldMkLst>
        <pc:spChg chg="del">
          <ac:chgData name="Phil Beecher" userId="8e59e9d451c39ba5" providerId="LiveId" clId="{51F012D8-378F-46DA-A1AB-73A854C434C4}" dt="2021-07-15T11:25:02.934" v="123" actId="478"/>
          <ac:spMkLst>
            <pc:docMk/>
            <pc:sldMk cId="2427517428" sldId="365"/>
            <ac:spMk id="9" creationId="{F7872363-596D-4883-B917-430C07B9E8D2}"/>
          </ac:spMkLst>
        </pc:spChg>
        <pc:spChg chg="add mod">
          <ac:chgData name="Phil Beecher" userId="8e59e9d451c39ba5" providerId="LiveId" clId="{51F012D8-378F-46DA-A1AB-73A854C434C4}" dt="2021-07-15T11:26:22.393" v="132"/>
          <ac:spMkLst>
            <pc:docMk/>
            <pc:sldMk cId="2427517428" sldId="365"/>
            <ac:spMk id="10" creationId="{3BF6C4D4-96D3-4059-BF2B-EE822DB945B9}"/>
          </ac:spMkLst>
        </pc:spChg>
        <pc:spChg chg="mod">
          <ac:chgData name="Phil Beecher" userId="8e59e9d451c39ba5" providerId="LiveId" clId="{51F012D8-378F-46DA-A1AB-73A854C434C4}" dt="2021-07-15T13:45:10.116" v="760" actId="1076"/>
          <ac:spMkLst>
            <pc:docMk/>
            <pc:sldMk cId="2427517428" sldId="365"/>
            <ac:spMk id="21509" creationId="{00000000-0000-0000-0000-000000000000}"/>
          </ac:spMkLst>
        </pc:spChg>
        <pc:spChg chg="mod">
          <ac:chgData name="Phil Beecher" userId="8e59e9d451c39ba5" providerId="LiveId" clId="{51F012D8-378F-46DA-A1AB-73A854C434C4}" dt="2021-07-15T13:45:16.158" v="761" actId="113"/>
          <ac:spMkLst>
            <pc:docMk/>
            <pc:sldMk cId="2427517428" sldId="365"/>
            <ac:spMk id="21510" creationId="{00000000-0000-0000-0000-000000000000}"/>
          </ac:spMkLst>
        </pc:spChg>
      </pc:sldChg>
      <pc:sldChg chg="del">
        <pc:chgData name="Phil Beecher" userId="8e59e9d451c39ba5" providerId="LiveId" clId="{51F012D8-378F-46DA-A1AB-73A854C434C4}" dt="2021-07-15T10:36:29.644" v="118" actId="47"/>
        <pc:sldMkLst>
          <pc:docMk/>
          <pc:sldMk cId="1208739138" sldId="381"/>
        </pc:sldMkLst>
      </pc:sldChg>
      <pc:sldChg chg="delSp del mod">
        <pc:chgData name="Phil Beecher" userId="8e59e9d451c39ba5" providerId="LiveId" clId="{51F012D8-378F-46DA-A1AB-73A854C434C4}" dt="2021-07-15T11:24:41.802" v="121" actId="47"/>
        <pc:sldMkLst>
          <pc:docMk/>
          <pc:sldMk cId="2328715040" sldId="382"/>
        </pc:sldMkLst>
        <pc:spChg chg="del">
          <ac:chgData name="Phil Beecher" userId="8e59e9d451c39ba5" providerId="LiveId" clId="{51F012D8-378F-46DA-A1AB-73A854C434C4}" dt="2021-07-15T10:36:21.682" v="117" actId="478"/>
          <ac:spMkLst>
            <pc:docMk/>
            <pc:sldMk cId="2328715040" sldId="382"/>
            <ac:spMk id="21505" creationId="{00000000-0000-0000-0000-000000000000}"/>
          </ac:spMkLst>
        </pc:spChg>
      </pc:sldChg>
      <pc:sldChg chg="del">
        <pc:chgData name="Phil Beecher" userId="8e59e9d451c39ba5" providerId="LiveId" clId="{51F012D8-378F-46DA-A1AB-73A854C434C4}" dt="2021-07-15T10:36:32.094" v="119" actId="47"/>
        <pc:sldMkLst>
          <pc:docMk/>
          <pc:sldMk cId="1792908916" sldId="383"/>
        </pc:sldMkLst>
      </pc:sldChg>
      <pc:sldChg chg="addSp delSp modSp mod">
        <pc:chgData name="Phil Beecher" userId="8e59e9d451c39ba5" providerId="LiveId" clId="{51F012D8-378F-46DA-A1AB-73A854C434C4}" dt="2021-07-15T13:32:21.019" v="373" actId="2711"/>
        <pc:sldMkLst>
          <pc:docMk/>
          <pc:sldMk cId="334108917" sldId="384"/>
        </pc:sldMkLst>
        <pc:spChg chg="del">
          <ac:chgData name="Phil Beecher" userId="8e59e9d451c39ba5" providerId="LiveId" clId="{51F012D8-378F-46DA-A1AB-73A854C434C4}" dt="2021-07-15T11:25:07.730" v="124" actId="478"/>
          <ac:spMkLst>
            <pc:docMk/>
            <pc:sldMk cId="334108917" sldId="384"/>
            <ac:spMk id="9" creationId="{F7872363-596D-4883-B917-430C07B9E8D2}"/>
          </ac:spMkLst>
        </pc:spChg>
        <pc:spChg chg="add mod">
          <ac:chgData name="Phil Beecher" userId="8e59e9d451c39ba5" providerId="LiveId" clId="{51F012D8-378F-46DA-A1AB-73A854C434C4}" dt="2021-07-15T11:26:14.539" v="129"/>
          <ac:spMkLst>
            <pc:docMk/>
            <pc:sldMk cId="334108917" sldId="384"/>
            <ac:spMk id="10" creationId="{683070B5-6A4C-4914-AE15-BB7E0C54E77D}"/>
          </ac:spMkLst>
        </pc:spChg>
        <pc:spChg chg="mod">
          <ac:chgData name="Phil Beecher" userId="8e59e9d451c39ba5" providerId="LiveId" clId="{51F012D8-378F-46DA-A1AB-73A854C434C4}" dt="2021-07-15T13:32:21.019" v="373" actId="2711"/>
          <ac:spMkLst>
            <pc:docMk/>
            <pc:sldMk cId="334108917" sldId="384"/>
            <ac:spMk id="21509" creationId="{00000000-0000-0000-0000-000000000000}"/>
          </ac:spMkLst>
        </pc:spChg>
      </pc:sldChg>
      <pc:sldChg chg="modSp add mod">
        <pc:chgData name="Phil Beecher" userId="8e59e9d451c39ba5" providerId="LiveId" clId="{51F012D8-378F-46DA-A1AB-73A854C434C4}" dt="2021-07-15T13:44:57.184" v="759" actId="6549"/>
        <pc:sldMkLst>
          <pc:docMk/>
          <pc:sldMk cId="3445383253" sldId="385"/>
        </pc:sldMkLst>
        <pc:spChg chg="mod">
          <ac:chgData name="Phil Beecher" userId="8e59e9d451c39ba5" providerId="LiveId" clId="{51F012D8-378F-46DA-A1AB-73A854C434C4}" dt="2021-07-15T13:44:43.704" v="756" actId="1076"/>
          <ac:spMkLst>
            <pc:docMk/>
            <pc:sldMk cId="3445383253" sldId="385"/>
            <ac:spMk id="21509" creationId="{00000000-0000-0000-0000-000000000000}"/>
          </ac:spMkLst>
        </pc:spChg>
        <pc:spChg chg="mod">
          <ac:chgData name="Phil Beecher" userId="8e59e9d451c39ba5" providerId="LiveId" clId="{51F012D8-378F-46DA-A1AB-73A854C434C4}" dt="2021-07-15T13:44:57.184" v="759" actId="6549"/>
          <ac:spMkLst>
            <pc:docMk/>
            <pc:sldMk cId="3445383253" sldId="385"/>
            <ac:spMk id="21510" creationId="{00000000-0000-0000-0000-000000000000}"/>
          </ac:spMkLst>
        </pc:spChg>
      </pc:sldChg>
      <pc:sldMasterChg chg="addSp delSp modSp mod addSldLayout delSldLayout modSldLayout">
        <pc:chgData name="Phil Beecher" userId="8e59e9d451c39ba5" providerId="LiveId" clId="{51F012D8-378F-46DA-A1AB-73A854C434C4}" dt="2021-07-15T11:25:55.600" v="128" actId="3064"/>
        <pc:sldMasterMkLst>
          <pc:docMk/>
          <pc:sldMasterMk cId="0" sldId="2147483648"/>
        </pc:sldMasterMkLst>
        <pc:spChg chg="add mod">
          <ac:chgData name="Phil Beecher" userId="8e59e9d451c39ba5" providerId="LiveId" clId="{51F012D8-378F-46DA-A1AB-73A854C434C4}" dt="2021-07-15T11:25:55.600" v="128" actId="3064"/>
          <ac:spMkLst>
            <pc:docMk/>
            <pc:sldMasterMk cId="0" sldId="2147483648"/>
            <ac:spMk id="10" creationId="{406B2FAB-2F8B-4C8B-BEF8-E0E2B5A70C77}"/>
          </ac:spMkLst>
        </pc:spChg>
        <pc:spChg chg="mod">
          <ac:chgData name="Phil Beecher" userId="8e59e9d451c39ba5" providerId="LiveId" clId="{51F012D8-378F-46DA-A1AB-73A854C434C4}" dt="2021-07-15T10:35:50.822" v="115" actId="14100"/>
          <ac:spMkLst>
            <pc:docMk/>
            <pc:sldMasterMk cId="0" sldId="2147483648"/>
            <ac:spMk id="11" creationId="{C6AE45B6-7BA4-4329-AA29-8E094456F97C}"/>
          </ac:spMkLst>
        </pc:spChg>
        <pc:spChg chg="del">
          <ac:chgData name="Phil Beecher" userId="8e59e9d451c39ba5" providerId="LiveId" clId="{51F012D8-378F-46DA-A1AB-73A854C434C4}" dt="2021-07-15T10:27:44.809" v="52" actId="478"/>
          <ac:spMkLst>
            <pc:docMk/>
            <pc:sldMasterMk cId="0" sldId="2147483648"/>
            <ac:spMk id="1028" creationId="{00000000-0000-0000-0000-000000000000}"/>
          </ac:spMkLst>
        </pc:spChg>
        <pc:spChg chg="mod">
          <ac:chgData name="Phil Beecher" userId="8e59e9d451c39ba5" providerId="LiveId" clId="{51F012D8-378F-46DA-A1AB-73A854C434C4}" dt="2021-07-15T10:35:59.345" v="116" actId="113"/>
          <ac:spMkLst>
            <pc:docMk/>
            <pc:sldMasterMk cId="0" sldId="2147483648"/>
            <ac:spMk id="1031" creationId="{00000000-0000-0000-0000-000000000000}"/>
          </ac:spMkLst>
        </pc:spChg>
        <pc:sldLayoutChg chg="addSp delSp modSp mod">
          <pc:chgData name="Phil Beecher" userId="8e59e9d451c39ba5" providerId="LiveId" clId="{51F012D8-378F-46DA-A1AB-73A854C434C4}" dt="2021-07-15T10:28:43.013" v="62"/>
          <pc:sldLayoutMkLst>
            <pc:docMk/>
            <pc:sldMasterMk cId="0" sldId="2147483648"/>
            <pc:sldLayoutMk cId="1908353838" sldId="2147483649"/>
          </pc:sldLayoutMkLst>
          <pc:spChg chg="del">
            <ac:chgData name="Phil Beecher" userId="8e59e9d451c39ba5" providerId="LiveId" clId="{51F012D8-378F-46DA-A1AB-73A854C434C4}" dt="2021-07-15T10:27:56.445" v="54" actId="478"/>
            <ac:spMkLst>
              <pc:docMk/>
              <pc:sldMasterMk cId="0" sldId="2147483648"/>
              <pc:sldLayoutMk cId="1908353838" sldId="2147483649"/>
              <ac:spMk id="4" creationId="{00000000-0000-0000-0000-000000000000}"/>
            </ac:spMkLst>
          </pc:spChg>
          <pc:spChg chg="add del mod">
            <ac:chgData name="Phil Beecher" userId="8e59e9d451c39ba5" providerId="LiveId" clId="{51F012D8-378F-46DA-A1AB-73A854C434C4}" dt="2021-07-15T10:28:42.528" v="61" actId="478"/>
            <ac:spMkLst>
              <pc:docMk/>
              <pc:sldMasterMk cId="0" sldId="2147483648"/>
              <pc:sldLayoutMk cId="1908353838" sldId="2147483649"/>
              <ac:spMk id="8" creationId="{871270F4-2BE0-416E-B4B9-D92FA214DB79}"/>
            </ac:spMkLst>
          </pc:spChg>
          <pc:spChg chg="add mod">
            <ac:chgData name="Phil Beecher" userId="8e59e9d451c39ba5" providerId="LiveId" clId="{51F012D8-378F-46DA-A1AB-73A854C434C4}" dt="2021-07-15T10:28:43.013" v="62"/>
            <ac:spMkLst>
              <pc:docMk/>
              <pc:sldMasterMk cId="0" sldId="2147483648"/>
              <pc:sldLayoutMk cId="1908353838" sldId="2147483649"/>
              <ac:spMk id="9" creationId="{D9876A3A-D3A3-41C0-811C-139531D3B8DF}"/>
            </ac:spMkLst>
          </pc:spChg>
        </pc:sldLayoutChg>
        <pc:sldLayoutChg chg="addSp delSp modSp mod">
          <pc:chgData name="Phil Beecher" userId="8e59e9d451c39ba5" providerId="LiveId" clId="{51F012D8-378F-46DA-A1AB-73A854C434C4}" dt="2021-07-15T10:28:48.159" v="64"/>
          <pc:sldLayoutMkLst>
            <pc:docMk/>
            <pc:sldMasterMk cId="0" sldId="2147483648"/>
            <pc:sldLayoutMk cId="1477364949" sldId="2147483650"/>
          </pc:sldLayoutMkLst>
          <pc:spChg chg="del">
            <ac:chgData name="Phil Beecher" userId="8e59e9d451c39ba5" providerId="LiveId" clId="{51F012D8-378F-46DA-A1AB-73A854C434C4}" dt="2021-07-15T10:28:01.565" v="56" actId="478"/>
            <ac:spMkLst>
              <pc:docMk/>
              <pc:sldMasterMk cId="0" sldId="2147483648"/>
              <pc:sldLayoutMk cId="1477364949" sldId="2147483650"/>
              <ac:spMk id="7" creationId="{4B239ECA-4804-427F-A428-751BBC30AA00}"/>
            </ac:spMkLst>
          </pc:spChg>
          <pc:spChg chg="add del mod">
            <ac:chgData name="Phil Beecher" userId="8e59e9d451c39ba5" providerId="LiveId" clId="{51F012D8-378F-46DA-A1AB-73A854C434C4}" dt="2021-07-15T10:28:47.678" v="63" actId="478"/>
            <ac:spMkLst>
              <pc:docMk/>
              <pc:sldMasterMk cId="0" sldId="2147483648"/>
              <pc:sldLayoutMk cId="1477364949" sldId="2147483650"/>
              <ac:spMk id="8" creationId="{F3F7EC11-44C7-4E27-BEEC-143050400D82}"/>
            </ac:spMkLst>
          </pc:spChg>
          <pc:spChg chg="add mod">
            <ac:chgData name="Phil Beecher" userId="8e59e9d451c39ba5" providerId="LiveId" clId="{51F012D8-378F-46DA-A1AB-73A854C434C4}" dt="2021-07-15T10:28:48.159" v="64"/>
            <ac:spMkLst>
              <pc:docMk/>
              <pc:sldMasterMk cId="0" sldId="2147483648"/>
              <pc:sldLayoutMk cId="1477364949" sldId="2147483650"/>
              <ac:spMk id="9" creationId="{E157BC02-FBA2-4D43-B2FC-46C6F04FF905}"/>
            </ac:spMkLst>
          </pc:spChg>
        </pc:sldLayoutChg>
        <pc:sldLayoutChg chg="addSp delSp modSp mod">
          <pc:chgData name="Phil Beecher" userId="8e59e9d451c39ba5" providerId="LiveId" clId="{51F012D8-378F-46DA-A1AB-73A854C434C4}" dt="2021-07-15T10:28:52.772" v="66"/>
          <pc:sldLayoutMkLst>
            <pc:docMk/>
            <pc:sldMasterMk cId="0" sldId="2147483648"/>
            <pc:sldLayoutMk cId="1238472580" sldId="2147483651"/>
          </pc:sldLayoutMkLst>
          <pc:spChg chg="del">
            <ac:chgData name="Phil Beecher" userId="8e59e9d451c39ba5" providerId="LiveId" clId="{51F012D8-378F-46DA-A1AB-73A854C434C4}" dt="2021-07-15T10:28:06.126" v="58" actId="478"/>
            <ac:spMkLst>
              <pc:docMk/>
              <pc:sldMasterMk cId="0" sldId="2147483648"/>
              <pc:sldLayoutMk cId="1238472580" sldId="2147483651"/>
              <ac:spMk id="7" creationId="{234FCEEE-4B58-4518-B79D-293FD4496989}"/>
            </ac:spMkLst>
          </pc:spChg>
          <pc:spChg chg="add del mod">
            <ac:chgData name="Phil Beecher" userId="8e59e9d451c39ba5" providerId="LiveId" clId="{51F012D8-378F-46DA-A1AB-73A854C434C4}" dt="2021-07-15T10:28:52.334" v="65" actId="478"/>
            <ac:spMkLst>
              <pc:docMk/>
              <pc:sldMasterMk cId="0" sldId="2147483648"/>
              <pc:sldLayoutMk cId="1238472580" sldId="2147483651"/>
              <ac:spMk id="8" creationId="{D3FCB12A-0F0B-4B6B-9B83-A791B5E173A7}"/>
            </ac:spMkLst>
          </pc:spChg>
          <pc:spChg chg="add mod">
            <ac:chgData name="Phil Beecher" userId="8e59e9d451c39ba5" providerId="LiveId" clId="{51F012D8-378F-46DA-A1AB-73A854C434C4}" dt="2021-07-15T10:28:52.772" v="66"/>
            <ac:spMkLst>
              <pc:docMk/>
              <pc:sldMasterMk cId="0" sldId="2147483648"/>
              <pc:sldLayoutMk cId="1238472580" sldId="2147483651"/>
              <ac:spMk id="9" creationId="{41654CE7-B6FB-46D4-B85D-A714572A7597}"/>
            </ac:spMkLst>
          </pc:spChg>
        </pc:sldLayoutChg>
        <pc:sldLayoutChg chg="addSp delSp modSp mod">
          <pc:chgData name="Phil Beecher" userId="8e59e9d451c39ba5" providerId="LiveId" clId="{51F012D8-378F-46DA-A1AB-73A854C434C4}" dt="2021-07-15T10:28:57.478" v="68"/>
          <pc:sldLayoutMkLst>
            <pc:docMk/>
            <pc:sldMasterMk cId="0" sldId="2147483648"/>
            <pc:sldLayoutMk cId="1647406529" sldId="2147483652"/>
          </pc:sldLayoutMkLst>
          <pc:spChg chg="del">
            <ac:chgData name="Phil Beecher" userId="8e59e9d451c39ba5" providerId="LiveId" clId="{51F012D8-378F-46DA-A1AB-73A854C434C4}" dt="2021-07-15T10:28:56.854" v="67" actId="478"/>
            <ac:spMkLst>
              <pc:docMk/>
              <pc:sldMasterMk cId="0" sldId="2147483648"/>
              <pc:sldLayoutMk cId="1647406529" sldId="2147483652"/>
              <ac:spMk id="8" creationId="{383F0490-5DE2-491A-A26A-A1800E3D5DA6}"/>
            </ac:spMkLst>
          </pc:spChg>
          <pc:spChg chg="add mod">
            <ac:chgData name="Phil Beecher" userId="8e59e9d451c39ba5" providerId="LiveId" clId="{51F012D8-378F-46DA-A1AB-73A854C434C4}" dt="2021-07-15T10:28:57.478" v="68"/>
            <ac:spMkLst>
              <pc:docMk/>
              <pc:sldMasterMk cId="0" sldId="2147483648"/>
              <pc:sldLayoutMk cId="1647406529" sldId="2147483652"/>
              <ac:spMk id="9" creationId="{7CBB623B-03E7-4C7E-9047-5107EDB8DC9D}"/>
            </ac:spMkLst>
          </pc:spChg>
        </pc:sldLayoutChg>
        <pc:sldLayoutChg chg="addSp delSp modSp mod">
          <pc:chgData name="Phil Beecher" userId="8e59e9d451c39ba5" providerId="LiveId" clId="{51F012D8-378F-46DA-A1AB-73A854C434C4}" dt="2021-07-15T10:29:17.882" v="78"/>
          <pc:sldLayoutMkLst>
            <pc:docMk/>
            <pc:sldMasterMk cId="0" sldId="2147483648"/>
            <pc:sldLayoutMk cId="2131378889" sldId="2147483653"/>
          </pc:sldLayoutMkLst>
          <pc:spChg chg="del">
            <ac:chgData name="Phil Beecher" userId="8e59e9d451c39ba5" providerId="LiveId" clId="{51F012D8-378F-46DA-A1AB-73A854C434C4}" dt="2021-07-15T10:29:01.664" v="69" actId="478"/>
            <ac:spMkLst>
              <pc:docMk/>
              <pc:sldMasterMk cId="0" sldId="2147483648"/>
              <pc:sldLayoutMk cId="2131378889" sldId="2147483653"/>
              <ac:spMk id="10" creationId="{D2224D97-D4DE-4340-A0E9-58E2286C5127}"/>
            </ac:spMkLst>
          </pc:spChg>
          <pc:spChg chg="add del mod">
            <ac:chgData name="Phil Beecher" userId="8e59e9d451c39ba5" providerId="LiveId" clId="{51F012D8-378F-46DA-A1AB-73A854C434C4}" dt="2021-07-15T10:29:15.812" v="77"/>
            <ac:spMkLst>
              <pc:docMk/>
              <pc:sldMasterMk cId="0" sldId="2147483648"/>
              <pc:sldLayoutMk cId="2131378889" sldId="2147483653"/>
              <ac:spMk id="11" creationId="{2835D97A-E1F6-42F1-9771-4B4AD652C8EF}"/>
            </ac:spMkLst>
          </pc:spChg>
          <pc:spChg chg="add mod">
            <ac:chgData name="Phil Beecher" userId="8e59e9d451c39ba5" providerId="LiveId" clId="{51F012D8-378F-46DA-A1AB-73A854C434C4}" dt="2021-07-15T10:29:17.882" v="78"/>
            <ac:spMkLst>
              <pc:docMk/>
              <pc:sldMasterMk cId="0" sldId="2147483648"/>
              <pc:sldLayoutMk cId="2131378889" sldId="2147483653"/>
              <ac:spMk id="12" creationId="{62581720-1DFF-4565-B318-D081AC109EA0}"/>
            </ac:spMkLst>
          </pc:spChg>
        </pc:sldLayoutChg>
        <pc:sldLayoutChg chg="addSp delSp modSp mod">
          <pc:chgData name="Phil Beecher" userId="8e59e9d451c39ba5" providerId="LiveId" clId="{51F012D8-378F-46DA-A1AB-73A854C434C4}" dt="2021-07-15T10:29:21.997" v="80"/>
          <pc:sldLayoutMkLst>
            <pc:docMk/>
            <pc:sldMasterMk cId="0" sldId="2147483648"/>
            <pc:sldLayoutMk cId="1805820781" sldId="2147483654"/>
          </pc:sldLayoutMkLst>
          <pc:spChg chg="add del">
            <ac:chgData name="Phil Beecher" userId="8e59e9d451c39ba5" providerId="LiveId" clId="{51F012D8-378F-46DA-A1AB-73A854C434C4}" dt="2021-07-15T10:29:21.339" v="79" actId="478"/>
            <ac:spMkLst>
              <pc:docMk/>
              <pc:sldMasterMk cId="0" sldId="2147483648"/>
              <pc:sldLayoutMk cId="1805820781" sldId="2147483654"/>
              <ac:spMk id="6" creationId="{50CA6210-846B-4134-8F5A-0FC4F6810ACF}"/>
            </ac:spMkLst>
          </pc:spChg>
          <pc:spChg chg="add del mod">
            <ac:chgData name="Phil Beecher" userId="8e59e9d451c39ba5" providerId="LiveId" clId="{51F012D8-378F-46DA-A1AB-73A854C434C4}" dt="2021-07-15T10:29:15.186" v="76"/>
            <ac:spMkLst>
              <pc:docMk/>
              <pc:sldMasterMk cId="0" sldId="2147483648"/>
              <pc:sldLayoutMk cId="1805820781" sldId="2147483654"/>
              <ac:spMk id="7" creationId="{8AF8AB01-B021-4B73-BB36-F20A233DD48C}"/>
            </ac:spMkLst>
          </pc:spChg>
          <pc:spChg chg="add mod">
            <ac:chgData name="Phil Beecher" userId="8e59e9d451c39ba5" providerId="LiveId" clId="{51F012D8-378F-46DA-A1AB-73A854C434C4}" dt="2021-07-15T10:29:21.997" v="80"/>
            <ac:spMkLst>
              <pc:docMk/>
              <pc:sldMasterMk cId="0" sldId="2147483648"/>
              <pc:sldLayoutMk cId="1805820781" sldId="2147483654"/>
              <ac:spMk id="8" creationId="{5B38C205-D3F9-46FF-8548-DAB7DEA23EAD}"/>
            </ac:spMkLst>
          </pc:spChg>
        </pc:sldLayoutChg>
        <pc:sldLayoutChg chg="addSp delSp modSp mod">
          <pc:chgData name="Phil Beecher" userId="8e59e9d451c39ba5" providerId="LiveId" clId="{51F012D8-378F-46DA-A1AB-73A854C434C4}" dt="2021-07-15T10:29:26.663" v="82"/>
          <pc:sldLayoutMkLst>
            <pc:docMk/>
            <pc:sldMasterMk cId="0" sldId="2147483648"/>
            <pc:sldLayoutMk cId="564718714" sldId="2147483655"/>
          </pc:sldLayoutMkLst>
          <pc:spChg chg="del">
            <ac:chgData name="Phil Beecher" userId="8e59e9d451c39ba5" providerId="LiveId" clId="{51F012D8-378F-46DA-A1AB-73A854C434C4}" dt="2021-07-15T10:29:26.009" v="81" actId="478"/>
            <ac:spMkLst>
              <pc:docMk/>
              <pc:sldMasterMk cId="0" sldId="2147483648"/>
              <pc:sldLayoutMk cId="564718714" sldId="2147483655"/>
              <ac:spMk id="2" creationId="{00000000-0000-0000-0000-000000000000}"/>
            </ac:spMkLst>
          </pc:spChg>
          <pc:spChg chg="add mod">
            <ac:chgData name="Phil Beecher" userId="8e59e9d451c39ba5" providerId="LiveId" clId="{51F012D8-378F-46DA-A1AB-73A854C434C4}" dt="2021-07-15T10:29:26.663" v="82"/>
            <ac:spMkLst>
              <pc:docMk/>
              <pc:sldMasterMk cId="0" sldId="2147483648"/>
              <pc:sldLayoutMk cId="564718714" sldId="2147483655"/>
              <ac:spMk id="5" creationId="{001E634D-8826-4AEB-BF86-F8F6FE30CF55}"/>
            </ac:spMkLst>
          </pc:spChg>
        </pc:sldLayoutChg>
        <pc:sldLayoutChg chg="delSp del mod">
          <pc:chgData name="Phil Beecher" userId="8e59e9d451c39ba5" providerId="LiveId" clId="{51F012D8-378F-46DA-A1AB-73A854C434C4}" dt="2021-07-15T10:31:53.148" v="91" actId="2696"/>
          <pc:sldLayoutMkLst>
            <pc:docMk/>
            <pc:sldMasterMk cId="0" sldId="2147483648"/>
            <pc:sldLayoutMk cId="646074396" sldId="2147483656"/>
          </pc:sldLayoutMkLst>
          <pc:spChg chg="del">
            <ac:chgData name="Phil Beecher" userId="8e59e9d451c39ba5" providerId="LiveId" clId="{51F012D8-378F-46DA-A1AB-73A854C434C4}" dt="2021-07-15T10:31:11.080" v="85" actId="478"/>
            <ac:spMkLst>
              <pc:docMk/>
              <pc:sldMasterMk cId="0" sldId="2147483648"/>
              <pc:sldLayoutMk cId="646074396" sldId="2147483656"/>
              <ac:spMk id="8" creationId="{5B629607-8C17-4E04-A55B-E90E73D15743}"/>
            </ac:spMkLst>
          </pc:spChg>
        </pc:sldLayoutChg>
        <pc:sldLayoutChg chg="delSp del mod">
          <pc:chgData name="Phil Beecher" userId="8e59e9d451c39ba5" providerId="LiveId" clId="{51F012D8-378F-46DA-A1AB-73A854C434C4}" dt="2021-07-15T10:31:49.914" v="90" actId="2696"/>
          <pc:sldLayoutMkLst>
            <pc:docMk/>
            <pc:sldMasterMk cId="0" sldId="2147483648"/>
            <pc:sldLayoutMk cId="1795280211" sldId="2147483657"/>
          </pc:sldLayoutMkLst>
          <pc:spChg chg="del">
            <ac:chgData name="Phil Beecher" userId="8e59e9d451c39ba5" providerId="LiveId" clId="{51F012D8-378F-46DA-A1AB-73A854C434C4}" dt="2021-07-15T10:31:15.291" v="86" actId="478"/>
            <ac:spMkLst>
              <pc:docMk/>
              <pc:sldMasterMk cId="0" sldId="2147483648"/>
              <pc:sldLayoutMk cId="1795280211" sldId="2147483657"/>
              <ac:spMk id="8" creationId="{72D772CC-3F9D-4F68-8E8B-90B6CA6E0B57}"/>
            </ac:spMkLst>
          </pc:spChg>
        </pc:sldLayoutChg>
        <pc:sldLayoutChg chg="delSp del mod">
          <pc:chgData name="Phil Beecher" userId="8e59e9d451c39ba5" providerId="LiveId" clId="{51F012D8-378F-46DA-A1AB-73A854C434C4}" dt="2021-07-15T10:31:47.212" v="89" actId="2696"/>
          <pc:sldLayoutMkLst>
            <pc:docMk/>
            <pc:sldMasterMk cId="0" sldId="2147483648"/>
            <pc:sldLayoutMk cId="3944065993" sldId="2147483658"/>
          </pc:sldLayoutMkLst>
          <pc:spChg chg="del">
            <ac:chgData name="Phil Beecher" userId="8e59e9d451c39ba5" providerId="LiveId" clId="{51F012D8-378F-46DA-A1AB-73A854C434C4}" dt="2021-07-15T10:31:20.210" v="87" actId="478"/>
            <ac:spMkLst>
              <pc:docMk/>
              <pc:sldMasterMk cId="0" sldId="2147483648"/>
              <pc:sldLayoutMk cId="3944065993" sldId="2147483658"/>
              <ac:spMk id="7" creationId="{BA84870D-686A-4A3B-A82D-22A3BEF2694D}"/>
            </ac:spMkLst>
          </pc:spChg>
        </pc:sldLayoutChg>
        <pc:sldLayoutChg chg="del">
          <pc:chgData name="Phil Beecher" userId="8e59e9d451c39ba5" providerId="LiveId" clId="{51F012D8-378F-46DA-A1AB-73A854C434C4}" dt="2021-07-15T10:31:44.926" v="88" actId="2696"/>
          <pc:sldLayoutMkLst>
            <pc:docMk/>
            <pc:sldMasterMk cId="0" sldId="2147483648"/>
            <pc:sldLayoutMk cId="1757412145" sldId="2147483659"/>
          </pc:sldLayoutMkLst>
        </pc:sldLayoutChg>
        <pc:sldLayoutChg chg="new del mod">
          <pc:chgData name="Phil Beecher" userId="8e59e9d451c39ba5" providerId="LiveId" clId="{51F012D8-378F-46DA-A1AB-73A854C434C4}" dt="2021-07-15T10:30:04.677" v="84" actId="11236"/>
          <pc:sldLayoutMkLst>
            <pc:docMk/>
            <pc:sldMasterMk cId="0" sldId="2147483648"/>
            <pc:sldLayoutMk cId="3167280030"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42425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88865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9" name="Date Placeholder 5">
            <a:extLst>
              <a:ext uri="{FF2B5EF4-FFF2-40B4-BE49-F238E27FC236}">
                <a16:creationId xmlns:a16="http://schemas.microsoft.com/office/drawing/2014/main" id="{D9876A3A-D3A3-41C0-811C-139531D3B8DF}"/>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
        <p:nvSpPr>
          <p:cNvPr id="9" name="Date Placeholder 5">
            <a:extLst>
              <a:ext uri="{FF2B5EF4-FFF2-40B4-BE49-F238E27FC236}">
                <a16:creationId xmlns:a16="http://schemas.microsoft.com/office/drawing/2014/main" id="{E157BC02-FBA2-4D43-B2FC-46C6F04FF905}"/>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
        <p:nvSpPr>
          <p:cNvPr id="9" name="Date Placeholder 5">
            <a:extLst>
              <a:ext uri="{FF2B5EF4-FFF2-40B4-BE49-F238E27FC236}">
                <a16:creationId xmlns:a16="http://schemas.microsoft.com/office/drawing/2014/main" id="{41654CE7-B6FB-46D4-B85D-A714572A7597}"/>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
        <p:nvSpPr>
          <p:cNvPr id="9" name="Date Placeholder 5">
            <a:extLst>
              <a:ext uri="{FF2B5EF4-FFF2-40B4-BE49-F238E27FC236}">
                <a16:creationId xmlns:a16="http://schemas.microsoft.com/office/drawing/2014/main" id="{7CBB623B-03E7-4C7E-9047-5107EDB8DC9D}"/>
              </a:ext>
            </a:extLst>
          </p:cNvPr>
          <p:cNvSpPr>
            <a:spLocks noGrp="1"/>
          </p:cNvSpPr>
          <p:nvPr>
            <p:ph type="dt" sz="quarter" idx="13"/>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
        <p:nvSpPr>
          <p:cNvPr id="12" name="Date Placeholder 5">
            <a:extLst>
              <a:ext uri="{FF2B5EF4-FFF2-40B4-BE49-F238E27FC236}">
                <a16:creationId xmlns:a16="http://schemas.microsoft.com/office/drawing/2014/main" id="{62581720-1DFF-4565-B318-D081AC109EA0}"/>
              </a:ext>
            </a:extLst>
          </p:cNvPr>
          <p:cNvSpPr>
            <a:spLocks noGrp="1"/>
          </p:cNvSpPr>
          <p:nvPr>
            <p:ph type="dt" sz="quarter" idx="13"/>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8" name="Date Placeholder 5">
            <a:extLst>
              <a:ext uri="{FF2B5EF4-FFF2-40B4-BE49-F238E27FC236}">
                <a16:creationId xmlns:a16="http://schemas.microsoft.com/office/drawing/2014/main" id="{5B38C205-D3F9-46FF-8548-DAB7DEA23EAD}"/>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5" name="Date Placeholder 5">
            <a:extLst>
              <a:ext uri="{FF2B5EF4-FFF2-40B4-BE49-F238E27FC236}">
                <a16:creationId xmlns:a16="http://schemas.microsoft.com/office/drawing/2014/main" id="{001E634D-8826-4AEB-BF86-F8F6FE30CF55}"/>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dirty="0"/>
              <a:t>Slide </a:t>
            </a:r>
            <a:fld id="{AD8365B0-1DCB-374B-8D2E-32E02956BE58}" type="slidenum">
              <a:rPr lang="en-US"/>
              <a:pPr>
                <a:defRPr/>
              </a:pPr>
              <a:t>‹#›</a:t>
            </a:fld>
            <a:endParaRPr lang="en-US" dirty="0"/>
          </a:p>
        </p:txBody>
      </p:sp>
      <p:sp>
        <p:nvSpPr>
          <p:cNvPr id="1031" name="Rectangle 7"/>
          <p:cNvSpPr>
            <a:spLocks noChangeArrowheads="1"/>
          </p:cNvSpPr>
          <p:nvPr/>
        </p:nvSpPr>
        <p:spPr bwMode="auto">
          <a:xfrm>
            <a:off x="4495800" y="259834"/>
            <a:ext cx="3962400"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lvl="4" algn="r" eaLnBrk="0" hangingPunct="0"/>
            <a:r>
              <a:rPr lang="en-US" sz="1200" b="0" dirty="0"/>
              <a:t>doc # : &lt;15-21-0390-00-0mag&gt;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vl1pPr>
          </a:lstStyle>
          <a:p>
            <a:pPr algn="r">
              <a:defRPr/>
            </a:pPr>
            <a:r>
              <a:rPr lang="en-US" dirty="0"/>
              <a:t>Phil Beecher (Wi-SUN Alliance)</a:t>
            </a:r>
          </a:p>
        </p:txBody>
      </p:sp>
      <p:sp>
        <p:nvSpPr>
          <p:cNvPr id="10" name="Date Placeholder 5">
            <a:extLst>
              <a:ext uri="{FF2B5EF4-FFF2-40B4-BE49-F238E27FC236}">
                <a16:creationId xmlns:a16="http://schemas.microsoft.com/office/drawing/2014/main" id="{406B2FAB-2F8B-4C8B-BEF8-E0E2B5A70C77}"/>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Report for Virtual 2021 July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15 July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 Report for July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7" name="Date Placeholder 5">
            <a:extLst>
              <a:ext uri="{FF2B5EF4-FFF2-40B4-BE49-F238E27FC236}">
                <a16:creationId xmlns:a16="http://schemas.microsoft.com/office/drawing/2014/main" id="{C46EC1CC-C8D6-4972-96E2-706A371EA281}"/>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09588"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r>
              <a:rPr lang="en-US" sz="3200" b="1" dirty="0">
                <a:latin typeface="Calibri" panose="020F0502020204030204" pitchFamily="34" charset="0"/>
                <a:cs typeface="Calibri" panose="020F0502020204030204" pitchFamily="34" charset="0"/>
              </a:rPr>
              <a:t>Agenda (July 15, AM2 / July 20, AM2)</a:t>
            </a:r>
          </a:p>
          <a:p>
            <a:pPr marL="120650" indent="-290513" fontAlgn="b">
              <a:buClr>
                <a:srgbClr val="FF0000"/>
              </a:buClr>
              <a:buFont typeface="Wingdings" charset="2"/>
              <a:buChar char="q"/>
              <a:tabLst>
                <a:tab pos="5080000" algn="l"/>
              </a:tabLst>
            </a:pPr>
            <a:endParaRPr lang="en-US" sz="3200" b="1"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Meeting preamble</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Operations Manual Review</a:t>
            </a:r>
            <a:endParaRPr lang="en-US" sz="2400" dirty="0">
              <a:latin typeface="Calibri" panose="020F0502020204030204" pitchFamily="34" charset="0"/>
              <a:cs typeface="Calibri" panose="020F0502020204030204" pitchFamily="34" charset="0"/>
            </a:endParaRP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Any Other Business?</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Adjourn</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609600" y="698369"/>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Operations Manual Review</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981200"/>
            <a:ext cx="8568690" cy="350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r>
              <a:rPr lang="en-US" sz="3200" dirty="0">
                <a:latin typeface="Calibri" panose="020F0502020204030204" pitchFamily="34" charset="0"/>
                <a:cs typeface="Calibri" panose="020F0502020204030204" pitchFamily="34" charset="0"/>
              </a:rPr>
              <a:t>15-10-0235-27-0000-802-15-operations-manual</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44538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1" y="1499734"/>
            <a:ext cx="8534400" cy="4062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a:spcAft>
                <a:spcPts val="600"/>
              </a:spcAft>
            </a:pPr>
            <a:r>
              <a:rPr lang="en-US" sz="2800" dirty="0">
                <a:latin typeface="Calibri" panose="020F0502020204030204" pitchFamily="34" charset="0"/>
                <a:cs typeface="Calibri" panose="020F0502020204030204" pitchFamily="34" charset="0"/>
              </a:rPr>
              <a:t>September Interim session</a:t>
            </a: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SC Maintenance</a:t>
            </a:r>
          </a:p>
          <a:p>
            <a:pPr marL="800100" lvl="1"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800100" lvl="1"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known issues with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3BF6C4D4-96D3-4059-BF2B-EE822DB945B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2427517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723900" y="25146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Questions?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1" y="1499734"/>
            <a:ext cx="8534400" cy="4062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a:spcAft>
                <a:spcPts val="600"/>
              </a:spcAft>
            </a:pPr>
            <a:endParaRPr lang="en-US" sz="2400" b="1" dirty="0"/>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683070B5-6A4C-4914-AE15-BB7E0C54E77D}"/>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3410891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57540</TotalTime>
  <Words>650</Words>
  <Application>Microsoft Office PowerPoint</Application>
  <PresentationFormat>On-screen Show (4:3)</PresentationFormat>
  <Paragraphs>99</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Default Design</vt:lpstr>
      <vt:lpstr>PowerPoint Presentation</vt:lpstr>
      <vt:lpstr>SC Maintenance Reminders</vt:lpstr>
      <vt:lpstr>IEEE-SA Patent, Copyright, and Participation Policies</vt:lpstr>
      <vt:lpstr>IEEE 802 Ground Rules</vt:lpstr>
      <vt:lpstr>SC Meeting Goals</vt:lpstr>
      <vt:lpstr>Operations Manual Review</vt:lpstr>
      <vt:lpstr>Future Efforts</vt:lpstr>
      <vt:lpstr>Questions?</vt:lpstr>
    </vt:vector>
  </TitlesOfParts>
  <Manager/>
  <Company>Kinney Consulting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Opening/Closing</dc:title>
  <dc:subject>IEEE 802.15 &lt;SC Report&gt;</dc:subject>
  <dc:creator>Phil Beecher</dc:creator>
  <cp:keywords/>
  <dc:description>&lt;15-20-0025-00-0mag&gt;</dc:description>
  <cp:lastModifiedBy>Phil Beecher</cp:lastModifiedBy>
  <cp:revision>1105</cp:revision>
  <cp:lastPrinted>2016-07-25T16:00:41Z</cp:lastPrinted>
  <dcterms:created xsi:type="dcterms:W3CDTF">2009-07-12T16:25:16Z</dcterms:created>
  <dcterms:modified xsi:type="dcterms:W3CDTF">2021-07-15T13:45:22Z</dcterms:modified>
  <cp:category/>
</cp:coreProperties>
</file>