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
  </p:notesMasterIdLst>
  <p:sldIdLst>
    <p:sldId id="287" r:id="rId2"/>
    <p:sldId id="290" r:id="rId3"/>
    <p:sldId id="289" r:id="rId4"/>
    <p:sldId id="291" r:id="rId5"/>
    <p:sldId id="292" r:id="rId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108" d="100"/>
          <a:sy n="108" d="100"/>
        </p:scale>
        <p:origin x="171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15-21-0385-00-wng0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2021</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July 14,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Electronic Interim</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May 11 2021</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a:t>
            </a:r>
          </a:p>
          <a:p>
            <a:pPr marL="914400" lvl="1" indent="-514350">
              <a:buFont typeface="+mj-lt"/>
              <a:buAutoNum type="arabicPeriod"/>
              <a:defRPr/>
            </a:pPr>
            <a:r>
              <a:rPr lang="en-US" sz="2400" dirty="0" err="1"/>
              <a:t>Nendica</a:t>
            </a:r>
            <a:r>
              <a:rPr lang="en-US" sz="2400" dirty="0"/>
              <a:t> Status, July 2021</a:t>
            </a:r>
          </a:p>
          <a:p>
            <a:pPr marL="914400" lvl="1" indent="-514350">
              <a:buFont typeface="+mj-lt"/>
              <a:buAutoNum type="arabicPeriod"/>
              <a:defRPr/>
            </a:pPr>
            <a:endParaRPr lang="en-US" sz="2400" dirty="0"/>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pPr algn="l" fontAlgn="base"/>
            <a:r>
              <a:rPr lang="en-US" b="0" i="0" dirty="0">
                <a:solidFill>
                  <a:srgbClr val="201F1E"/>
                </a:solidFill>
                <a:effectLst/>
                <a:latin typeface="Segoe UI" panose="020B0502040204020203" pitchFamily="34" charset="0"/>
              </a:rPr>
              <a:t>https://mentor.ieee.org/802.1/dcn/21/1-21-0040-01.pdf</a:t>
            </a:r>
          </a:p>
          <a:p>
            <a:br>
              <a:rPr lang="en-US"/>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8438</TotalTime>
  <Words>285</Words>
  <Application>Microsoft Office PowerPoint</Application>
  <PresentationFormat>On-screen Show (4:3)</PresentationFormat>
  <Paragraphs>40</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Segoe UI</vt:lpstr>
      <vt:lpstr>Times New Roman</vt:lpstr>
      <vt:lpstr>Office Theme</vt:lpstr>
      <vt:lpstr>PowerPoint Presentation</vt:lpstr>
      <vt:lpstr>Electronic Interim</vt:lpstr>
      <vt:lpstr>PowerPoint Presentation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67</cp:revision>
  <cp:lastPrinted>2000-03-07T00:55:37Z</cp:lastPrinted>
  <dcterms:created xsi:type="dcterms:W3CDTF">2016-01-17T22:48:36Z</dcterms:created>
  <dcterms:modified xsi:type="dcterms:W3CDTF">2021-07-14T13:21:36Z</dcterms:modified>
  <cp:category/>
</cp:coreProperties>
</file>