
<file path=[Content_Types].xml><?xml version="1.0" encoding="utf-8"?>
<Types xmlns="http://schemas.openxmlformats.org/package/2006/content-types">
  <Default Extension="emf" ContentType="image/x-emf"/>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autoCompressPictures="0">
  <p:sldMasterIdLst>
    <p:sldMasterId id="2147483670" r:id="rId1"/>
  </p:sldMasterIdLst>
  <p:notesMasterIdLst>
    <p:notesMasterId r:id="rId14"/>
  </p:notesMasterIdLst>
  <p:sldIdLst>
    <p:sldId id="256" r:id="rId2"/>
    <p:sldId id="294" r:id="rId3"/>
    <p:sldId id="295" r:id="rId4"/>
    <p:sldId id="306" r:id="rId5"/>
    <p:sldId id="296" r:id="rId6"/>
    <p:sldId id="297" r:id="rId7"/>
    <p:sldId id="298" r:id="rId8"/>
    <p:sldId id="304" r:id="rId9"/>
    <p:sldId id="302" r:id="rId10"/>
    <p:sldId id="299" r:id="rId11"/>
    <p:sldId id="300" r:id="rId12"/>
    <p:sldId id="305" r:id="rId13"/>
  </p:sldIdLst>
  <p:sldSz cx="9144000" cy="6858000" type="screen4x3"/>
  <p:notesSz cx="9280525" cy="6934200"/>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rco Hernandez" initials="MH" lastIdx="0" clrIdx="0">
    <p:extLst>
      <p:ext uri="{19B8F6BF-5375-455C-9EA6-DF929625EA0E}">
        <p15:presenceInfo xmlns:p15="http://schemas.microsoft.com/office/powerpoint/2012/main" userId="1b6a26482b85777f" providerId="Windows Liv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0"/>
    <p:restoredTop sz="95268" autoAdjust="0"/>
  </p:normalViewPr>
  <p:slideViewPr>
    <p:cSldViewPr snapToGrid="0">
      <p:cViewPr varScale="1">
        <p:scale>
          <a:sx n="86" d="100"/>
          <a:sy n="86" d="100"/>
        </p:scale>
        <p:origin x="1354" y="72"/>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commentAuthors" Target="commentAuthors.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4640263" y="17463"/>
            <a:ext cx="3767137" cy="214312"/>
          </a:xfrm>
          <a:prstGeom prst="rect">
            <a:avLst/>
          </a:prstGeom>
          <a:noFill/>
          <a:ln>
            <a:noFill/>
          </a:ln>
        </p:spPr>
        <p:txBody>
          <a:bodyPr spcFirstLastPara="1" wrap="square" lIns="91425" tIns="91425" rIns="91425" bIns="91425" anchor="b" anchorCtr="0">
            <a:noAutofit/>
          </a:bodyPr>
          <a:lstStyle>
            <a:lvl1pPr marL="0" marR="0" lvl="0" indent="0" algn="r"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4" name="Google Shape;4;n"/>
          <p:cNvSpPr txBox="1">
            <a:spLocks noGrp="1"/>
          </p:cNvSpPr>
          <p:nvPr>
            <p:ph type="dt" idx="10"/>
          </p:nvPr>
        </p:nvSpPr>
        <p:spPr>
          <a:xfrm>
            <a:off x="874713" y="17463"/>
            <a:ext cx="3663950" cy="214312"/>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5" name="Google Shape;5;n"/>
          <p:cNvSpPr>
            <a:spLocks noGrp="1" noRot="1" noChangeAspect="1"/>
          </p:cNvSpPr>
          <p:nvPr>
            <p:ph type="sldImg" idx="3"/>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chemeClr val="dk1"/>
            </a:solidFill>
            <a:prstDash val="solid"/>
            <a:miter lim="8000"/>
            <a:headEnd type="none" w="sm" len="sm"/>
            <a:tailEnd type="none" w="sm" len="sm"/>
          </a:ln>
        </p:spPr>
      </p:sp>
      <p:sp>
        <p:nvSpPr>
          <p:cNvPr id="6" name="Google Shape;6;n"/>
          <p:cNvSpPr txBox="1">
            <a:spLocks noGrp="1"/>
          </p:cNvSpPr>
          <p:nvPr>
            <p:ph type="body" idx="1"/>
          </p:nvPr>
        </p:nvSpPr>
        <p:spPr>
          <a:xfrm>
            <a:off x="1236663" y="3294063"/>
            <a:ext cx="6807200" cy="3121025"/>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914400" marR="0" lvl="1"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1371600" marR="0" lvl="2"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828800" marR="0" lvl="3"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2286000" marR="0" lvl="4" indent="-228600" algn="l" rtl="0">
              <a:spcBef>
                <a:spcPts val="36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5048250" y="6713538"/>
            <a:ext cx="3359150" cy="184150"/>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457200" marR="0" lvl="4"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endParaRPr dirty="0"/>
          </a:p>
        </p:txBody>
      </p:sp>
      <p:sp>
        <p:nvSpPr>
          <p:cNvPr id="8" name="Google Shape;8;n"/>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a:t>
            </a:fld>
            <a:endParaRPr sz="1200" b="0" i="0" u="none" strike="noStrike" cap="none" dirty="0">
              <a:solidFill>
                <a:schemeClr val="dk1"/>
              </a:solidFill>
              <a:latin typeface="Times New Roman"/>
              <a:ea typeface="Times New Roman"/>
              <a:cs typeface="Times New Roman"/>
              <a:sym typeface="Times New Roman"/>
            </a:endParaRPr>
          </a:p>
        </p:txBody>
      </p:sp>
      <p:sp>
        <p:nvSpPr>
          <p:cNvPr id="9" name="Google Shape;9;n"/>
          <p:cNvSpPr/>
          <p:nvPr/>
        </p:nvSpPr>
        <p:spPr>
          <a:xfrm>
            <a:off x="968375" y="6713538"/>
            <a:ext cx="9525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10" name="Google Shape;10;n"/>
          <p:cNvCxnSpPr/>
          <p:nvPr/>
        </p:nvCxnSpPr>
        <p:spPr>
          <a:xfrm>
            <a:off x="968375" y="6711950"/>
            <a:ext cx="7343775" cy="0"/>
          </a:xfrm>
          <a:prstGeom prst="straightConnector1">
            <a:avLst/>
          </a:prstGeom>
          <a:noFill/>
          <a:ln w="12700" cap="flat" cmpd="sng">
            <a:solidFill>
              <a:schemeClr val="dk1"/>
            </a:solidFill>
            <a:prstDash val="solid"/>
            <a:round/>
            <a:headEnd type="none" w="sm" len="sm"/>
            <a:tailEnd type="none" w="sm" len="sm"/>
          </a:ln>
        </p:spPr>
      </p:cxnSp>
      <p:cxnSp>
        <p:nvCxnSpPr>
          <p:cNvPr id="11" name="Google Shape;11;n"/>
          <p:cNvCxnSpPr/>
          <p:nvPr/>
        </p:nvCxnSpPr>
        <p:spPr>
          <a:xfrm>
            <a:off x="866775" y="222250"/>
            <a:ext cx="7546975"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6"/>
        <p:cNvGrpSpPr/>
        <p:nvPr/>
      </p:nvGrpSpPr>
      <p:grpSpPr>
        <a:xfrm>
          <a:off x="0" y="0"/>
          <a:ext cx="0" cy="0"/>
          <a:chOff x="0" y="0"/>
          <a:chExt cx="0" cy="0"/>
        </a:xfrm>
      </p:grpSpPr>
      <p:sp>
        <p:nvSpPr>
          <p:cNvPr id="167" name="Google Shape;167;p4:notes"/>
          <p:cNvSpPr>
            <a:spLocks noGrp="1" noRot="1" noChangeAspect="1"/>
          </p:cNvSpPr>
          <p:nvPr>
            <p:ph type="sldImg" idx="2"/>
          </p:nvPr>
        </p:nvSpPr>
        <p:spPr>
          <a:xfrm>
            <a:off x="2911475" y="523875"/>
            <a:ext cx="3457575" cy="2592388"/>
          </a:xfrm>
          <a:custGeom>
            <a:avLst/>
            <a:gdLst/>
            <a:ahLst/>
            <a:cxnLst/>
            <a:rect l="l" t="t" r="r" b="b"/>
            <a:pathLst>
              <a:path w="120000" h="120000" extrusionOk="0">
                <a:moveTo>
                  <a:pt x="0" y="0"/>
                </a:moveTo>
                <a:lnTo>
                  <a:pt x="120000" y="0"/>
                </a:lnTo>
                <a:lnTo>
                  <a:pt x="120000" y="120000"/>
                </a:lnTo>
                <a:lnTo>
                  <a:pt x="0" y="120000"/>
                </a:lnTo>
                <a:close/>
              </a:path>
            </a:pathLst>
          </a:custGeom>
          <a:noFill/>
          <a:ln>
            <a:noFill/>
          </a:ln>
        </p:spPr>
      </p:sp>
      <p:sp>
        <p:nvSpPr>
          <p:cNvPr id="168" name="Google Shape;168;p4:notes"/>
          <p:cNvSpPr txBox="1">
            <a:spLocks noGrp="1"/>
          </p:cNvSpPr>
          <p:nvPr>
            <p:ph type="body" idx="1"/>
          </p:nvPr>
        </p:nvSpPr>
        <p:spPr>
          <a:xfrm>
            <a:off x="1236663" y="3294063"/>
            <a:ext cx="6807200" cy="3121025"/>
          </a:xfrm>
          <a:prstGeom prst="rect">
            <a:avLst/>
          </a:prstGeom>
          <a:noFill/>
          <a:ln>
            <a:noFill/>
          </a:ln>
        </p:spPr>
        <p:txBody>
          <a:bodyPr spcFirstLastPara="1" wrap="square" lIns="93650" tIns="46025" rIns="93650" bIns="46025" anchor="t" anchorCtr="0">
            <a:noAutofit/>
          </a:bodyPr>
          <a:lstStyle/>
          <a:p>
            <a:pPr marL="0" marR="0" lvl="0" indent="0" algn="l" rtl="0">
              <a:spcBef>
                <a:spcPts val="0"/>
              </a:spcBef>
              <a:spcAft>
                <a:spcPts val="0"/>
              </a:spcAft>
              <a:buNone/>
            </a:pPr>
            <a:endParaRPr sz="1200" b="0" i="0" u="none" strike="noStrike" cap="none" dirty="0">
              <a:solidFill>
                <a:schemeClr val="dk1"/>
              </a:solidFill>
              <a:latin typeface="Times New Roman"/>
              <a:ea typeface="Times New Roman"/>
              <a:cs typeface="Times New Roman"/>
              <a:sym typeface="Times New Roman"/>
            </a:endParaRPr>
          </a:p>
        </p:txBody>
      </p:sp>
      <p:sp>
        <p:nvSpPr>
          <p:cNvPr id="169" name="Google Shape;169;p4:notes"/>
          <p:cNvSpPr txBox="1">
            <a:spLocks noGrp="1"/>
          </p:cNvSpPr>
          <p:nvPr>
            <p:ph type="dt" idx="10"/>
          </p:nvPr>
        </p:nvSpPr>
        <p:spPr>
          <a:xfrm>
            <a:off x="874713" y="17463"/>
            <a:ext cx="3663950" cy="214312"/>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&lt;month year&gt;</a:t>
            </a:r>
            <a:endParaRPr dirty="0"/>
          </a:p>
        </p:txBody>
      </p:sp>
      <p:sp>
        <p:nvSpPr>
          <p:cNvPr id="170" name="Google Shape;170;p4:notes"/>
          <p:cNvSpPr txBox="1">
            <a:spLocks noGrp="1"/>
          </p:cNvSpPr>
          <p:nvPr>
            <p:ph type="ftr" idx="11"/>
          </p:nvPr>
        </p:nvSpPr>
        <p:spPr>
          <a:xfrm>
            <a:off x="5048250" y="6713538"/>
            <a:ext cx="3359150" cy="184150"/>
          </a:xfrm>
          <a:prstGeom prst="rect">
            <a:avLst/>
          </a:prstGeom>
          <a:noFill/>
          <a:ln>
            <a:noFill/>
          </a:ln>
        </p:spPr>
        <p:txBody>
          <a:bodyPr spcFirstLastPara="1" wrap="square" lIns="0" tIns="0" rIns="0" bIns="0" anchor="t" anchorCtr="0">
            <a:noAutofit/>
          </a:bodyPr>
          <a:lstStyle/>
          <a:p>
            <a:pPr marL="457200" marR="0" lvl="4"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&lt;author&gt;, &lt;company&gt;</a:t>
            </a:r>
            <a:endParaRPr dirty="0"/>
          </a:p>
        </p:txBody>
      </p:sp>
      <p:sp>
        <p:nvSpPr>
          <p:cNvPr id="171" name="Google Shape;171;p4:notes"/>
          <p:cNvSpPr txBox="1">
            <a:spLocks noGrp="1"/>
          </p:cNvSpPr>
          <p:nvPr>
            <p:ph type="sldNum" idx="12"/>
          </p:nvPr>
        </p:nvSpPr>
        <p:spPr>
          <a:xfrm>
            <a:off x="3925888" y="6713538"/>
            <a:ext cx="107315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Page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2" name="Google Shape;172;p4:notes"/>
          <p:cNvSpPr txBox="1">
            <a:spLocks noGrp="1"/>
          </p:cNvSpPr>
          <p:nvPr>
            <p:ph type="hdr" idx="3"/>
          </p:nvPr>
        </p:nvSpPr>
        <p:spPr>
          <a:xfrm>
            <a:off x="4640263" y="17463"/>
            <a:ext cx="3767137" cy="214312"/>
          </a:xfrm>
          <a:prstGeom prst="rect">
            <a:avLst/>
          </a:prstGeom>
          <a:noFill/>
          <a:ln>
            <a:noFill/>
          </a:ln>
        </p:spPr>
        <p:txBody>
          <a:bodyPr spcFirstLastPara="1" wrap="square" lIns="0" tIns="0" rIns="0" bIns="0" anchor="b" anchorCtr="0">
            <a:noAutofit/>
          </a:bodyPr>
          <a:lstStyle/>
          <a:p>
            <a:pPr marL="0" marR="0" lvl="0"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&lt;doc.: IEEE 802.15-doc&gt;</a:t>
            </a:r>
            <a:endParaRPr dirty="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Blank">
  <p:cSld name="Blank">
    <p:spTree>
      <p:nvGrpSpPr>
        <p:cNvPr id="1" name="Shape 22"/>
        <p:cNvGrpSpPr/>
        <p:nvPr/>
      </p:nvGrpSpPr>
      <p:grpSpPr>
        <a:xfrm>
          <a:off x="0" y="0"/>
          <a:ext cx="0" cy="0"/>
          <a:chOff x="0" y="0"/>
          <a:chExt cx="0" cy="0"/>
        </a:xfrm>
      </p:grpSpPr>
      <p:sp>
        <p:nvSpPr>
          <p:cNvPr id="23" name="Google Shape;23;p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24" name="Google Shape;24;p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25" name="Google Shape;25;p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5"/>
        <p:cNvGrpSpPr/>
        <p:nvPr/>
      </p:nvGrpSpPr>
      <p:grpSpPr>
        <a:xfrm>
          <a:off x="0" y="0"/>
          <a:ext cx="0" cy="0"/>
          <a:chOff x="0" y="0"/>
          <a:chExt cx="0" cy="0"/>
        </a:xfrm>
      </p:grpSpPr>
      <p:sp>
        <p:nvSpPr>
          <p:cNvPr id="86" name="Google Shape;86;p12"/>
          <p:cNvSpPr txBox="1">
            <a:spLocks noGrp="1"/>
          </p:cNvSpPr>
          <p:nvPr>
            <p:ph type="title"/>
          </p:nvPr>
        </p:nvSpPr>
        <p:spPr>
          <a:xfrm rot="5400000">
            <a:off x="4781551" y="2419350"/>
            <a:ext cx="5410200" cy="19431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7" name="Google Shape;87;p12"/>
          <p:cNvSpPr txBox="1">
            <a:spLocks noGrp="1"/>
          </p:cNvSpPr>
          <p:nvPr>
            <p:ph type="body" idx="1"/>
          </p:nvPr>
        </p:nvSpPr>
        <p:spPr>
          <a:xfrm rot="5400000">
            <a:off x="819151" y="552450"/>
            <a:ext cx="5410200" cy="56769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8" name="Google Shape;88;p12"/>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89" name="Google Shape;89;p12"/>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90" name="Google Shape;90;p12"/>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6"/>
        <p:cNvGrpSpPr/>
        <p:nvPr/>
      </p:nvGrpSpPr>
      <p:grpSpPr>
        <a:xfrm>
          <a:off x="0" y="0"/>
          <a:ext cx="0" cy="0"/>
          <a:chOff x="0" y="0"/>
          <a:chExt cx="0" cy="0"/>
        </a:xfrm>
      </p:grpSpPr>
      <p:sp>
        <p:nvSpPr>
          <p:cNvPr id="27" name="Google Shape;27;p3"/>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28" name="Google Shape;28;p3"/>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29" name="Google Shape;29;p3"/>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30" name="Google Shape;30;p3"/>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1" name="Google Shape;31;p3"/>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32"/>
        <p:cNvGrpSpPr/>
        <p:nvPr/>
      </p:nvGrpSpPr>
      <p:grpSpPr>
        <a:xfrm>
          <a:off x="0" y="0"/>
          <a:ext cx="0" cy="0"/>
          <a:chOff x="0" y="0"/>
          <a:chExt cx="0" cy="0"/>
        </a:xfrm>
      </p:grpSpPr>
      <p:sp>
        <p:nvSpPr>
          <p:cNvPr id="33" name="Google Shape;33;p4"/>
          <p:cNvSpPr txBox="1">
            <a:spLocks noGrp="1"/>
          </p:cNvSpPr>
          <p:nvPr>
            <p:ph type="ctrTitle"/>
          </p:nvPr>
        </p:nvSpPr>
        <p:spPr>
          <a:xfrm>
            <a:off x="685800" y="2130426"/>
            <a:ext cx="7772400" cy="1470025"/>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34" name="Google Shape;34;p4"/>
          <p:cNvSpPr txBox="1">
            <a:spLocks noGrp="1"/>
          </p:cNvSpPr>
          <p:nvPr>
            <p:ph type="subTitle" idx="1"/>
          </p:nvPr>
        </p:nvSpPr>
        <p:spPr>
          <a:xfrm>
            <a:off x="1371600" y="3886200"/>
            <a:ext cx="6400800" cy="1752600"/>
          </a:xfrm>
          <a:prstGeom prst="rect">
            <a:avLst/>
          </a:prstGeom>
          <a:noFill/>
          <a:ln>
            <a:noFill/>
          </a:ln>
        </p:spPr>
        <p:txBody>
          <a:bodyPr spcFirstLastPara="1" wrap="square" lIns="91425" tIns="91425" rIns="91425" bIns="91425" anchor="t" anchorCtr="0">
            <a:noAutofit/>
          </a:bodyPr>
          <a:lstStyle>
            <a:lvl1pPr marL="0" marR="0" lvl="0" indent="0" algn="ctr" rtl="0">
              <a:spcBef>
                <a:spcPts val="640"/>
              </a:spcBef>
              <a:spcAft>
                <a:spcPts val="0"/>
              </a:spcAft>
              <a:buClr>
                <a:schemeClr val="dk1"/>
              </a:buClr>
              <a:buSzPts val="3200"/>
              <a:buFont typeface="Arial"/>
              <a:buNone/>
              <a:defRPr sz="3200" b="0" i="0" u="none" strike="noStrike" cap="none">
                <a:solidFill>
                  <a:schemeClr val="dk1"/>
                </a:solidFill>
                <a:latin typeface="Arial"/>
                <a:ea typeface="Arial"/>
                <a:cs typeface="Arial"/>
                <a:sym typeface="Arial"/>
              </a:defRPr>
            </a:lvl1pPr>
            <a:lvl2pPr marL="457200" marR="0" lvl="1" indent="0" algn="ctr" rtl="0">
              <a:spcBef>
                <a:spcPts val="560"/>
              </a:spcBef>
              <a:spcAft>
                <a:spcPts val="0"/>
              </a:spcAft>
              <a:buClr>
                <a:schemeClr val="dk1"/>
              </a:buClr>
              <a:buSzPts val="2800"/>
              <a:buFont typeface="Arial"/>
              <a:buNone/>
              <a:defRPr sz="2800" b="0" i="0" u="none" strike="noStrike" cap="none">
                <a:solidFill>
                  <a:schemeClr val="dk1"/>
                </a:solidFill>
                <a:latin typeface="Arial"/>
                <a:ea typeface="Arial"/>
                <a:cs typeface="Arial"/>
                <a:sym typeface="Arial"/>
              </a:defRPr>
            </a:lvl2pPr>
            <a:lvl3pPr marL="914400" marR="0" lvl="2" indent="0" algn="ctr" rtl="0">
              <a:spcBef>
                <a:spcPts val="480"/>
              </a:spcBef>
              <a:spcAft>
                <a:spcPts val="0"/>
              </a:spcAft>
              <a:buClr>
                <a:schemeClr val="dk1"/>
              </a:buClr>
              <a:buSzPts val="2400"/>
              <a:buFont typeface="Arial"/>
              <a:buNone/>
              <a:defRPr sz="2400" b="0" i="0" u="none" strike="noStrike" cap="none">
                <a:solidFill>
                  <a:schemeClr val="dk1"/>
                </a:solidFill>
                <a:latin typeface="Arial"/>
                <a:ea typeface="Arial"/>
                <a:cs typeface="Arial"/>
                <a:sym typeface="Arial"/>
              </a:defRPr>
            </a:lvl3pPr>
            <a:lvl4pPr marL="1371600" marR="0" lvl="3"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4pPr>
            <a:lvl5pPr marL="1828800" marR="0" lvl="4"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5pPr>
            <a:lvl6pPr marL="2286000" marR="0" lvl="5"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6pPr>
            <a:lvl7pPr marL="2743200" marR="0" lvl="6"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7pPr>
            <a:lvl8pPr marL="3200400" marR="0" lvl="7"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8pPr>
            <a:lvl9pPr marL="3657600" marR="0" lvl="8" indent="0" algn="ctr" rtl="0">
              <a:spcBef>
                <a:spcPts val="400"/>
              </a:spcBef>
              <a:spcAft>
                <a:spcPts val="0"/>
              </a:spcAft>
              <a:buClr>
                <a:schemeClr val="dk1"/>
              </a:buClr>
              <a:buSzPts val="2000"/>
              <a:buFont typeface="Arial"/>
              <a:buNone/>
              <a:defRPr sz="2000" b="0" i="0" u="none" strike="noStrike" cap="none">
                <a:solidFill>
                  <a:schemeClr val="dk1"/>
                </a:solidFill>
                <a:latin typeface="Arial"/>
                <a:ea typeface="Arial"/>
                <a:cs typeface="Arial"/>
                <a:sym typeface="Arial"/>
              </a:defRPr>
            </a:lvl9pPr>
          </a:lstStyle>
          <a:p>
            <a:endParaRPr/>
          </a:p>
        </p:txBody>
      </p:sp>
      <p:sp>
        <p:nvSpPr>
          <p:cNvPr id="35" name="Google Shape;35;p4"/>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36" name="Google Shape;36;p4"/>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37" name="Google Shape;37;p4"/>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38"/>
        <p:cNvGrpSpPr/>
        <p:nvPr/>
      </p:nvGrpSpPr>
      <p:grpSpPr>
        <a:xfrm>
          <a:off x="0" y="0"/>
          <a:ext cx="0" cy="0"/>
          <a:chOff x="0" y="0"/>
          <a:chExt cx="0" cy="0"/>
        </a:xfrm>
      </p:grpSpPr>
      <p:sp>
        <p:nvSpPr>
          <p:cNvPr id="39" name="Google Shape;39;p5"/>
          <p:cNvSpPr txBox="1">
            <a:spLocks noGrp="1"/>
          </p:cNvSpPr>
          <p:nvPr>
            <p:ph type="title"/>
          </p:nvPr>
        </p:nvSpPr>
        <p:spPr>
          <a:xfrm>
            <a:off x="722313" y="4406900"/>
            <a:ext cx="7772400" cy="1362075"/>
          </a:xfrm>
          <a:prstGeom prst="rect">
            <a:avLst/>
          </a:prstGeom>
          <a:noFill/>
          <a:ln>
            <a:noFill/>
          </a:ln>
        </p:spPr>
        <p:txBody>
          <a:bodyPr spcFirstLastPara="1" wrap="square" lIns="91425" tIns="91425" rIns="91425" bIns="91425" anchor="t" anchorCtr="0">
            <a:noAutofit/>
          </a:bodyPr>
          <a:lstStyle>
            <a:lvl1pPr marL="0" marR="0" lvl="0" indent="0" algn="l" rtl="0">
              <a:spcBef>
                <a:spcPts val="0"/>
              </a:spcBef>
              <a:spcAft>
                <a:spcPts val="0"/>
              </a:spcAft>
              <a:buSzPts val="1400"/>
              <a:buNone/>
              <a:defRPr sz="4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0" name="Google Shape;40;p5"/>
          <p:cNvSpPr txBox="1">
            <a:spLocks noGrp="1"/>
          </p:cNvSpPr>
          <p:nvPr>
            <p:ph type="body" idx="1"/>
          </p:nvPr>
        </p:nvSpPr>
        <p:spPr>
          <a:xfrm>
            <a:off x="722313" y="2906714"/>
            <a:ext cx="7772400" cy="1500187"/>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00"/>
              </a:spcBef>
              <a:spcAft>
                <a:spcPts val="0"/>
              </a:spcAft>
              <a:buClr>
                <a:schemeClr val="dk1"/>
              </a:buClr>
              <a:buSzPts val="3200"/>
              <a:buFont typeface="Arial"/>
              <a:buNone/>
              <a:defRPr sz="2000" b="0" i="0" u="none" strike="noStrike" cap="none">
                <a:solidFill>
                  <a:schemeClr val="dk1"/>
                </a:solidFill>
                <a:latin typeface="Arial"/>
                <a:ea typeface="Arial"/>
                <a:cs typeface="Arial"/>
                <a:sym typeface="Arial"/>
              </a:defRPr>
            </a:lvl1pPr>
            <a:lvl2pPr marL="914400" marR="0" lvl="1" indent="-228600" algn="l" rtl="0">
              <a:spcBef>
                <a:spcPts val="360"/>
              </a:spcBef>
              <a:spcAft>
                <a:spcPts val="0"/>
              </a:spcAft>
              <a:buClr>
                <a:schemeClr val="dk1"/>
              </a:buClr>
              <a:buSzPts val="2800"/>
              <a:buFont typeface="Arial"/>
              <a:buNone/>
              <a:defRPr sz="1800" b="0" i="0" u="none" strike="noStrike" cap="none">
                <a:solidFill>
                  <a:schemeClr val="dk1"/>
                </a:solidFill>
                <a:latin typeface="Arial"/>
                <a:ea typeface="Arial"/>
                <a:cs typeface="Arial"/>
                <a:sym typeface="Arial"/>
              </a:defRPr>
            </a:lvl2pPr>
            <a:lvl3pPr marL="1371600" marR="0" lvl="2" indent="-228600" algn="l" rtl="0">
              <a:spcBef>
                <a:spcPts val="320"/>
              </a:spcBef>
              <a:spcAft>
                <a:spcPts val="0"/>
              </a:spcAft>
              <a:buClr>
                <a:schemeClr val="dk1"/>
              </a:buClr>
              <a:buSzPts val="2400"/>
              <a:buFont typeface="Arial"/>
              <a:buNone/>
              <a:defRPr sz="1600" b="0" i="0" u="none" strike="noStrike" cap="none">
                <a:solidFill>
                  <a:schemeClr val="dk1"/>
                </a:solidFill>
                <a:latin typeface="Arial"/>
                <a:ea typeface="Arial"/>
                <a:cs typeface="Arial"/>
                <a:sym typeface="Arial"/>
              </a:defRPr>
            </a:lvl3pPr>
            <a:lvl4pPr marL="1828800" marR="0" lvl="3"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4pPr>
            <a:lvl5pPr marL="2286000" marR="0" lvl="4"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5pPr>
            <a:lvl6pPr marL="2743200" marR="0" lvl="5"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6pPr>
            <a:lvl7pPr marL="3200400" marR="0" lvl="6"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7pPr>
            <a:lvl8pPr marL="3657600" marR="0" lvl="7"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8pPr>
            <a:lvl9pPr marL="4114800" marR="0" lvl="8" indent="-228600" algn="l" rtl="0">
              <a:spcBef>
                <a:spcPts val="280"/>
              </a:spcBef>
              <a:spcAft>
                <a:spcPts val="0"/>
              </a:spcAft>
              <a:buClr>
                <a:schemeClr val="dk1"/>
              </a:buClr>
              <a:buSzPts val="2000"/>
              <a:buFont typeface="Arial"/>
              <a:buNone/>
              <a:defRPr sz="1400" b="0" i="0" u="none" strike="noStrike" cap="none">
                <a:solidFill>
                  <a:schemeClr val="dk1"/>
                </a:solidFill>
                <a:latin typeface="Arial"/>
                <a:ea typeface="Arial"/>
                <a:cs typeface="Arial"/>
                <a:sym typeface="Arial"/>
              </a:defRPr>
            </a:lvl9pPr>
          </a:lstStyle>
          <a:p>
            <a:endParaRPr/>
          </a:p>
        </p:txBody>
      </p:sp>
      <p:sp>
        <p:nvSpPr>
          <p:cNvPr id="41" name="Google Shape;41;p5"/>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42" name="Google Shape;42;p5"/>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43" name="Google Shape;43;p5"/>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44"/>
        <p:cNvGrpSpPr/>
        <p:nvPr/>
      </p:nvGrpSpPr>
      <p:grpSpPr>
        <a:xfrm>
          <a:off x="0" y="0"/>
          <a:ext cx="0" cy="0"/>
          <a:chOff x="0" y="0"/>
          <a:chExt cx="0" cy="0"/>
        </a:xfrm>
      </p:grpSpPr>
      <p:sp>
        <p:nvSpPr>
          <p:cNvPr id="45" name="Google Shape;45;p6"/>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46" name="Google Shape;46;p6"/>
          <p:cNvSpPr txBox="1">
            <a:spLocks noGrp="1"/>
          </p:cNvSpPr>
          <p:nvPr>
            <p:ph type="body" idx="1"/>
          </p:nvPr>
        </p:nvSpPr>
        <p:spPr>
          <a:xfrm>
            <a:off x="6858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7" name="Google Shape;47;p6"/>
          <p:cNvSpPr txBox="1">
            <a:spLocks noGrp="1"/>
          </p:cNvSpPr>
          <p:nvPr>
            <p:ph type="body" idx="2"/>
          </p:nvPr>
        </p:nvSpPr>
        <p:spPr>
          <a:xfrm>
            <a:off x="4648200" y="1981200"/>
            <a:ext cx="3810000" cy="4114800"/>
          </a:xfrm>
          <a:prstGeom prst="rect">
            <a:avLst/>
          </a:prstGeom>
          <a:noFill/>
          <a:ln>
            <a:noFill/>
          </a:ln>
        </p:spPr>
        <p:txBody>
          <a:bodyPr spcFirstLastPara="1" wrap="square" lIns="91425" tIns="91425" rIns="91425" bIns="91425" anchor="t" anchorCtr="0">
            <a:noAutofit/>
          </a:bodyPr>
          <a:lstStyle>
            <a:lvl1pPr marL="457200" marR="0" lvl="0"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1pPr>
            <a:lvl2pPr marL="914400" marR="0" lvl="1"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2pPr>
            <a:lvl3pPr marL="1371600" marR="0" lvl="2"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3pPr>
            <a:lvl4pPr marL="1828800" marR="0" lvl="3"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4pPr>
            <a:lvl5pPr marL="2286000" marR="0" lvl="4"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5pPr>
            <a:lvl6pPr marL="2743200" marR="0" lvl="5"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6pPr>
            <a:lvl7pPr marL="3200400" marR="0" lvl="6"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7pPr>
            <a:lvl8pPr marL="3657600" marR="0" lvl="7"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8pPr>
            <a:lvl9pPr marL="4114800" marR="0" lvl="8"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9pPr>
          </a:lstStyle>
          <a:p>
            <a:endParaRPr/>
          </a:p>
        </p:txBody>
      </p:sp>
      <p:sp>
        <p:nvSpPr>
          <p:cNvPr id="48" name="Google Shape;48;p6"/>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49" name="Google Shape;49;p6"/>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0" name="Google Shape;50;p6"/>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51"/>
        <p:cNvGrpSpPr/>
        <p:nvPr/>
      </p:nvGrpSpPr>
      <p:grpSpPr>
        <a:xfrm>
          <a:off x="0" y="0"/>
          <a:ext cx="0" cy="0"/>
          <a:chOff x="0" y="0"/>
          <a:chExt cx="0" cy="0"/>
        </a:xfrm>
      </p:grpSpPr>
      <p:sp>
        <p:nvSpPr>
          <p:cNvPr id="52" name="Google Shape;52;p7"/>
          <p:cNvSpPr txBox="1">
            <a:spLocks noGrp="1"/>
          </p:cNvSpPr>
          <p:nvPr>
            <p:ph type="title"/>
          </p:nvPr>
        </p:nvSpPr>
        <p:spPr>
          <a:xfrm>
            <a:off x="457200" y="274638"/>
            <a:ext cx="8229600" cy="11430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53" name="Google Shape;53;p7"/>
          <p:cNvSpPr txBox="1">
            <a:spLocks noGrp="1"/>
          </p:cNvSpPr>
          <p:nvPr>
            <p:ph type="body" idx="1"/>
          </p:nvPr>
        </p:nvSpPr>
        <p:spPr>
          <a:xfrm>
            <a:off x="457201" y="1535113"/>
            <a:ext cx="4040188"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4" name="Google Shape;54;p7"/>
          <p:cNvSpPr txBox="1">
            <a:spLocks noGrp="1"/>
          </p:cNvSpPr>
          <p:nvPr>
            <p:ph type="body" idx="2"/>
          </p:nvPr>
        </p:nvSpPr>
        <p:spPr>
          <a:xfrm>
            <a:off x="457201" y="2174875"/>
            <a:ext cx="4040188"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5" name="Google Shape;55;p7"/>
          <p:cNvSpPr txBox="1">
            <a:spLocks noGrp="1"/>
          </p:cNvSpPr>
          <p:nvPr>
            <p:ph type="body" idx="3"/>
          </p:nvPr>
        </p:nvSpPr>
        <p:spPr>
          <a:xfrm>
            <a:off x="4645026" y="1535113"/>
            <a:ext cx="4041775" cy="639762"/>
          </a:xfrm>
          <a:prstGeom prst="rect">
            <a:avLst/>
          </a:prstGeom>
          <a:noFill/>
          <a:ln>
            <a:noFill/>
          </a:ln>
        </p:spPr>
        <p:txBody>
          <a:bodyPr spcFirstLastPara="1" wrap="square" lIns="91425" tIns="91425" rIns="91425" bIns="91425" anchor="b" anchorCtr="0">
            <a:noAutofit/>
          </a:bodyPr>
          <a:lstStyle>
            <a:lvl1pPr marL="457200" marR="0" lvl="0" indent="-228600" algn="l" rtl="0">
              <a:spcBef>
                <a:spcPts val="480"/>
              </a:spcBef>
              <a:spcAft>
                <a:spcPts val="0"/>
              </a:spcAft>
              <a:buClr>
                <a:schemeClr val="dk1"/>
              </a:buClr>
              <a:buSzPts val="3200"/>
              <a:buFont typeface="Arial"/>
              <a:buNone/>
              <a:defRPr sz="2400" b="1" i="0" u="none" strike="noStrike" cap="none">
                <a:solidFill>
                  <a:schemeClr val="dk1"/>
                </a:solidFill>
                <a:latin typeface="Arial"/>
                <a:ea typeface="Arial"/>
                <a:cs typeface="Arial"/>
                <a:sym typeface="Arial"/>
              </a:defRPr>
            </a:lvl1pPr>
            <a:lvl2pPr marL="914400" marR="0" lvl="1" indent="-228600" algn="l" rtl="0">
              <a:spcBef>
                <a:spcPts val="400"/>
              </a:spcBef>
              <a:spcAft>
                <a:spcPts val="0"/>
              </a:spcAft>
              <a:buClr>
                <a:schemeClr val="dk1"/>
              </a:buClr>
              <a:buSzPts val="2800"/>
              <a:buFont typeface="Arial"/>
              <a:buNone/>
              <a:defRPr sz="2000" b="1" i="0" u="none" strike="noStrike" cap="none">
                <a:solidFill>
                  <a:schemeClr val="dk1"/>
                </a:solidFill>
                <a:latin typeface="Arial"/>
                <a:ea typeface="Arial"/>
                <a:cs typeface="Arial"/>
                <a:sym typeface="Arial"/>
              </a:defRPr>
            </a:lvl2pPr>
            <a:lvl3pPr marL="1371600" marR="0" lvl="2" indent="-228600" algn="l" rtl="0">
              <a:spcBef>
                <a:spcPts val="360"/>
              </a:spcBef>
              <a:spcAft>
                <a:spcPts val="0"/>
              </a:spcAft>
              <a:buClr>
                <a:schemeClr val="dk1"/>
              </a:buClr>
              <a:buSzPts val="2400"/>
              <a:buFont typeface="Arial"/>
              <a:buNone/>
              <a:defRPr sz="1800" b="1" i="0" u="none" strike="noStrike" cap="none">
                <a:solidFill>
                  <a:schemeClr val="dk1"/>
                </a:solidFill>
                <a:latin typeface="Arial"/>
                <a:ea typeface="Arial"/>
                <a:cs typeface="Arial"/>
                <a:sym typeface="Arial"/>
              </a:defRPr>
            </a:lvl3pPr>
            <a:lvl4pPr marL="1828800" marR="0" lvl="3"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4pPr>
            <a:lvl5pPr marL="2286000" marR="0" lvl="4"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5pPr>
            <a:lvl6pPr marL="2743200" marR="0" lvl="5"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6pPr>
            <a:lvl7pPr marL="3200400" marR="0" lvl="6"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7pPr>
            <a:lvl8pPr marL="3657600" marR="0" lvl="7"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8pPr>
            <a:lvl9pPr marL="4114800" marR="0" lvl="8" indent="-228600" algn="l" rtl="0">
              <a:spcBef>
                <a:spcPts val="320"/>
              </a:spcBef>
              <a:spcAft>
                <a:spcPts val="0"/>
              </a:spcAft>
              <a:buClr>
                <a:schemeClr val="dk1"/>
              </a:buClr>
              <a:buSzPts val="2000"/>
              <a:buFont typeface="Arial"/>
              <a:buNone/>
              <a:defRPr sz="1600" b="1" i="0" u="none" strike="noStrike" cap="none">
                <a:solidFill>
                  <a:schemeClr val="dk1"/>
                </a:solidFill>
                <a:latin typeface="Arial"/>
                <a:ea typeface="Arial"/>
                <a:cs typeface="Arial"/>
                <a:sym typeface="Arial"/>
              </a:defRPr>
            </a:lvl9pPr>
          </a:lstStyle>
          <a:p>
            <a:endParaRPr/>
          </a:p>
        </p:txBody>
      </p:sp>
      <p:sp>
        <p:nvSpPr>
          <p:cNvPr id="56" name="Google Shape;56;p7"/>
          <p:cNvSpPr txBox="1">
            <a:spLocks noGrp="1"/>
          </p:cNvSpPr>
          <p:nvPr>
            <p:ph type="body" idx="4"/>
          </p:nvPr>
        </p:nvSpPr>
        <p:spPr>
          <a:xfrm>
            <a:off x="4645026" y="2174875"/>
            <a:ext cx="4041775" cy="3951288"/>
          </a:xfrm>
          <a:prstGeom prst="rect">
            <a:avLst/>
          </a:prstGeom>
          <a:noFill/>
          <a:ln>
            <a:noFill/>
          </a:ln>
        </p:spPr>
        <p:txBody>
          <a:bodyPr spcFirstLastPara="1" wrap="square" lIns="91425" tIns="91425" rIns="91425" bIns="91425" anchor="t" anchorCtr="0">
            <a:noAutofit/>
          </a:bodyPr>
          <a:lstStyle>
            <a:lvl1pPr marL="457200" marR="0" lvl="0"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1pPr>
            <a:lvl2pPr marL="914400" marR="0" lvl="1"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2pPr>
            <a:lvl3pPr marL="1371600" marR="0" lvl="2" indent="-342900" algn="l" rtl="0">
              <a:spcBef>
                <a:spcPts val="360"/>
              </a:spcBef>
              <a:spcAft>
                <a:spcPts val="0"/>
              </a:spcAft>
              <a:buClr>
                <a:schemeClr val="dk1"/>
              </a:buClr>
              <a:buSzPts val="1800"/>
              <a:buFont typeface="Arial"/>
              <a:buChar char="•"/>
              <a:defRPr sz="1800" b="0" i="0" u="none" strike="noStrike" cap="none">
                <a:solidFill>
                  <a:schemeClr val="dk1"/>
                </a:solidFill>
                <a:latin typeface="Arial"/>
                <a:ea typeface="Arial"/>
                <a:cs typeface="Arial"/>
                <a:sym typeface="Arial"/>
              </a:defRPr>
            </a:lvl3pPr>
            <a:lvl4pPr marL="1828800" marR="0" lvl="3"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4pPr>
            <a:lvl5pPr marL="2286000" marR="0" lvl="4"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5pPr>
            <a:lvl6pPr marL="2743200" marR="0" lvl="5"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6pPr>
            <a:lvl7pPr marL="3200400" marR="0" lvl="6"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7pPr>
            <a:lvl8pPr marL="3657600" marR="0" lvl="7"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8pPr>
            <a:lvl9pPr marL="4114800" marR="0" lvl="8" indent="-330200" algn="l" rtl="0">
              <a:spcBef>
                <a:spcPts val="320"/>
              </a:spcBef>
              <a:spcAft>
                <a:spcPts val="0"/>
              </a:spcAft>
              <a:buClr>
                <a:schemeClr val="dk1"/>
              </a:buClr>
              <a:buSzPts val="1600"/>
              <a:buFont typeface="Arial"/>
              <a:buChar char="•"/>
              <a:defRPr sz="1600" b="0" i="0" u="none" strike="noStrike" cap="none">
                <a:solidFill>
                  <a:schemeClr val="dk1"/>
                </a:solidFill>
                <a:latin typeface="Arial"/>
                <a:ea typeface="Arial"/>
                <a:cs typeface="Arial"/>
                <a:sym typeface="Arial"/>
              </a:defRPr>
            </a:lvl9pPr>
          </a:lstStyle>
          <a:p>
            <a:endParaRPr/>
          </a:p>
        </p:txBody>
      </p:sp>
      <p:sp>
        <p:nvSpPr>
          <p:cNvPr id="57" name="Google Shape;57;p7"/>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58" name="Google Shape;58;p7"/>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59" name="Google Shape;59;p7"/>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65"/>
        <p:cNvGrpSpPr/>
        <p:nvPr/>
      </p:nvGrpSpPr>
      <p:grpSpPr>
        <a:xfrm>
          <a:off x="0" y="0"/>
          <a:ext cx="0" cy="0"/>
          <a:chOff x="0" y="0"/>
          <a:chExt cx="0" cy="0"/>
        </a:xfrm>
      </p:grpSpPr>
      <p:sp>
        <p:nvSpPr>
          <p:cNvPr id="66" name="Google Shape;66;p9"/>
          <p:cNvSpPr txBox="1">
            <a:spLocks noGrp="1"/>
          </p:cNvSpPr>
          <p:nvPr>
            <p:ph type="title"/>
          </p:nvPr>
        </p:nvSpPr>
        <p:spPr>
          <a:xfrm>
            <a:off x="457201" y="273050"/>
            <a:ext cx="3008313" cy="116205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67" name="Google Shape;67;p9"/>
          <p:cNvSpPr txBox="1">
            <a:spLocks noGrp="1"/>
          </p:cNvSpPr>
          <p:nvPr>
            <p:ph type="body" idx="1"/>
          </p:nvPr>
        </p:nvSpPr>
        <p:spPr>
          <a:xfrm>
            <a:off x="3575050" y="273051"/>
            <a:ext cx="5111751" cy="5853113"/>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68" name="Google Shape;68;p9"/>
          <p:cNvSpPr txBox="1">
            <a:spLocks noGrp="1"/>
          </p:cNvSpPr>
          <p:nvPr>
            <p:ph type="body" idx="2"/>
          </p:nvPr>
        </p:nvSpPr>
        <p:spPr>
          <a:xfrm>
            <a:off x="457201" y="1435101"/>
            <a:ext cx="3008313" cy="4691063"/>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69" name="Google Shape;69;p9"/>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70" name="Google Shape;70;p9"/>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1" name="Google Shape;71;p9"/>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72"/>
        <p:cNvGrpSpPr/>
        <p:nvPr/>
      </p:nvGrpSpPr>
      <p:grpSpPr>
        <a:xfrm>
          <a:off x="0" y="0"/>
          <a:ext cx="0" cy="0"/>
          <a:chOff x="0" y="0"/>
          <a:chExt cx="0" cy="0"/>
        </a:xfrm>
      </p:grpSpPr>
      <p:sp>
        <p:nvSpPr>
          <p:cNvPr id="73" name="Google Shape;73;p10"/>
          <p:cNvSpPr txBox="1">
            <a:spLocks noGrp="1"/>
          </p:cNvSpPr>
          <p:nvPr>
            <p:ph type="title"/>
          </p:nvPr>
        </p:nvSpPr>
        <p:spPr>
          <a:xfrm>
            <a:off x="1792288" y="4800601"/>
            <a:ext cx="5486400" cy="566738"/>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2000" b="1"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74" name="Google Shape;74;p10"/>
          <p:cNvSpPr>
            <a:spLocks noGrp="1"/>
          </p:cNvSpPr>
          <p:nvPr>
            <p:ph type="pic" idx="2"/>
          </p:nvPr>
        </p:nvSpPr>
        <p:spPr>
          <a:xfrm>
            <a:off x="1792288" y="612775"/>
            <a:ext cx="5486400" cy="4114800"/>
          </a:xfrm>
          <a:prstGeom prst="rect">
            <a:avLst/>
          </a:prstGeom>
          <a:noFill/>
          <a:ln>
            <a:noFill/>
          </a:ln>
        </p:spPr>
        <p:txBody>
          <a:bodyPr spcFirstLastPara="1" wrap="square" lIns="91425" tIns="91425" rIns="91425" bIns="91425" anchor="t" anchorCtr="0">
            <a:noAutofit/>
          </a:bodyPr>
          <a:lstStyle>
            <a:lvl1pPr marL="0" marR="0" lvl="0" indent="0" algn="l" rtl="0">
              <a:spcBef>
                <a:spcPts val="640"/>
              </a:spcBef>
              <a:spcAft>
                <a:spcPts val="0"/>
              </a:spcAft>
              <a:buClr>
                <a:schemeClr val="dk1"/>
              </a:buClr>
              <a:buSzPts val="1400"/>
              <a:buFont typeface="Arial"/>
              <a:buNone/>
              <a:defRPr sz="3200" b="0" i="0" u="none" strike="noStrike" cap="none">
                <a:solidFill>
                  <a:schemeClr val="dk1"/>
                </a:solidFill>
                <a:latin typeface="Arial"/>
                <a:ea typeface="Arial"/>
                <a:cs typeface="Arial"/>
                <a:sym typeface="Arial"/>
              </a:defRPr>
            </a:lvl1pPr>
            <a:lvl2pPr marL="457200" marR="0" lvl="1" indent="0" algn="l" rtl="0">
              <a:spcBef>
                <a:spcPts val="560"/>
              </a:spcBef>
              <a:spcAft>
                <a:spcPts val="0"/>
              </a:spcAft>
              <a:buClr>
                <a:schemeClr val="dk1"/>
              </a:buClr>
              <a:buSzPts val="1400"/>
              <a:buFont typeface="Arial"/>
              <a:buNone/>
              <a:defRPr sz="2800" b="0" i="0" u="none" strike="noStrike" cap="none">
                <a:solidFill>
                  <a:schemeClr val="dk1"/>
                </a:solidFill>
                <a:latin typeface="Arial"/>
                <a:ea typeface="Arial"/>
                <a:cs typeface="Arial"/>
                <a:sym typeface="Arial"/>
              </a:defRPr>
            </a:lvl2pPr>
            <a:lvl3pPr marL="914400" marR="0" lvl="2" indent="0" algn="l" rtl="0">
              <a:spcBef>
                <a:spcPts val="480"/>
              </a:spcBef>
              <a:spcAft>
                <a:spcPts val="0"/>
              </a:spcAft>
              <a:buClr>
                <a:schemeClr val="dk1"/>
              </a:buClr>
              <a:buSzPts val="1400"/>
              <a:buFont typeface="Arial"/>
              <a:buNone/>
              <a:defRPr sz="2400" b="0" i="0" u="none" strike="noStrike" cap="none">
                <a:solidFill>
                  <a:schemeClr val="dk1"/>
                </a:solidFill>
                <a:latin typeface="Arial"/>
                <a:ea typeface="Arial"/>
                <a:cs typeface="Arial"/>
                <a:sym typeface="Arial"/>
              </a:defRPr>
            </a:lvl3pPr>
            <a:lvl4pPr marL="1371600" marR="0" lvl="3"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4pPr>
            <a:lvl5pPr marL="1828800" marR="0" lvl="4"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5pPr>
            <a:lvl6pPr marL="2286000" marR="0" lvl="5"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6pPr>
            <a:lvl7pPr marL="2743200" marR="0" lvl="6"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7pPr>
            <a:lvl8pPr marL="3200400" marR="0" lvl="7"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8pPr>
            <a:lvl9pPr marL="3657600" marR="0" lvl="8" indent="0" algn="l" rtl="0">
              <a:spcBef>
                <a:spcPts val="400"/>
              </a:spcBef>
              <a:spcAft>
                <a:spcPts val="0"/>
              </a:spcAft>
              <a:buClr>
                <a:schemeClr val="dk1"/>
              </a:buClr>
              <a:buSzPts val="1400"/>
              <a:buFont typeface="Arial"/>
              <a:buNone/>
              <a:defRPr sz="2000" b="0" i="0" u="none" strike="noStrike" cap="none">
                <a:solidFill>
                  <a:schemeClr val="dk1"/>
                </a:solidFill>
                <a:latin typeface="Arial"/>
                <a:ea typeface="Arial"/>
                <a:cs typeface="Arial"/>
                <a:sym typeface="Arial"/>
              </a:defRPr>
            </a:lvl9pPr>
          </a:lstStyle>
          <a:p>
            <a:endParaRPr dirty="0"/>
          </a:p>
        </p:txBody>
      </p:sp>
      <p:sp>
        <p:nvSpPr>
          <p:cNvPr id="75" name="Google Shape;75;p10"/>
          <p:cNvSpPr txBox="1">
            <a:spLocks noGrp="1"/>
          </p:cNvSpPr>
          <p:nvPr>
            <p:ph type="body" idx="1"/>
          </p:nvPr>
        </p:nvSpPr>
        <p:spPr>
          <a:xfrm>
            <a:off x="1792288" y="5367339"/>
            <a:ext cx="5486400" cy="804862"/>
          </a:xfrm>
          <a:prstGeom prst="rect">
            <a:avLst/>
          </a:prstGeom>
          <a:noFill/>
          <a:ln>
            <a:noFill/>
          </a:ln>
        </p:spPr>
        <p:txBody>
          <a:bodyPr spcFirstLastPara="1" wrap="square" lIns="91425" tIns="91425" rIns="91425" bIns="91425" anchor="t" anchorCtr="0">
            <a:noAutofit/>
          </a:bodyPr>
          <a:lstStyle>
            <a:lvl1pPr marL="457200" marR="0" lvl="0" indent="-228600" algn="l" rtl="0">
              <a:spcBef>
                <a:spcPts val="280"/>
              </a:spcBef>
              <a:spcAft>
                <a:spcPts val="0"/>
              </a:spcAft>
              <a:buClr>
                <a:schemeClr val="dk1"/>
              </a:buClr>
              <a:buSzPts val="3200"/>
              <a:buFont typeface="Arial"/>
              <a:buNone/>
              <a:defRPr sz="1400" b="0" i="0" u="none" strike="noStrike" cap="none">
                <a:solidFill>
                  <a:schemeClr val="dk1"/>
                </a:solidFill>
                <a:latin typeface="Arial"/>
                <a:ea typeface="Arial"/>
                <a:cs typeface="Arial"/>
                <a:sym typeface="Arial"/>
              </a:defRPr>
            </a:lvl1pPr>
            <a:lvl2pPr marL="914400" marR="0" lvl="1" indent="-228600" algn="l" rtl="0">
              <a:spcBef>
                <a:spcPts val="240"/>
              </a:spcBef>
              <a:spcAft>
                <a:spcPts val="0"/>
              </a:spcAft>
              <a:buClr>
                <a:schemeClr val="dk1"/>
              </a:buClr>
              <a:buSzPts val="2800"/>
              <a:buFont typeface="Arial"/>
              <a:buNone/>
              <a:defRPr sz="1200" b="0" i="0" u="none" strike="noStrike" cap="none">
                <a:solidFill>
                  <a:schemeClr val="dk1"/>
                </a:solidFill>
                <a:latin typeface="Arial"/>
                <a:ea typeface="Arial"/>
                <a:cs typeface="Arial"/>
                <a:sym typeface="Arial"/>
              </a:defRPr>
            </a:lvl2pPr>
            <a:lvl3pPr marL="1371600" marR="0" lvl="2" indent="-228600" algn="l" rtl="0">
              <a:spcBef>
                <a:spcPts val="200"/>
              </a:spcBef>
              <a:spcAft>
                <a:spcPts val="0"/>
              </a:spcAft>
              <a:buClr>
                <a:schemeClr val="dk1"/>
              </a:buClr>
              <a:buSzPts val="2400"/>
              <a:buFont typeface="Arial"/>
              <a:buNone/>
              <a:defRPr sz="1000" b="0" i="0" u="none" strike="noStrike" cap="none">
                <a:solidFill>
                  <a:schemeClr val="dk1"/>
                </a:solidFill>
                <a:latin typeface="Arial"/>
                <a:ea typeface="Arial"/>
                <a:cs typeface="Arial"/>
                <a:sym typeface="Arial"/>
              </a:defRPr>
            </a:lvl3pPr>
            <a:lvl4pPr marL="1828800" marR="0" lvl="3"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4pPr>
            <a:lvl5pPr marL="2286000" marR="0" lvl="4"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5pPr>
            <a:lvl6pPr marL="2743200" marR="0" lvl="5"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6pPr>
            <a:lvl7pPr marL="3200400" marR="0" lvl="6"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7pPr>
            <a:lvl8pPr marL="3657600" marR="0" lvl="7"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8pPr>
            <a:lvl9pPr marL="4114800" marR="0" lvl="8" indent="-228600" algn="l" rtl="0">
              <a:spcBef>
                <a:spcPts val="180"/>
              </a:spcBef>
              <a:spcAft>
                <a:spcPts val="0"/>
              </a:spcAft>
              <a:buClr>
                <a:schemeClr val="dk1"/>
              </a:buClr>
              <a:buSzPts val="2000"/>
              <a:buFont typeface="Arial"/>
              <a:buNone/>
              <a:defRPr sz="900" b="0" i="0" u="none" strike="noStrike" cap="none">
                <a:solidFill>
                  <a:schemeClr val="dk1"/>
                </a:solidFill>
                <a:latin typeface="Arial"/>
                <a:ea typeface="Arial"/>
                <a:cs typeface="Arial"/>
                <a:sym typeface="Arial"/>
              </a:defRPr>
            </a:lvl9pPr>
          </a:lstStyle>
          <a:p>
            <a:endParaRPr/>
          </a:p>
        </p:txBody>
      </p:sp>
      <p:sp>
        <p:nvSpPr>
          <p:cNvPr id="76" name="Google Shape;76;p10"/>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77" name="Google Shape;77;p10"/>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78" name="Google Shape;78;p10"/>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79"/>
        <p:cNvGrpSpPr/>
        <p:nvPr/>
      </p:nvGrpSpPr>
      <p:grpSpPr>
        <a:xfrm>
          <a:off x="0" y="0"/>
          <a:ext cx="0" cy="0"/>
          <a:chOff x="0" y="0"/>
          <a:chExt cx="0" cy="0"/>
        </a:xfrm>
      </p:grpSpPr>
      <p:sp>
        <p:nvSpPr>
          <p:cNvPr id="80" name="Google Shape;80;p1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a:p>
        </p:txBody>
      </p:sp>
      <p:sp>
        <p:nvSpPr>
          <p:cNvPr id="81" name="Google Shape;81;p11"/>
          <p:cNvSpPr txBox="1">
            <a:spLocks noGrp="1"/>
          </p:cNvSpPr>
          <p:nvPr>
            <p:ph type="body" idx="1"/>
          </p:nvPr>
        </p:nvSpPr>
        <p:spPr>
          <a:xfrm rot="5400000">
            <a:off x="2514600" y="152400"/>
            <a:ext cx="4114800" cy="77724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82" name="Google Shape;82;p1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83" name="Google Shape;83;p1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84" name="Google Shape;84;p1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2"/>
        <p:cNvGrpSpPr/>
        <p:nvPr/>
      </p:nvGrpSpPr>
      <p:grpSpPr>
        <a:xfrm>
          <a:off x="0" y="0"/>
          <a:ext cx="0" cy="0"/>
          <a:chOff x="0" y="0"/>
          <a:chExt cx="0" cy="0"/>
        </a:xfrm>
      </p:grpSpPr>
      <p:sp>
        <p:nvSpPr>
          <p:cNvPr id="13" name="Google Shape;13;p1"/>
          <p:cNvSpPr txBox="1">
            <a:spLocks noGrp="1"/>
          </p:cNvSpPr>
          <p:nvPr>
            <p:ph type="title"/>
          </p:nvPr>
        </p:nvSpPr>
        <p:spPr>
          <a:xfrm>
            <a:off x="685800" y="685800"/>
            <a:ext cx="7772400" cy="1066800"/>
          </a:xfrm>
          <a:prstGeom prst="rect">
            <a:avLst/>
          </a:prstGeom>
          <a:noFill/>
          <a:ln>
            <a:noFill/>
          </a:ln>
        </p:spPr>
        <p:txBody>
          <a:bodyPr spcFirstLastPara="1" wrap="square" lIns="91425" tIns="91425" rIns="91425" bIns="91425" anchor="ctr" anchorCtr="0">
            <a:noAutofit/>
          </a:bodyPr>
          <a:lstStyle>
            <a:lvl1pPr marL="0" marR="0" lvl="0"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1pPr>
            <a:lvl2pPr marL="0" marR="0" lvl="1"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2pPr>
            <a:lvl3pPr marL="0" marR="0" lvl="2"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3pPr>
            <a:lvl4pPr marL="0" marR="0" lvl="3"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4pPr>
            <a:lvl5pPr marL="0" marR="0" lvl="4"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5pPr>
            <a:lvl6pPr marL="457200" marR="0" lvl="5"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6pPr>
            <a:lvl7pPr marL="914400" marR="0" lvl="6"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7pPr>
            <a:lvl8pPr marL="1371600" marR="0" lvl="7"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8pPr>
            <a:lvl9pPr marL="1828800" marR="0" lvl="8" indent="0" algn="ctr" rtl="0">
              <a:spcBef>
                <a:spcPts val="0"/>
              </a:spcBef>
              <a:spcAft>
                <a:spcPts val="0"/>
              </a:spcAft>
              <a:buSzPts val="1400"/>
              <a:buNone/>
              <a:defRPr sz="3600" b="0" i="0" u="none" strike="noStrike" cap="none">
                <a:solidFill>
                  <a:schemeClr val="dk2"/>
                </a:solidFill>
                <a:latin typeface="Times New Roman"/>
                <a:ea typeface="Times New Roman"/>
                <a:cs typeface="Times New Roman"/>
                <a:sym typeface="Times New Roman"/>
              </a:defRPr>
            </a:lvl9pPr>
          </a:lstStyle>
          <a:p>
            <a:endParaRPr dirty="0"/>
          </a:p>
        </p:txBody>
      </p:sp>
      <p:sp>
        <p:nvSpPr>
          <p:cNvPr id="14" name="Google Shape;14;p1"/>
          <p:cNvSpPr txBox="1">
            <a:spLocks noGrp="1"/>
          </p:cNvSpPr>
          <p:nvPr>
            <p:ph type="body" idx="1"/>
          </p:nvPr>
        </p:nvSpPr>
        <p:spPr>
          <a:xfrm>
            <a:off x="685800" y="1981200"/>
            <a:ext cx="7772400" cy="4114800"/>
          </a:xfrm>
          <a:prstGeom prst="rect">
            <a:avLst/>
          </a:prstGeom>
          <a:noFill/>
          <a:ln>
            <a:noFill/>
          </a:ln>
        </p:spPr>
        <p:txBody>
          <a:bodyPr spcFirstLastPara="1" wrap="square" lIns="91425" tIns="91425" rIns="91425" bIns="91425" anchor="t" anchorCtr="0">
            <a:noAutofit/>
          </a:bodyPr>
          <a:lstStyle>
            <a:lvl1pPr marL="457200" marR="0" lvl="0" indent="-431800" algn="l" rtl="0">
              <a:spcBef>
                <a:spcPts val="640"/>
              </a:spcBef>
              <a:spcAft>
                <a:spcPts val="0"/>
              </a:spcAft>
              <a:buClr>
                <a:schemeClr val="dk1"/>
              </a:buClr>
              <a:buSzPts val="3200"/>
              <a:buFont typeface="Arial"/>
              <a:buChar char="•"/>
              <a:defRPr sz="3200" b="0" i="0" u="none" strike="noStrike" cap="none">
                <a:solidFill>
                  <a:schemeClr val="dk1"/>
                </a:solidFill>
                <a:latin typeface="Arial"/>
                <a:ea typeface="Arial"/>
                <a:cs typeface="Arial"/>
                <a:sym typeface="Arial"/>
              </a:defRPr>
            </a:lvl1pPr>
            <a:lvl2pPr marL="914400" marR="0" lvl="1" indent="-406400" algn="l" rtl="0">
              <a:spcBef>
                <a:spcPts val="560"/>
              </a:spcBef>
              <a:spcAft>
                <a:spcPts val="0"/>
              </a:spcAft>
              <a:buClr>
                <a:schemeClr val="dk1"/>
              </a:buClr>
              <a:buSzPts val="2800"/>
              <a:buFont typeface="Arial"/>
              <a:buChar char="–"/>
              <a:defRPr sz="2800" b="0" i="0" u="none" strike="noStrike" cap="none">
                <a:solidFill>
                  <a:schemeClr val="dk1"/>
                </a:solidFill>
                <a:latin typeface="Arial"/>
                <a:ea typeface="Arial"/>
                <a:cs typeface="Arial"/>
                <a:sym typeface="Arial"/>
              </a:defRPr>
            </a:lvl2pPr>
            <a:lvl3pPr marL="1371600" marR="0" lvl="2" indent="-381000" algn="l" rtl="0">
              <a:spcBef>
                <a:spcPts val="480"/>
              </a:spcBef>
              <a:spcAft>
                <a:spcPts val="0"/>
              </a:spcAft>
              <a:buClr>
                <a:schemeClr val="dk1"/>
              </a:buClr>
              <a:buSzPts val="2400"/>
              <a:buFont typeface="Arial"/>
              <a:buChar char="•"/>
              <a:defRPr sz="2400" b="0" i="0" u="none" strike="noStrike" cap="none">
                <a:solidFill>
                  <a:schemeClr val="dk1"/>
                </a:solidFill>
                <a:latin typeface="Arial"/>
                <a:ea typeface="Arial"/>
                <a:cs typeface="Arial"/>
                <a:sym typeface="Arial"/>
              </a:defRPr>
            </a:lvl3pPr>
            <a:lvl4pPr marL="1828800" marR="0" lvl="3"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4pPr>
            <a:lvl5pPr marL="2286000" marR="0" lvl="4"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5pPr>
            <a:lvl6pPr marL="2743200" marR="0" lvl="5"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6pPr>
            <a:lvl7pPr marL="3200400" marR="0" lvl="6"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7pPr>
            <a:lvl8pPr marL="3657600" marR="0" lvl="7"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8pPr>
            <a:lvl9pPr marL="4114800" marR="0" lvl="8" indent="-355600" algn="l" rtl="0">
              <a:spcBef>
                <a:spcPts val="400"/>
              </a:spcBef>
              <a:spcAft>
                <a:spcPts val="0"/>
              </a:spcAft>
              <a:buClr>
                <a:schemeClr val="dk1"/>
              </a:buClr>
              <a:buSzPts val="2000"/>
              <a:buFont typeface="Arial"/>
              <a:buChar char="•"/>
              <a:defRPr sz="2000" b="0" i="0" u="none" strike="noStrike" cap="none">
                <a:solidFill>
                  <a:schemeClr val="dk1"/>
                </a:solidFill>
                <a:latin typeface="Arial"/>
                <a:ea typeface="Arial"/>
                <a:cs typeface="Arial"/>
                <a:sym typeface="Arial"/>
              </a:defRPr>
            </a:lvl9pPr>
          </a:lstStyle>
          <a:p>
            <a:endParaRPr/>
          </a:p>
        </p:txBody>
      </p:sp>
      <p:sp>
        <p:nvSpPr>
          <p:cNvPr id="15" name="Google Shape;15;p1"/>
          <p:cNvSpPr txBox="1">
            <a:spLocks noGrp="1"/>
          </p:cNvSpPr>
          <p:nvPr>
            <p:ph type="dt" idx="10"/>
          </p:nvPr>
        </p:nvSpPr>
        <p:spPr>
          <a:xfrm>
            <a:off x="685800" y="377825"/>
            <a:ext cx="1600200" cy="215900"/>
          </a:xfrm>
          <a:prstGeom prst="rect">
            <a:avLst/>
          </a:prstGeom>
          <a:noFill/>
          <a:ln>
            <a:noFill/>
          </a:ln>
        </p:spPr>
        <p:txBody>
          <a:bodyPr spcFirstLastPara="1" wrap="square" lIns="91425" tIns="91425" rIns="91425" bIns="91425" anchor="b" anchorCtr="0">
            <a:noAutofit/>
          </a:bodyPr>
          <a:lstStyle>
            <a:lvl1pPr marL="0" marR="0" lvl="0" indent="0" algn="l" rtl="0">
              <a:spcBef>
                <a:spcPts val="0"/>
              </a:spcBef>
              <a:spcAft>
                <a:spcPts val="0"/>
              </a:spcAft>
              <a:buSzPts val="1400"/>
              <a:buNone/>
              <a:defRPr sz="1400" b="1"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July 2021</a:t>
            </a:r>
            <a:endParaRPr dirty="0"/>
          </a:p>
        </p:txBody>
      </p:sp>
      <p:sp>
        <p:nvSpPr>
          <p:cNvPr id="16" name="Google Shape;16;p1"/>
          <p:cNvSpPr txBox="1">
            <a:spLocks noGrp="1"/>
          </p:cNvSpPr>
          <p:nvPr>
            <p:ph type="ftr" idx="11"/>
          </p:nvPr>
        </p:nvSpPr>
        <p:spPr>
          <a:xfrm>
            <a:off x="5486400" y="6475413"/>
            <a:ext cx="3124200" cy="184150"/>
          </a:xfrm>
          <a:prstGeom prst="rect">
            <a:avLst/>
          </a:prstGeom>
          <a:noFill/>
          <a:ln>
            <a:noFill/>
          </a:ln>
        </p:spPr>
        <p:txBody>
          <a:bodyPr spcFirstLastPara="1" wrap="square" lIns="91425" tIns="91425" rIns="91425" bIns="91425" anchor="t" anchorCtr="0">
            <a:noAutofit/>
          </a:bodyPr>
          <a:lstStyle>
            <a:lvl1pPr marL="0" marR="0" lvl="0" indent="0" algn="r"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1pPr>
            <a:lvl2pPr marL="457200" marR="0" lvl="1"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2pPr>
            <a:lvl3pPr marL="914400" marR="0" lvl="2"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3pPr>
            <a:lvl4pPr marL="1371600" marR="0" lvl="3"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4pPr>
            <a:lvl5pPr marL="1828800" marR="0" lvl="4"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5pPr>
            <a:lvl6pPr marL="2286000" marR="0" lvl="5"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6pPr>
            <a:lvl7pPr marL="2743200" marR="0" lvl="6"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7pPr>
            <a:lvl8pPr marL="3200400" marR="0" lvl="7"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8pPr>
            <a:lvl9pPr marL="3657600" marR="0" lvl="8" indent="0" algn="l" rtl="0">
              <a:spcBef>
                <a:spcPts val="0"/>
              </a:spcBef>
              <a:spcAft>
                <a:spcPts val="0"/>
              </a:spcAft>
              <a:buSzPts val="1400"/>
              <a:buNone/>
              <a:defRPr sz="1200" b="0" i="0" u="none" strike="noStrike" cap="none">
                <a:solidFill>
                  <a:schemeClr val="dk1"/>
                </a:solidFill>
                <a:latin typeface="Times New Roman"/>
                <a:ea typeface="Times New Roman"/>
                <a:cs typeface="Times New Roman"/>
                <a:sym typeface="Times New Roman"/>
              </a:defRPr>
            </a:lvl9pPr>
          </a:lstStyle>
          <a:p>
            <a:r>
              <a:rPr lang="en-US"/>
              <a:t>Hernandez, Kohno, Kobayashi, Kim (YNU)</a:t>
            </a:r>
            <a:endParaRPr dirty="0"/>
          </a:p>
        </p:txBody>
      </p:sp>
      <p:sp>
        <p:nvSpPr>
          <p:cNvPr id="17" name="Google Shape;17;p1"/>
          <p:cNvSpPr txBox="1">
            <a:spLocks noGrp="1"/>
          </p:cNvSpPr>
          <p:nvPr>
            <p:ph type="sldNum" idx="12"/>
          </p:nvPr>
        </p:nvSpPr>
        <p:spPr>
          <a:xfrm>
            <a:off x="4341813" y="6475413"/>
            <a:ext cx="536575" cy="184150"/>
          </a:xfrm>
          <a:prstGeom prst="rect">
            <a:avLst/>
          </a:prstGeom>
          <a:noFill/>
          <a:ln>
            <a:noFill/>
          </a:ln>
        </p:spPr>
        <p:txBody>
          <a:bodyPr spcFirstLastPara="1" wrap="square" lIns="0" tIns="0" rIns="0" bIns="0" anchor="t" anchorCtr="0">
            <a:noAutofit/>
          </a:bodyPr>
          <a:lstStyle>
            <a:lvl1pPr marL="0" marR="0" lvl="0"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1pPr>
            <a:lvl2pPr marL="0" marR="0" lvl="1"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2pPr>
            <a:lvl3pPr marL="0" marR="0" lvl="2"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3pPr>
            <a:lvl4pPr marL="0" marR="0" lvl="3"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4pPr>
            <a:lvl5pPr marL="0" marR="0" lvl="4"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5pPr>
            <a:lvl6pPr marL="0" marR="0" lvl="5"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6pPr>
            <a:lvl7pPr marL="0" marR="0" lvl="6"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7pPr>
            <a:lvl8pPr marL="0" marR="0" lvl="7"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8pPr>
            <a:lvl9pPr marL="0" marR="0" lvl="8" indent="0" algn="ctr" rtl="0">
              <a:spcBef>
                <a:spcPts val="0"/>
              </a:spcBef>
              <a:spcAft>
                <a:spcPts val="0"/>
              </a:spcAft>
              <a:buNone/>
              <a:defRPr sz="1200" b="0" i="0" u="none" strike="noStrike" cap="none">
                <a:solidFill>
                  <a:schemeClr val="dk1"/>
                </a:solidFill>
                <a:latin typeface="Times New Roman"/>
                <a:ea typeface="Times New Roman"/>
                <a:cs typeface="Times New Roman"/>
                <a:sym typeface="Times New Roman"/>
              </a:defRPr>
            </a:lvl9pPr>
          </a:lstStyle>
          <a:p>
            <a:pPr marL="0" lvl="0" indent="0" algn="ctr" rtl="0">
              <a:spcBef>
                <a:spcPts val="0"/>
              </a:spcBef>
              <a:spcAft>
                <a:spcPts val="0"/>
              </a:spcAft>
              <a:buNone/>
            </a:pPr>
            <a:r>
              <a:rPr lang="en-US" dirty="0"/>
              <a:t>Slide </a:t>
            </a:r>
            <a:fld id="{00000000-1234-1234-1234-123412341234}" type="slidenum">
              <a:rPr lang="en-US"/>
              <a:t>‹#›</a:t>
            </a:fld>
            <a:endParaRPr dirty="0"/>
          </a:p>
        </p:txBody>
      </p:sp>
      <p:sp>
        <p:nvSpPr>
          <p:cNvPr id="18" name="Google Shape;18;p1"/>
          <p:cNvSpPr/>
          <p:nvPr/>
        </p:nvSpPr>
        <p:spPr>
          <a:xfrm>
            <a:off x="3657600" y="393700"/>
            <a:ext cx="4800600" cy="215900"/>
          </a:xfrm>
          <a:prstGeom prst="rect">
            <a:avLst/>
          </a:prstGeom>
          <a:noFill/>
          <a:ln>
            <a:noFill/>
          </a:ln>
        </p:spPr>
        <p:txBody>
          <a:bodyPr spcFirstLastPara="1" wrap="square" lIns="0" tIns="0" rIns="0" bIns="0" anchor="b" anchorCtr="0">
            <a:noAutofit/>
          </a:bodyPr>
          <a:lstStyle/>
          <a:p>
            <a:pPr marL="1828800" marR="0" lvl="4" indent="0" algn="r" rtl="0">
              <a:spcBef>
                <a:spcPts val="0"/>
              </a:spcBef>
              <a:spcAft>
                <a:spcPts val="0"/>
              </a:spcAft>
              <a:buNone/>
            </a:pPr>
            <a:r>
              <a:rPr lang="en-US" sz="1400" b="1" i="0" u="none" strike="noStrike" cap="none" dirty="0">
                <a:solidFill>
                  <a:schemeClr val="dk1"/>
                </a:solidFill>
                <a:latin typeface="Times New Roman"/>
                <a:ea typeface="Times New Roman"/>
                <a:cs typeface="Times New Roman"/>
                <a:sym typeface="Times New Roman"/>
              </a:rPr>
              <a:t>Doc: IEEE P802.15-21-0384-02-6a</a:t>
            </a:r>
            <a:endParaRPr sz="1400" b="1" i="0" u="none" strike="noStrike" cap="none" dirty="0">
              <a:solidFill>
                <a:schemeClr val="dk1"/>
              </a:solidFill>
              <a:latin typeface="Times New Roman"/>
              <a:ea typeface="Times New Roman"/>
              <a:cs typeface="Times New Roman"/>
              <a:sym typeface="Times New Roman"/>
            </a:endParaRPr>
          </a:p>
        </p:txBody>
      </p:sp>
      <p:cxnSp>
        <p:nvCxnSpPr>
          <p:cNvPr id="19" name="Google Shape;19;p1"/>
          <p:cNvCxnSpPr/>
          <p:nvPr/>
        </p:nvCxnSpPr>
        <p:spPr>
          <a:xfrm>
            <a:off x="685800" y="609600"/>
            <a:ext cx="7772400" cy="0"/>
          </a:xfrm>
          <a:prstGeom prst="straightConnector1">
            <a:avLst/>
          </a:prstGeom>
          <a:noFill/>
          <a:ln w="12700" cap="flat" cmpd="sng">
            <a:solidFill>
              <a:schemeClr val="dk1"/>
            </a:solidFill>
            <a:prstDash val="solid"/>
            <a:round/>
            <a:headEnd type="none" w="sm" len="sm"/>
            <a:tailEnd type="none" w="sm" len="sm"/>
          </a:ln>
        </p:spPr>
      </p:cxnSp>
      <p:sp>
        <p:nvSpPr>
          <p:cNvPr id="20" name="Google Shape;20;p1"/>
          <p:cNvSpPr/>
          <p:nvPr/>
        </p:nvSpPr>
        <p:spPr>
          <a:xfrm>
            <a:off x="685800" y="6475413"/>
            <a:ext cx="711200" cy="184150"/>
          </a:xfrm>
          <a:prstGeom prst="rect">
            <a:avLst/>
          </a:prstGeom>
          <a:noFill/>
          <a:ln>
            <a:noFill/>
          </a:ln>
        </p:spPr>
        <p:txBody>
          <a:bodyPr spcFirstLastPara="1" wrap="square" lIns="0" tIns="0" rIns="0" bIns="0" anchor="t" anchorCtr="0">
            <a:noAutofit/>
          </a:bodyPr>
          <a:lstStyle/>
          <a:p>
            <a:pPr marL="0" marR="0" lvl="0" indent="0" algn="l" rtl="0">
              <a:spcBef>
                <a:spcPts val="0"/>
              </a:spcBef>
              <a:spcAft>
                <a:spcPts val="0"/>
              </a:spcAft>
              <a:buNone/>
            </a:pPr>
            <a:r>
              <a:rPr lang="en-US" sz="1200" b="0" i="0" u="none" strike="noStrike" cap="none" dirty="0">
                <a:solidFill>
                  <a:schemeClr val="dk1"/>
                </a:solidFill>
                <a:latin typeface="Times New Roman"/>
                <a:ea typeface="Times New Roman"/>
                <a:cs typeface="Times New Roman"/>
                <a:sym typeface="Times New Roman"/>
              </a:rPr>
              <a:t>Submission</a:t>
            </a:r>
            <a:endParaRPr dirty="0"/>
          </a:p>
        </p:txBody>
      </p:sp>
      <p:cxnSp>
        <p:nvCxnSpPr>
          <p:cNvPr id="21" name="Google Shape;21;p1"/>
          <p:cNvCxnSpPr/>
          <p:nvPr/>
        </p:nvCxnSpPr>
        <p:spPr>
          <a:xfrm>
            <a:off x="685800" y="6477000"/>
            <a:ext cx="7848600" cy="0"/>
          </a:xfrm>
          <a:prstGeom prst="straightConnector1">
            <a:avLst/>
          </a:prstGeom>
          <a:noFill/>
          <a:ln w="12700" cap="flat" cmpd="sng">
            <a:solidFill>
              <a:schemeClr val="dk1"/>
            </a:solidFill>
            <a:prstDash val="solid"/>
            <a:round/>
            <a:headEnd type="none" w="sm" len="sm"/>
            <a:tailEnd type="none" w="sm" len="sm"/>
          </a:ln>
        </p:spPr>
      </p:cxn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5" r:id="rId7"/>
    <p:sldLayoutId id="2147483656" r:id="rId8"/>
    <p:sldLayoutId id="2147483657" r:id="rId9"/>
    <p:sldLayoutId id="2147483658" r:id="rId10"/>
  </p:sldLayoutIdLst>
  <p:hf hdr="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s://mentor.ieee.org/802.15/dcn/21/15-21-0259-03-006a-ieee-802-15-6a-par-draft.pdf"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hyperlink" Target="http://ieee802.org/" TargetMode="Externa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hyperlink" Target="https://mentor.ieee.org/802.15/dcn/21/15-21-0260-02-006a-ieee-802-15-6a-csd-draft.docx" TargetMode="Externa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25"/>
          <p:cNvSpPr txBox="1">
            <a:spLocks noGrp="1"/>
          </p:cNvSpPr>
          <p:nvPr>
            <p:ph type="dt" idx="10"/>
          </p:nvPr>
        </p:nvSpPr>
        <p:spPr>
          <a:xfrm>
            <a:off x="685800" y="377825"/>
            <a:ext cx="1600200" cy="215900"/>
          </a:xfrm>
          <a:prstGeom prst="rect">
            <a:avLst/>
          </a:prstGeom>
          <a:noFill/>
          <a:ln>
            <a:noFill/>
          </a:ln>
        </p:spPr>
        <p:txBody>
          <a:bodyPr spcFirstLastPara="1" wrap="square" lIns="0" tIns="0" rIns="0" bIns="0" anchor="b" anchorCtr="0">
            <a:noAutofit/>
          </a:bodyPr>
          <a:lstStyle/>
          <a:p>
            <a:pPr marL="0" marR="0" lvl="0" indent="0" algn="l" rtl="0">
              <a:spcBef>
                <a:spcPts val="0"/>
              </a:spcBef>
              <a:spcAft>
                <a:spcPts val="0"/>
              </a:spcAft>
              <a:buClr>
                <a:schemeClr val="dk1"/>
              </a:buClr>
              <a:buFont typeface="Times New Roman"/>
              <a:buNone/>
            </a:pPr>
            <a:r>
              <a:rPr lang="en-US" sz="1400" b="1" i="0" u="none" strike="noStrike" cap="none">
                <a:solidFill>
                  <a:schemeClr val="dk1"/>
                </a:solidFill>
                <a:latin typeface="Times New Roman"/>
                <a:ea typeface="Times New Roman"/>
                <a:cs typeface="Times New Roman"/>
                <a:sym typeface="Times New Roman"/>
              </a:rPr>
              <a:t>July 2021</a:t>
            </a:r>
            <a:endParaRPr dirty="0"/>
          </a:p>
        </p:txBody>
      </p:sp>
      <p:sp>
        <p:nvSpPr>
          <p:cNvPr id="175" name="Google Shape;175;p25"/>
          <p:cNvSpPr txBox="1">
            <a:spLocks noGrp="1"/>
          </p:cNvSpPr>
          <p:nvPr>
            <p:ph type="ftr" idx="11"/>
          </p:nvPr>
        </p:nvSpPr>
        <p:spPr>
          <a:xfrm>
            <a:off x="5486400" y="6475413"/>
            <a:ext cx="3124200" cy="184150"/>
          </a:xfrm>
          <a:prstGeom prst="rect">
            <a:avLst/>
          </a:prstGeom>
          <a:noFill/>
          <a:ln>
            <a:noFill/>
          </a:ln>
        </p:spPr>
        <p:txBody>
          <a:bodyPr spcFirstLastPara="1" wrap="square" lIns="0" tIns="0" rIns="0" bIns="0" anchor="t" anchorCtr="0">
            <a:noAutofit/>
          </a:bodyPr>
          <a:lstStyle/>
          <a:p>
            <a:pPr marL="0" marR="0" lvl="0" indent="0" algn="r" rtl="0">
              <a:spcBef>
                <a:spcPts val="0"/>
              </a:spcBef>
              <a:spcAft>
                <a:spcPts val="0"/>
              </a:spcAft>
              <a:buClr>
                <a:schemeClr val="dk1"/>
              </a:buClr>
              <a:buFont typeface="Times New Roman"/>
              <a:buNone/>
            </a:pPr>
            <a:r>
              <a:rPr lang="en-US" sz="1200" b="0" i="0" u="none" strike="noStrike" cap="none">
                <a:solidFill>
                  <a:schemeClr val="dk1"/>
                </a:solidFill>
                <a:latin typeface="Times New Roman"/>
                <a:ea typeface="Times New Roman"/>
                <a:cs typeface="Times New Roman"/>
                <a:sym typeface="Times New Roman"/>
              </a:rPr>
              <a:t>Hernandez, Kohno, Kobayashi, Kim (YNU)</a:t>
            </a:r>
            <a:endParaRPr dirty="0"/>
          </a:p>
        </p:txBody>
      </p:sp>
      <p:sp>
        <p:nvSpPr>
          <p:cNvPr id="176" name="Google Shape;176;p25"/>
          <p:cNvSpPr txBox="1">
            <a:spLocks noGrp="1"/>
          </p:cNvSpPr>
          <p:nvPr>
            <p:ph type="sldNum" idx="12"/>
          </p:nvPr>
        </p:nvSpPr>
        <p:spPr>
          <a:xfrm>
            <a:off x="4394200" y="6475413"/>
            <a:ext cx="431800" cy="184150"/>
          </a:xfrm>
          <a:prstGeom prst="rect">
            <a:avLst/>
          </a:prstGeom>
          <a:noFill/>
          <a:ln>
            <a:noFill/>
          </a:ln>
        </p:spPr>
        <p:txBody>
          <a:bodyPr spcFirstLastPara="1" wrap="square" lIns="0" tIns="0" rIns="0" bIns="0" anchor="t" anchorCtr="0">
            <a:noAutofit/>
          </a:bodyPr>
          <a:lstStyle/>
          <a:p>
            <a:pPr marL="0" marR="0" lvl="0" indent="0" algn="ctr" rtl="0">
              <a:spcBef>
                <a:spcPts val="0"/>
              </a:spcBef>
              <a:spcAft>
                <a:spcPts val="0"/>
              </a:spcAft>
              <a:buClr>
                <a:schemeClr val="dk1"/>
              </a:buClr>
              <a:buFont typeface="Times New Roman"/>
              <a:buNone/>
            </a:pPr>
            <a:r>
              <a:rPr lang="en-US" sz="1200" b="0" i="0" u="none" strike="noStrike" cap="none" dirty="0">
                <a:solidFill>
                  <a:schemeClr val="dk1"/>
                </a:solidFill>
                <a:latin typeface="Times New Roman"/>
                <a:ea typeface="Times New Roman"/>
                <a:cs typeface="Times New Roman"/>
                <a:sym typeface="Times New Roman"/>
              </a:rPr>
              <a:t>Slide </a:t>
            </a:r>
            <a:fld id="{00000000-1234-1234-1234-123412341234}" type="slidenum">
              <a:rPr lang="en-US" sz="1200" b="0" i="0" u="none" strike="noStrike" cap="none">
                <a:solidFill>
                  <a:schemeClr val="dk1"/>
                </a:solidFill>
                <a:latin typeface="Times New Roman"/>
                <a:ea typeface="Times New Roman"/>
                <a:cs typeface="Times New Roman"/>
                <a:sym typeface="Times New Roman"/>
              </a:rPr>
              <a:t>1</a:t>
            </a:fld>
            <a:endParaRPr sz="1200" b="0" i="0" u="none" strike="noStrike" cap="none" dirty="0">
              <a:solidFill>
                <a:schemeClr val="dk1"/>
              </a:solidFill>
              <a:latin typeface="Times New Roman"/>
              <a:ea typeface="Times New Roman"/>
              <a:cs typeface="Times New Roman"/>
              <a:sym typeface="Times New Roman"/>
            </a:endParaRPr>
          </a:p>
        </p:txBody>
      </p:sp>
      <p:sp>
        <p:nvSpPr>
          <p:cNvPr id="177" name="Google Shape;177;p25"/>
          <p:cNvSpPr/>
          <p:nvPr/>
        </p:nvSpPr>
        <p:spPr>
          <a:xfrm>
            <a:off x="152400" y="609600"/>
            <a:ext cx="8991600" cy="4770438"/>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Clr>
                <a:schemeClr val="dk2"/>
              </a:buClr>
              <a:buFont typeface="Times New Roman"/>
              <a:buNone/>
            </a:pPr>
            <a:endParaRPr lang="en-US" sz="1800" b="1" i="0" u="sng" strike="noStrike" cap="none" dirty="0">
              <a:solidFill>
                <a:schemeClr val="dk2"/>
              </a:solidFill>
              <a:latin typeface="Times New Roman"/>
              <a:ea typeface="Times New Roman"/>
              <a:cs typeface="Times New Roman"/>
              <a:sym typeface="Times New Roman"/>
            </a:endParaRPr>
          </a:p>
          <a:p>
            <a:pPr lvl="0" algn="ctr">
              <a:buClr>
                <a:schemeClr val="dk2"/>
              </a:buClr>
            </a:pPr>
            <a:r>
              <a:rPr lang="en-US" sz="1800" b="1" i="0" u="sng" strike="noStrike" cap="none" dirty="0">
                <a:solidFill>
                  <a:schemeClr val="dk2"/>
                </a:solidFill>
                <a:latin typeface="Times New Roman"/>
                <a:ea typeface="Times New Roman"/>
                <a:cs typeface="Times New Roman"/>
                <a:sym typeface="Times New Roman"/>
              </a:rPr>
              <a:t>Project: </a:t>
            </a:r>
            <a:r>
              <a:rPr lang="en-US" sz="1800" b="1" u="sng" dirty="0">
                <a:solidFill>
                  <a:schemeClr val="dk2"/>
                </a:solidFill>
                <a:latin typeface="Times New Roman"/>
                <a:ea typeface="Times New Roman"/>
                <a:cs typeface="Times New Roman"/>
                <a:sym typeface="Times New Roman"/>
              </a:rPr>
              <a:t>P802.15 Working Group for Wireless Specialty Networks</a:t>
            </a:r>
            <a:endParaRPr sz="1600" b="1" i="0" u="none" strike="noStrike" cap="none" dirty="0">
              <a:solidFill>
                <a:schemeClr val="dk2"/>
              </a:solidFill>
              <a:latin typeface="Times New Roman"/>
              <a:ea typeface="Times New Roman"/>
              <a:cs typeface="Times New Roman"/>
              <a:sym typeface="Times New Roman"/>
            </a:endParaRPr>
          </a:p>
          <a:p>
            <a:pPr marL="0" marR="0" lvl="0" indent="0" algn="l" rtl="0">
              <a:spcBef>
                <a:spcPts val="0"/>
              </a:spcBef>
              <a:spcAft>
                <a:spcPts val="0"/>
              </a:spcAft>
              <a:buClr>
                <a:schemeClr val="dk1"/>
              </a:buClr>
              <a:buFont typeface="Arial"/>
              <a:buNone/>
            </a:pPr>
            <a:endParaRPr sz="1600" b="0" i="0" u="none" strike="noStrike" cap="none" dirty="0">
              <a:solidFill>
                <a:schemeClr val="dk2"/>
              </a:solidFill>
              <a:latin typeface="Times New Roman"/>
              <a:ea typeface="Times New Roman"/>
              <a:cs typeface="Times New Roman"/>
              <a:sym typeface="Times New Roman"/>
            </a:endParaRPr>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Submission Title:</a:t>
            </a:r>
            <a:r>
              <a:rPr lang="en-US" sz="1600" dirty="0">
                <a:solidFill>
                  <a:schemeClr val="dk2"/>
                </a:solidFill>
                <a:latin typeface="Times New Roman"/>
                <a:ea typeface="Times New Roman"/>
                <a:cs typeface="Times New Roman"/>
                <a:sym typeface="Times New Roman"/>
              </a:rPr>
              <a:t> Response to 802.3 comments on SG 15.6a PAR</a:t>
            </a:r>
            <a:r>
              <a:rPr lang="en-US" sz="1600" b="0" i="0" u="none" strike="noStrike" cap="none" dirty="0">
                <a:solidFill>
                  <a:schemeClr val="dk2"/>
                </a:solidFill>
                <a:latin typeface="Times New Roman"/>
                <a:ea typeface="Times New Roman"/>
                <a:cs typeface="Times New Roman"/>
                <a:sym typeface="Times New Roman"/>
              </a:rPr>
              <a:t> and CSD	</a:t>
            </a:r>
            <a:endParaRPr lang="en-US"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Date Submitted: </a:t>
            </a:r>
            <a:r>
              <a:rPr lang="en-US" sz="1600" b="0" i="0" u="none" strike="noStrike" cap="none" dirty="0">
                <a:solidFill>
                  <a:schemeClr val="dk2"/>
                </a:solidFill>
                <a:latin typeface="Times New Roman"/>
                <a:ea typeface="Times New Roman"/>
                <a:cs typeface="Times New Roman"/>
                <a:sym typeface="Times New Roman"/>
              </a:rPr>
              <a:t> July 14th, 2021 </a:t>
            </a:r>
            <a:endParaRPr lang="en-US"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Source:</a:t>
            </a:r>
            <a:r>
              <a:rPr lang="en-US" sz="1600" b="0" i="0" u="none" strike="noStrike" cap="none" dirty="0">
                <a:solidFill>
                  <a:schemeClr val="dk2"/>
                </a:solidFill>
                <a:latin typeface="Times New Roman"/>
                <a:ea typeface="Times New Roman"/>
                <a:cs typeface="Times New Roman"/>
                <a:sym typeface="Times New Roman"/>
              </a:rPr>
              <a:t>  Marco Hernandez, </a:t>
            </a:r>
            <a:r>
              <a:rPr lang="en-US" sz="1600" dirty="0">
                <a:solidFill>
                  <a:schemeClr val="dk2"/>
                </a:solidFill>
                <a:latin typeface="Times New Roman"/>
                <a:ea typeface="Times New Roman"/>
                <a:cs typeface="Times New Roman"/>
                <a:sym typeface="Times New Roman"/>
              </a:rPr>
              <a:t>Ryuji Kohno, Takumi Kobayashi, Minsoo Kim</a:t>
            </a:r>
            <a:r>
              <a:rPr lang="en-US" sz="1600" b="0" i="0" u="none" strike="noStrike" cap="none" dirty="0">
                <a:solidFill>
                  <a:schemeClr val="dk1"/>
                </a:solidFill>
                <a:latin typeface="Times New Roman"/>
                <a:ea typeface="Times New Roman"/>
                <a:cs typeface="Times New Roman"/>
                <a:sym typeface="Times New Roman"/>
              </a:rPr>
              <a:t> </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Company:</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2"/>
                </a:solidFill>
                <a:latin typeface="Times New Roman"/>
                <a:ea typeface="Times New Roman"/>
                <a:cs typeface="Times New Roman"/>
                <a:sym typeface="Times New Roman"/>
              </a:rPr>
              <a:t>YNU</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Address: </a:t>
            </a:r>
            <a:r>
              <a:rPr lang="en-US" sz="1600" b="0" i="0" u="none" strike="noStrike" cap="none" dirty="0">
                <a:solidFill>
                  <a:schemeClr val="dk1"/>
                </a:solidFill>
                <a:latin typeface="Times New Roman"/>
                <a:ea typeface="Times New Roman"/>
                <a:cs typeface="Times New Roman"/>
                <a:sym typeface="Times New Roman"/>
              </a:rPr>
              <a:t>3-4 Hikarino-oka, Yokosuka, 239-0847, Japan</a:t>
            </a:r>
            <a:endParaRPr dirty="0"/>
          </a:p>
          <a:p>
            <a:pPr marL="0" marR="0" lvl="0" indent="0" algn="l" rtl="0">
              <a:spcBef>
                <a:spcPts val="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Voice</a:t>
            </a:r>
            <a:r>
              <a:rPr lang="en-US" sz="1600" b="1" i="0" u="none" strike="noStrike" cap="none" dirty="0">
                <a:solidFill>
                  <a:schemeClr val="dk1"/>
                </a:solidFill>
                <a:latin typeface="Times New Roman"/>
                <a:ea typeface="Times New Roman"/>
                <a:cs typeface="Times New Roman"/>
                <a:sym typeface="Times New Roman"/>
              </a:rPr>
              <a:t>:</a:t>
            </a:r>
            <a:r>
              <a:rPr lang="en-US" sz="1600" dirty="0">
                <a:solidFill>
                  <a:schemeClr val="dk1"/>
                </a:solidFill>
                <a:latin typeface="Times New Roman"/>
                <a:ea typeface="Times New Roman"/>
                <a:cs typeface="Times New Roman"/>
                <a:sym typeface="Times New Roman"/>
              </a:rPr>
              <a:t> </a:t>
            </a:r>
            <a:r>
              <a:rPr lang="en-US" sz="1600" b="0" i="0" u="none" strike="noStrike" cap="none" dirty="0">
                <a:solidFill>
                  <a:schemeClr val="dk1"/>
                </a:solidFill>
                <a:latin typeface="Times New Roman"/>
                <a:ea typeface="Times New Roman"/>
                <a:cs typeface="Times New Roman"/>
                <a:sym typeface="Times New Roman"/>
              </a:rPr>
              <a:t>+81 46-847-5439</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Fax:</a:t>
            </a:r>
            <a:r>
              <a:rPr lang="en-US" sz="1600" b="0" i="0" u="none" strike="noStrike" cap="none" dirty="0">
                <a:solidFill>
                  <a:schemeClr val="dk2"/>
                </a:solidFill>
                <a:latin typeface="Times New Roman"/>
                <a:ea typeface="Times New Roman"/>
                <a:cs typeface="Times New Roman"/>
                <a:sym typeface="Times New Roman"/>
              </a:rPr>
              <a:t> </a:t>
            </a:r>
            <a:r>
              <a:rPr lang="en-US" sz="1600" b="0" i="0" u="none" strike="noStrike" cap="none" dirty="0">
                <a:solidFill>
                  <a:schemeClr val="dk1"/>
                </a:solidFill>
                <a:latin typeface="Times New Roman"/>
                <a:ea typeface="Times New Roman"/>
                <a:cs typeface="Times New Roman"/>
                <a:sym typeface="Times New Roman"/>
              </a:rPr>
              <a:t>+81 46-847-5431</a:t>
            </a:r>
            <a:r>
              <a:rPr lang="en-US" sz="1600" b="0" i="0" u="none" strike="noStrike" cap="none" dirty="0">
                <a:solidFill>
                  <a:schemeClr val="dk2"/>
                </a:solidFill>
                <a:latin typeface="Times New Roman"/>
                <a:ea typeface="Times New Roman"/>
                <a:cs typeface="Times New Roman"/>
                <a:sym typeface="Times New Roman"/>
              </a:rPr>
              <a:t> </a:t>
            </a:r>
            <a:r>
              <a:rPr lang="en-US" sz="1600" b="1" i="0" u="none" strike="noStrike" cap="none" dirty="0">
                <a:solidFill>
                  <a:schemeClr val="dk2"/>
                </a:solidFill>
                <a:latin typeface="Times New Roman"/>
                <a:ea typeface="Times New Roman"/>
                <a:cs typeface="Times New Roman"/>
                <a:sym typeface="Times New Roman"/>
              </a:rPr>
              <a:t>E-Mail:</a:t>
            </a:r>
            <a:r>
              <a:rPr lang="en-US" sz="1600" b="0" i="0" u="none" strike="noStrike" cap="none" dirty="0">
                <a:solidFill>
                  <a:schemeClr val="dk2"/>
                </a:solidFill>
                <a:latin typeface="Times New Roman"/>
                <a:ea typeface="Times New Roman"/>
                <a:cs typeface="Times New Roman"/>
                <a:sym typeface="Times New Roman"/>
              </a:rPr>
              <a:t>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Re:</a:t>
            </a:r>
            <a:r>
              <a:rPr lang="en-US" sz="1600" b="0" i="0" u="none" strike="noStrike" cap="none"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sz="1200" b="0" i="0" u="none" strike="noStrike" cap="none" dirty="0">
              <a:solidFill>
                <a:schemeClr val="dk2"/>
              </a:solidFill>
              <a:latin typeface="Times New Roman"/>
              <a:ea typeface="Times New Roman"/>
              <a:cs typeface="Times New Roman"/>
              <a:sym typeface="Times New Roman"/>
            </a:endParaRPr>
          </a:p>
          <a:p>
            <a:pPr marL="0" marR="0" lvl="0" indent="0" algn="l" rtl="0">
              <a:spcBef>
                <a:spcPts val="1200"/>
              </a:spcBef>
              <a:spcAft>
                <a:spcPts val="0"/>
              </a:spcAft>
              <a:buClr>
                <a:schemeClr val="dk2"/>
              </a:buClr>
              <a:buFont typeface="Times New Roman"/>
              <a:buNone/>
            </a:pPr>
            <a:r>
              <a:rPr lang="en-US" sz="1600" b="1" i="0" u="none" strike="noStrike" cap="none" dirty="0">
                <a:solidFill>
                  <a:schemeClr val="dk2"/>
                </a:solidFill>
                <a:latin typeface="Times New Roman"/>
                <a:ea typeface="Times New Roman"/>
                <a:cs typeface="Times New Roman"/>
                <a:sym typeface="Times New Roman"/>
              </a:rPr>
              <a:t>Abstract:</a:t>
            </a:r>
            <a:endParaRPr dirty="0"/>
          </a:p>
          <a:p>
            <a:pPr lvl="0">
              <a:spcBef>
                <a:spcPts val="1200"/>
              </a:spcBef>
              <a:buClr>
                <a:schemeClr val="dk2"/>
              </a:buClr>
            </a:pPr>
            <a:r>
              <a:rPr lang="en-US" sz="1600" b="1" i="0" u="none" strike="noStrike" cap="none" dirty="0">
                <a:solidFill>
                  <a:schemeClr val="dk2"/>
                </a:solidFill>
                <a:latin typeface="Times New Roman"/>
                <a:ea typeface="Times New Roman"/>
                <a:cs typeface="Times New Roman"/>
                <a:sym typeface="Times New Roman"/>
              </a:rPr>
              <a:t>Purpose:</a:t>
            </a:r>
            <a:r>
              <a:rPr lang="en-US" sz="1600" dirty="0">
                <a:solidFill>
                  <a:schemeClr val="dk2"/>
                </a:solidFill>
                <a:latin typeface="Times New Roman"/>
                <a:ea typeface="Times New Roman"/>
                <a:cs typeface="Times New Roman"/>
                <a:sym typeface="Times New Roman"/>
              </a:rPr>
              <a:t> </a:t>
            </a:r>
            <a:r>
              <a:rPr lang="en-US" sz="1600" dirty="0">
                <a:solidFill>
                  <a:schemeClr val="dk1"/>
                </a:solidFill>
                <a:latin typeface="Times New Roman"/>
                <a:ea typeface="Times New Roman"/>
                <a:cs typeface="Times New Roman"/>
                <a:sym typeface="Times New Roman"/>
              </a:rPr>
              <a:t>In response to call for technical contributions </a:t>
            </a:r>
            <a:endParaRPr dirty="0"/>
          </a:p>
          <a:p>
            <a:pPr lvl="0">
              <a:spcBef>
                <a:spcPts val="600"/>
              </a:spcBef>
              <a:buClr>
                <a:schemeClr val="dk2"/>
              </a:buClr>
            </a:pPr>
            <a:r>
              <a:rPr lang="en-US" sz="1600" b="1" i="0" u="none" strike="noStrike" cap="none" dirty="0">
                <a:solidFill>
                  <a:schemeClr val="dk2"/>
                </a:solidFill>
                <a:latin typeface="Times New Roman"/>
                <a:ea typeface="Times New Roman"/>
                <a:cs typeface="Times New Roman"/>
                <a:sym typeface="Times New Roman"/>
              </a:rPr>
              <a:t>Notice:</a:t>
            </a:r>
            <a:r>
              <a:rPr lang="en-US" sz="1600" b="0" i="0" u="none" strike="noStrike" cap="none" dirty="0">
                <a:solidFill>
                  <a:schemeClr val="dk2"/>
                </a:solidFill>
                <a:latin typeface="Times New Roman"/>
                <a:ea typeface="Times New Roman"/>
                <a:cs typeface="Times New Roman"/>
                <a:sym typeface="Times New Roman"/>
              </a:rPr>
              <a:t>	This document has been prepared to assist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It is offered as a basis for discussion and is not binding on the contributing individual(s) or organization(s). The material in this document is subject to change in form and content after further study. The contributor(s) reserve(s) the right to add, amend or withdraw material contained herein.</a:t>
            </a:r>
            <a:endParaRPr dirty="0"/>
          </a:p>
          <a:p>
            <a:pPr lvl="0">
              <a:buClr>
                <a:schemeClr val="dk2"/>
              </a:buClr>
            </a:pPr>
            <a:r>
              <a:rPr lang="en-US" sz="1600" b="1" i="0" u="none" strike="noStrike" cap="none" dirty="0">
                <a:solidFill>
                  <a:schemeClr val="dk2"/>
                </a:solidFill>
                <a:latin typeface="Times New Roman"/>
                <a:ea typeface="Times New Roman"/>
                <a:cs typeface="Times New Roman"/>
                <a:sym typeface="Times New Roman"/>
              </a:rPr>
              <a:t>Release:</a:t>
            </a:r>
            <a:r>
              <a:rPr lang="en-US" sz="1600" b="0" i="0" u="none" strike="noStrike" cap="none" dirty="0">
                <a:solidFill>
                  <a:schemeClr val="dk2"/>
                </a:solidFill>
                <a:latin typeface="Times New Roman"/>
                <a:ea typeface="Times New Roman"/>
                <a:cs typeface="Times New Roman"/>
                <a:sym typeface="Times New Roman"/>
              </a:rPr>
              <a:t>	The contributor acknowledges and accepts that this contribution becomes the property of IEEE and may be made publicly available by </a:t>
            </a:r>
            <a:r>
              <a:rPr lang="en-US" sz="1600" dirty="0">
                <a:solidFill>
                  <a:schemeClr val="dk1"/>
                </a:solidFill>
                <a:latin typeface="Times New Roman"/>
                <a:ea typeface="Times New Roman"/>
                <a:cs typeface="Times New Roman"/>
                <a:sym typeface="Times New Roman"/>
              </a:rPr>
              <a:t>P802.15.6a</a:t>
            </a:r>
            <a:r>
              <a:rPr lang="en-US" sz="1600" b="0" i="0" u="none" strike="noStrike" cap="none" dirty="0">
                <a:solidFill>
                  <a:schemeClr val="dk2"/>
                </a:solidFill>
                <a:latin typeface="Times New Roman"/>
                <a:ea typeface="Times New Roman"/>
                <a:cs typeface="Times New Roman"/>
                <a:sym typeface="Times New Roman"/>
              </a:rPr>
              <a:t>.	</a:t>
            </a:r>
            <a:endParaRP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1B74AA-F653-4C79-B33E-E0ABC0519969}"/>
              </a:ext>
            </a:extLst>
          </p:cNvPr>
          <p:cNvSpPr>
            <a:spLocks noGrp="1"/>
          </p:cNvSpPr>
          <p:nvPr>
            <p:ph type="title"/>
          </p:nvPr>
        </p:nvSpPr>
        <p:spPr/>
        <p:txBody>
          <a:bodyPr/>
          <a:lstStyle/>
          <a:p>
            <a:r>
              <a:rPr lang="en-US" dirty="0"/>
              <a:t>Draft P802.15.6a (4)</a:t>
            </a:r>
          </a:p>
        </p:txBody>
      </p:sp>
      <p:sp>
        <p:nvSpPr>
          <p:cNvPr id="3" name="Text Placeholder 2">
            <a:extLst>
              <a:ext uri="{FF2B5EF4-FFF2-40B4-BE49-F238E27FC236}">
                <a16:creationId xmlns:a16="http://schemas.microsoft.com/office/drawing/2014/main" id="{902509B8-A7C4-4FC3-BF9E-942A40D6A417}"/>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1.2.1,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"IEEE 802.15.6-2012” should be "IEEE Std 802.15.6-2012”.  </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1.2.4, a – Second paragraph “Enhancement to” should be "The enhancement of”.</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Accepted.</a:t>
            </a:r>
          </a:p>
          <a:p>
            <a:endParaRPr lang="en-US" dirty="0"/>
          </a:p>
        </p:txBody>
      </p:sp>
      <p:sp>
        <p:nvSpPr>
          <p:cNvPr id="4" name="Date Placeholder 3">
            <a:extLst>
              <a:ext uri="{FF2B5EF4-FFF2-40B4-BE49-F238E27FC236}">
                <a16:creationId xmlns:a16="http://schemas.microsoft.com/office/drawing/2014/main" id="{8B9BFA34-46DA-4E0F-861E-7EBA5D426B08}"/>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E3DE7380-E23E-411D-9032-65F4E7A3D114}"/>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E6C8A348-6489-4215-BB7E-5FDC201D2A5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10</a:t>
            </a:fld>
            <a:endParaRPr dirty="0"/>
          </a:p>
        </p:txBody>
      </p:sp>
    </p:spTree>
    <p:extLst>
      <p:ext uri="{BB962C8B-B14F-4D97-AF65-F5344CB8AC3E}">
        <p14:creationId xmlns:p14="http://schemas.microsoft.com/office/powerpoint/2010/main" val="301142593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76EBC1-F1A6-4E4D-8957-1F63D537B77A}"/>
              </a:ext>
            </a:extLst>
          </p:cNvPr>
          <p:cNvSpPr>
            <a:spLocks noGrp="1"/>
          </p:cNvSpPr>
          <p:nvPr>
            <p:ph type="title"/>
          </p:nvPr>
        </p:nvSpPr>
        <p:spPr/>
        <p:txBody>
          <a:bodyPr/>
          <a:lstStyle/>
          <a:p>
            <a:r>
              <a:rPr lang="en-US" kern="1200" dirty="0">
                <a:solidFill>
                  <a:schemeClr val="tx1"/>
                </a:solidFill>
              </a:rPr>
              <a:t>Draft P802.15.6a (5)</a:t>
            </a:r>
            <a:endParaRPr lang="en-US" dirty="0"/>
          </a:p>
        </p:txBody>
      </p:sp>
      <p:sp>
        <p:nvSpPr>
          <p:cNvPr id="3" name="Text Placeholder 2">
            <a:extLst>
              <a:ext uri="{FF2B5EF4-FFF2-40B4-BE49-F238E27FC236}">
                <a16:creationId xmlns:a16="http://schemas.microsoft.com/office/drawing/2014/main" id="{F5D1279B-B04D-43A0-BB9C-31CBD9BB30E2}"/>
              </a:ext>
            </a:extLst>
          </p:cNvPr>
          <p:cNvSpPr>
            <a:spLocks noGrp="1"/>
          </p:cNvSpPr>
          <p:nvPr>
            <p:ph type="body" idx="1"/>
          </p:nvPr>
        </p:nvSpPr>
        <p:spPr/>
        <p:txBody>
          <a:bodyPr/>
          <a:lstStyle/>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a – It is not clear what is meant by “interact”, does this mean that the body area network of a passenger would bridge into the vehicle body network?  Or, is the interaction only referring to radio interference?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a:t>
            </a: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1.2.</a:t>
            </a:r>
            <a:r>
              <a:rPr lang="en-US" sz="1800" strike="sngStrike" dirty="0">
                <a:solidFill>
                  <a:srgbClr val="000000"/>
                </a:solidFill>
                <a:latin typeface="Helvetica" pitchFamily="2" charset="0"/>
              </a:rPr>
              <a:t>4 </a:t>
            </a:r>
            <a:r>
              <a:rPr lang="en-US" sz="1800" dirty="0">
                <a:solidFill>
                  <a:srgbClr val="FF0000"/>
                </a:solidFill>
                <a:latin typeface="Helvetica" pitchFamily="2" charset="0"/>
              </a:rPr>
              <a:t>1</a:t>
            </a:r>
            <a:r>
              <a:rPr lang="en-US" sz="1800" dirty="0">
                <a:solidFill>
                  <a:srgbClr val="000000"/>
                </a:solidFill>
                <a:latin typeface="Helvetica" pitchFamily="2" charset="0"/>
              </a:rPr>
              <a:t>, b – Our participants that have attended some of your meetings do not see planned participation from individuals affiliated with automotive OEMs and suppliers – please provide.</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Tier 1: Denso, Bosch, </a:t>
            </a:r>
            <a:r>
              <a:rPr lang="en-US" sz="1800" dirty="0" err="1">
                <a:solidFill>
                  <a:srgbClr val="FF0000"/>
                </a:solidFill>
                <a:latin typeface="Helvetica" pitchFamily="2" charset="0"/>
              </a:rPr>
              <a:t>Mahle</a:t>
            </a:r>
            <a:r>
              <a:rPr lang="en-US" sz="1800" dirty="0">
                <a:solidFill>
                  <a:srgbClr val="FF0000"/>
                </a:solidFill>
                <a:latin typeface="Helvetica" pitchFamily="2" charset="0"/>
              </a:rPr>
              <a:t>. Tier 2: Infineon, NXP, Qorvo. Car manufacturer: Nissan, VW, Ford.</a:t>
            </a:r>
          </a:p>
          <a:p>
            <a:endParaRPr lang="en-US" dirty="0"/>
          </a:p>
        </p:txBody>
      </p:sp>
      <p:sp>
        <p:nvSpPr>
          <p:cNvPr id="4" name="Date Placeholder 3">
            <a:extLst>
              <a:ext uri="{FF2B5EF4-FFF2-40B4-BE49-F238E27FC236}">
                <a16:creationId xmlns:a16="http://schemas.microsoft.com/office/drawing/2014/main" id="{201085EB-3380-40E8-9279-BDB10C89A226}"/>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A3649B50-978F-46C0-951F-D57CB95011C8}"/>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1CB1C07F-49D9-4726-B0BD-F02D5E234D98}"/>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11</a:t>
            </a:fld>
            <a:endParaRPr dirty="0"/>
          </a:p>
        </p:txBody>
      </p:sp>
    </p:spTree>
    <p:extLst>
      <p:ext uri="{BB962C8B-B14F-4D97-AF65-F5344CB8AC3E}">
        <p14:creationId xmlns:p14="http://schemas.microsoft.com/office/powerpoint/2010/main" val="3427893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F53A76F-EB02-4AAF-83EA-30BA1E6A71BB}"/>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4AB343E4-D041-41B7-AF86-20110EC1E03D}"/>
              </a:ext>
            </a:extLst>
          </p:cNvPr>
          <p:cNvSpPr>
            <a:spLocks noGrp="1"/>
          </p:cNvSpPr>
          <p:nvPr>
            <p:ph type="body" idx="1"/>
          </p:nvPr>
        </p:nvSpPr>
        <p:spPr/>
        <p:txBody>
          <a:bodyPr/>
          <a:lstStyle/>
          <a:p>
            <a:pPr lvl="0">
              <a:spcBef>
                <a:spcPts val="0"/>
              </a:spcBef>
              <a:spcAft>
                <a:spcPts val="450"/>
              </a:spcAft>
              <a:buClr>
                <a:srgbClr val="000000"/>
              </a:buClr>
              <a:buFont typeface="Wingdings" pitchFamily="2" charset="2"/>
              <a:buChar char="Ø"/>
            </a:pPr>
            <a:r>
              <a:rPr lang="en-US" sz="1800" dirty="0">
                <a:solidFill>
                  <a:srgbClr val="FF0000"/>
                </a:solidFill>
                <a:latin typeface="Georgia" panose="02040502050405020303" pitchFamily="18" charset="0"/>
              </a:rPr>
              <a:t> </a:t>
            </a:r>
            <a:r>
              <a:rPr lang="en-US" sz="1800" dirty="0">
                <a:solidFill>
                  <a:srgbClr val="000000"/>
                </a:solidFill>
                <a:latin typeface="Helvetica" pitchFamily="2" charset="0"/>
              </a:rPr>
              <a:t>Response – </a:t>
            </a:r>
            <a:r>
              <a:rPr lang="en-US" sz="1800" dirty="0">
                <a:solidFill>
                  <a:srgbClr val="FF0000"/>
                </a:solidFill>
                <a:latin typeface="Georgia" panose="02040502050405020303" pitchFamily="18" charset="0"/>
              </a:rPr>
              <a:t>We consider the case when a HBAN coordinator talks to another VBAN coordinator as this is a target use case. An example uses case is about a senior car driver, monitoring health (HBAN) and safety for preventing car incidents (VBAN). That is what we mean by  “interact”.  A HBAN coordinator can communicate with a VBAN coordinator as they are part of the same 15.6a design. </a:t>
            </a:r>
          </a:p>
          <a:p>
            <a:pPr lvl="1">
              <a:spcBef>
                <a:spcPts val="0"/>
              </a:spcBef>
              <a:spcAft>
                <a:spcPts val="450"/>
              </a:spcAft>
              <a:buClr>
                <a:srgbClr val="000000"/>
              </a:buClr>
              <a:buFont typeface="Wingdings" pitchFamily="2" charset="2"/>
              <a:buChar char="Ø"/>
            </a:pPr>
            <a:r>
              <a:rPr lang="en-US" sz="1400" dirty="0">
                <a:solidFill>
                  <a:srgbClr val="FF0000"/>
                </a:solidFill>
                <a:latin typeface="Georgia" panose="02040502050405020303" pitchFamily="18" charset="0"/>
              </a:rPr>
              <a:t>The example use case is in the paragraph  1.2.1 a) of the CSD document under Review tab, Tracking, All Markup. We were told to delete it.</a:t>
            </a:r>
          </a:p>
          <a:p>
            <a:pPr lvl="0">
              <a:spcBef>
                <a:spcPts val="0"/>
              </a:spcBef>
              <a:spcAft>
                <a:spcPts val="450"/>
              </a:spcAft>
              <a:buClr>
                <a:srgbClr val="000000"/>
              </a:buClr>
              <a:buFont typeface="Wingdings" pitchFamily="2" charset="2"/>
              <a:buChar char="Ø"/>
            </a:pPr>
            <a:endParaRPr lang="en-US" sz="1800" dirty="0">
              <a:solidFill>
                <a:srgbClr val="FF0000"/>
              </a:solidFill>
              <a:latin typeface="Helvetica" pitchFamily="2" charset="0"/>
            </a:endParaRPr>
          </a:p>
          <a:p>
            <a:endParaRPr lang="en-US" dirty="0"/>
          </a:p>
        </p:txBody>
      </p:sp>
      <p:sp>
        <p:nvSpPr>
          <p:cNvPr id="4" name="Date Placeholder 3">
            <a:extLst>
              <a:ext uri="{FF2B5EF4-FFF2-40B4-BE49-F238E27FC236}">
                <a16:creationId xmlns:a16="http://schemas.microsoft.com/office/drawing/2014/main" id="{11DBF75F-E8ED-4D9E-9D59-25A44D31A989}"/>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4952F562-C3C2-47F2-8E9E-3102230DC9DD}"/>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74802DDA-8C8E-4D1C-86C7-6440E8D52485}"/>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12</a:t>
            </a:fld>
            <a:endParaRPr dirty="0"/>
          </a:p>
        </p:txBody>
      </p:sp>
    </p:spTree>
    <p:extLst>
      <p:ext uri="{BB962C8B-B14F-4D97-AF65-F5344CB8AC3E}">
        <p14:creationId xmlns:p14="http://schemas.microsoft.com/office/powerpoint/2010/main" val="293068309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C60843-58D5-4F47-9304-7465E6F5C466}"/>
              </a:ext>
            </a:extLst>
          </p:cNvPr>
          <p:cNvSpPr>
            <a:spLocks noGrp="1"/>
          </p:cNvSpPr>
          <p:nvPr>
            <p:ph type="title"/>
          </p:nvPr>
        </p:nvSpPr>
        <p:spPr/>
        <p:txBody>
          <a:bodyPr/>
          <a:lstStyle/>
          <a:p>
            <a:r>
              <a:rPr lang="en-US" kern="1200" dirty="0">
                <a:solidFill>
                  <a:schemeClr val="tx1"/>
                </a:solidFill>
              </a:rPr>
              <a:t>Draft P802.15.6a (1)</a:t>
            </a:r>
            <a:endParaRPr lang="en-US" sz="3400" dirty="0"/>
          </a:p>
        </p:txBody>
      </p:sp>
      <p:sp>
        <p:nvSpPr>
          <p:cNvPr id="3" name="Text Placeholder 2">
            <a:extLst>
              <a:ext uri="{FF2B5EF4-FFF2-40B4-BE49-F238E27FC236}">
                <a16:creationId xmlns:a16="http://schemas.microsoft.com/office/drawing/2014/main" id="{4E0E2FD5-B9BD-4E99-B5C8-28C65D92DE12}"/>
              </a:ext>
            </a:extLst>
          </p:cNvPr>
          <p:cNvSpPr>
            <a:spLocks noGrp="1"/>
          </p:cNvSpPr>
          <p:nvPr>
            <p:ph type="body" idx="1"/>
          </p:nvPr>
        </p:nvSpPr>
        <p:spPr>
          <a:xfrm>
            <a:off x="685800" y="1848035"/>
            <a:ext cx="7772400" cy="4114800"/>
          </a:xfrm>
        </p:spPr>
        <p:txBody>
          <a:bodyPr/>
          <a:lstStyle/>
          <a:p>
            <a:pPr marL="0" lvl="0" indent="0">
              <a:spcBef>
                <a:spcPts val="0"/>
              </a:spcBef>
              <a:spcAft>
                <a:spcPts val="450"/>
              </a:spcAft>
              <a:buClr>
                <a:srgbClr val="000000"/>
              </a:buClr>
              <a:buNone/>
            </a:pPr>
            <a:r>
              <a:rPr lang="en-US" sz="1800" b="1" dirty="0">
                <a:solidFill>
                  <a:srgbClr val="000000"/>
                </a:solidFill>
                <a:latin typeface="Helvetica" pitchFamily="2" charset="0"/>
              </a:rPr>
              <a:t>Amendment: Dependable Human and Vehicle Body Area Networks,</a:t>
            </a:r>
          </a:p>
          <a:p>
            <a:pPr marL="0" lvl="0" indent="0">
              <a:spcBef>
                <a:spcPts val="0"/>
              </a:spcBef>
              <a:spcAft>
                <a:spcPts val="450"/>
              </a:spcAft>
              <a:buClr>
                <a:srgbClr val="000000"/>
              </a:buClr>
              <a:buNone/>
            </a:pP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PAR</a:t>
            </a:r>
            <a:endParaRPr lang="en-US" sz="1800" dirty="0">
              <a:solidFill>
                <a:srgbClr val="000000"/>
              </a:solidFill>
              <a:latin typeface="Helvetica" pitchFamily="2" charset="0"/>
            </a:endParaRPr>
          </a:p>
          <a:p>
            <a:pPr lvl="0">
              <a:spcBef>
                <a:spcPts val="0"/>
              </a:spcBef>
              <a:spcAft>
                <a:spcPts val="450"/>
              </a:spcAft>
              <a:buClr>
                <a:srgbClr val="000000"/>
              </a:buClr>
            </a:pPr>
            <a:r>
              <a:rPr lang="en-US" sz="1800" dirty="0">
                <a:solidFill>
                  <a:srgbClr val="000000"/>
                </a:solidFill>
                <a:latin typeface="Helvetica" pitchFamily="2" charset="0"/>
              </a:rPr>
              <a:t>General – We believe the two topics should not be in a single project because the environmental, regulatory, and other concerns are so different.  The scope of the project does not fit within the scope of the standard.</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 (*).</a:t>
            </a:r>
          </a:p>
          <a:p>
            <a:pPr lvl="0">
              <a:spcBef>
                <a:spcPts val="0"/>
              </a:spcBef>
              <a:spcAft>
                <a:spcPts val="450"/>
              </a:spcAft>
              <a:buClr>
                <a:srgbClr val="000000"/>
              </a:buClr>
            </a:pPr>
            <a:r>
              <a:rPr lang="en-US" sz="1800" dirty="0">
                <a:solidFill>
                  <a:srgbClr val="000000"/>
                </a:solidFill>
                <a:latin typeface="Helvetica" pitchFamily="2" charset="0"/>
              </a:rPr>
              <a:t>General – We struggled to understand the scope of this PAR!  Is our understanding correct that this project is to permit use of 802.15.6 BANs within the automotive environment?  This is the only conclusion we could come to that made sense to the comment ad hoc.  If not, then we would ask IEEE 802.3 to direct its Chair to oppose this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 (**). </a:t>
            </a:r>
          </a:p>
        </p:txBody>
      </p:sp>
      <p:sp>
        <p:nvSpPr>
          <p:cNvPr id="4" name="Date Placeholder 3">
            <a:extLst>
              <a:ext uri="{FF2B5EF4-FFF2-40B4-BE49-F238E27FC236}">
                <a16:creationId xmlns:a16="http://schemas.microsoft.com/office/drawing/2014/main" id="{EFC9512C-7FDA-4DF6-A849-0962BC06039C}"/>
              </a:ext>
            </a:extLst>
          </p:cNvPr>
          <p:cNvSpPr>
            <a:spLocks noGrp="1"/>
          </p:cNvSpPr>
          <p:nvPr>
            <p:ph type="dt" idx="10"/>
          </p:nvPr>
        </p:nvSpPr>
        <p:spPr>
          <a:xfrm>
            <a:off x="685800" y="457200"/>
            <a:ext cx="1600200" cy="215900"/>
          </a:xfrm>
        </p:spPr>
        <p:txBody>
          <a:bodyPr/>
          <a:lstStyle/>
          <a:p>
            <a:r>
              <a:rPr lang="en-US"/>
              <a:t>July 2021</a:t>
            </a:r>
            <a:endParaRPr lang="en-US" dirty="0"/>
          </a:p>
        </p:txBody>
      </p:sp>
      <p:sp>
        <p:nvSpPr>
          <p:cNvPr id="5" name="Footer Placeholder 4">
            <a:extLst>
              <a:ext uri="{FF2B5EF4-FFF2-40B4-BE49-F238E27FC236}">
                <a16:creationId xmlns:a16="http://schemas.microsoft.com/office/drawing/2014/main" id="{C026A764-89DC-4036-BE0E-0E4C28EA8840}"/>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5DA1E91-5CFC-45FC-9A79-1E165417548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2</a:t>
            </a:fld>
            <a:endParaRPr dirty="0"/>
          </a:p>
        </p:txBody>
      </p:sp>
    </p:spTree>
    <p:extLst>
      <p:ext uri="{BB962C8B-B14F-4D97-AF65-F5344CB8AC3E}">
        <p14:creationId xmlns:p14="http://schemas.microsoft.com/office/powerpoint/2010/main" val="38703122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B8B044B-634C-4434-9F18-7AD879897772}"/>
              </a:ext>
            </a:extLst>
          </p:cNvPr>
          <p:cNvSpPr>
            <a:spLocks noGrp="1"/>
          </p:cNvSpPr>
          <p:nvPr>
            <p:ph type="title"/>
          </p:nvPr>
        </p:nvSpPr>
        <p:spPr/>
        <p:txBody>
          <a:bodyPr/>
          <a:lstStyle/>
          <a:p>
            <a:r>
              <a:rPr lang="en-US" sz="3400" dirty="0"/>
              <a:t>Continue (*)</a:t>
            </a:r>
          </a:p>
        </p:txBody>
      </p:sp>
      <p:sp>
        <p:nvSpPr>
          <p:cNvPr id="3" name="Text Placeholder 2">
            <a:extLst>
              <a:ext uri="{FF2B5EF4-FFF2-40B4-BE49-F238E27FC236}">
                <a16:creationId xmlns:a16="http://schemas.microsoft.com/office/drawing/2014/main" id="{13E94288-D5F7-4083-86B4-72842952B640}"/>
              </a:ext>
            </a:extLst>
          </p:cNvPr>
          <p:cNvSpPr>
            <a:spLocks noGrp="1"/>
          </p:cNvSpPr>
          <p:nvPr>
            <p:ph type="body" idx="1"/>
          </p:nvPr>
        </p:nvSpPr>
        <p:spPr/>
        <p:txBody>
          <a:bodyPr/>
          <a:lstStyle/>
          <a:p>
            <a:pPr lvl="0">
              <a:buClr>
                <a:srgbClr val="000000"/>
              </a:buClr>
            </a:pPr>
            <a:r>
              <a:rPr lang="en-US" sz="1800" dirty="0">
                <a:solidFill>
                  <a:srgbClr val="000000"/>
                </a:solidFill>
                <a:latin typeface="Helvetica" pitchFamily="2" charset="0"/>
              </a:rPr>
              <a:t>Response (*):</a:t>
            </a:r>
            <a:r>
              <a:rPr lang="en-US" sz="1800" dirty="0">
                <a:solidFill>
                  <a:srgbClr val="969696"/>
                </a:solidFill>
                <a:latin typeface="Helvetica" pitchFamily="2" charset="0"/>
              </a:rPr>
              <a:t> </a:t>
            </a:r>
            <a:r>
              <a:rPr lang="en-US" sz="1800" dirty="0">
                <a:solidFill>
                  <a:srgbClr val="FF0000"/>
                </a:solidFill>
                <a:latin typeface="Helvetica" pitchFamily="2" charset="0"/>
              </a:rPr>
              <a:t>The PAR of 15.6 Std Wireless BAN is not constrained to humans. The project amendment, 15.6a,  intends to extend 15.6 Std WBAN with a vehicle BAN, while supporting higher dependability to human BAN. Therefore, the scope of the project fits the scope of 15.6 Std within one project. </a:t>
            </a:r>
          </a:p>
          <a:p>
            <a:pPr lvl="0">
              <a:buClr>
                <a:srgbClr val="000000"/>
              </a:buClr>
            </a:pPr>
            <a:r>
              <a:rPr lang="en-US" sz="1800" dirty="0">
                <a:solidFill>
                  <a:srgbClr val="FF0000"/>
                </a:solidFill>
                <a:latin typeface="Helvetica" pitchFamily="2" charset="0"/>
              </a:rPr>
              <a:t>A target use case is a human wearing a BAN sitting in a vehicle or standing nearby a vehicle, communicating with a VBAN. Due to the nature of the wireless medium, both human BAN and vehicle BAN must comply with adequate performance in the shared environment  and regulations for human and vehicle safe usage.  </a:t>
            </a:r>
          </a:p>
          <a:p>
            <a:pPr lvl="1"/>
            <a:endParaRPr lang="en-US" sz="2000" dirty="0">
              <a:latin typeface="+mn-lt"/>
            </a:endParaRPr>
          </a:p>
        </p:txBody>
      </p:sp>
      <p:sp>
        <p:nvSpPr>
          <p:cNvPr id="4" name="Date Placeholder 3">
            <a:extLst>
              <a:ext uri="{FF2B5EF4-FFF2-40B4-BE49-F238E27FC236}">
                <a16:creationId xmlns:a16="http://schemas.microsoft.com/office/drawing/2014/main" id="{36CE9186-B4F9-4EE7-BCEA-A90E1EF22C97}"/>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F8F97B5A-1FD3-4B96-8C65-EB82C186EAE5}"/>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0E94BE0-5077-49E4-82D8-21256488F7AA}"/>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3</a:t>
            </a:fld>
            <a:endParaRPr dirty="0"/>
          </a:p>
        </p:txBody>
      </p:sp>
    </p:spTree>
    <p:extLst>
      <p:ext uri="{BB962C8B-B14F-4D97-AF65-F5344CB8AC3E}">
        <p14:creationId xmlns:p14="http://schemas.microsoft.com/office/powerpoint/2010/main" val="3810777771"/>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D4CD3B-E2FF-4831-AE88-D11A6B4F7A42}"/>
              </a:ext>
            </a:extLst>
          </p:cNvPr>
          <p:cNvSpPr>
            <a:spLocks noGrp="1"/>
          </p:cNvSpPr>
          <p:nvPr>
            <p:ph type="title"/>
          </p:nvPr>
        </p:nvSpPr>
        <p:spPr/>
        <p:txBody>
          <a:bodyPr/>
          <a:lstStyle/>
          <a:p>
            <a:r>
              <a:rPr lang="en-US" dirty="0"/>
              <a:t>Continue (**)</a:t>
            </a:r>
          </a:p>
        </p:txBody>
      </p:sp>
      <p:sp>
        <p:nvSpPr>
          <p:cNvPr id="3" name="Text Placeholder 2">
            <a:extLst>
              <a:ext uri="{FF2B5EF4-FFF2-40B4-BE49-F238E27FC236}">
                <a16:creationId xmlns:a16="http://schemas.microsoft.com/office/drawing/2014/main" id="{390C50A5-8568-41CF-9ED8-745928CD7659}"/>
              </a:ext>
            </a:extLst>
          </p:cNvPr>
          <p:cNvSpPr>
            <a:spLocks noGrp="1"/>
          </p:cNvSpPr>
          <p:nvPr>
            <p:ph type="body" idx="1"/>
          </p:nvPr>
        </p:nvSpPr>
        <p:spPr/>
        <p:txBody>
          <a:bodyPr/>
          <a:lstStyle/>
          <a:p>
            <a:r>
              <a:rPr lang="en-US" sz="1800" dirty="0">
                <a:solidFill>
                  <a:srgbClr val="000000"/>
                </a:solidFill>
                <a:latin typeface="Helvetica" pitchFamily="2" charset="0"/>
              </a:rPr>
              <a:t>Response (**) – </a:t>
            </a:r>
            <a:r>
              <a:rPr lang="en-US" sz="1800" dirty="0">
                <a:solidFill>
                  <a:srgbClr val="FF0000"/>
                </a:solidFill>
                <a:latin typeface="Helvetica" pitchFamily="2" charset="0"/>
              </a:rPr>
              <a:t>15.6a aims to extend the operation of 15.6 WBAN to a vehicle. The scope of Std 802.15.6 is not constrained to humans. A BAN can be constructed around a vehicle (VBAN). In particular, we target the use case of a HBAN with higher dependability operating in a vehicle or nearby a vehicle, which supports a VBAN. </a:t>
            </a:r>
          </a:p>
          <a:p>
            <a:r>
              <a:rPr lang="en-US" sz="1800" dirty="0">
                <a:solidFill>
                  <a:srgbClr val="FF0000"/>
                </a:solidFill>
                <a:latin typeface="Georgia" panose="02040502050405020303" pitchFamily="18" charset="0"/>
              </a:rPr>
              <a:t>Obviously, the HBAN and VBAN may be designed separately, but that is not the intention. Due to the nature of the wireless medium, when a HBAN is in a vehicle or nearby a vehicle and such vehicle supports a VBAN, both share the same environment, frequency band, potential interference, etc. Hence, the idea is to design one 15.6a network that supports both HBAN and VBAN, such that when they operate close to each other, we can control how they operate.  </a:t>
            </a:r>
          </a:p>
          <a:p>
            <a:endParaRPr lang="en-US" dirty="0"/>
          </a:p>
        </p:txBody>
      </p:sp>
      <p:sp>
        <p:nvSpPr>
          <p:cNvPr id="4" name="Date Placeholder 3">
            <a:extLst>
              <a:ext uri="{FF2B5EF4-FFF2-40B4-BE49-F238E27FC236}">
                <a16:creationId xmlns:a16="http://schemas.microsoft.com/office/drawing/2014/main" id="{6C2DEF3C-D7B7-4122-BA56-5DF8DE09CC26}"/>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1EA5243F-D4D1-4725-9840-A2D68512B608}"/>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DBA57C1B-22CA-4DDE-897A-CA193EEBEAE0}"/>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4</a:t>
            </a:fld>
            <a:endParaRPr dirty="0"/>
          </a:p>
        </p:txBody>
      </p:sp>
    </p:spTree>
    <p:extLst>
      <p:ext uri="{BB962C8B-B14F-4D97-AF65-F5344CB8AC3E}">
        <p14:creationId xmlns:p14="http://schemas.microsoft.com/office/powerpoint/2010/main" val="395445464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F1D642A-D572-4DE5-950E-3BCF032C25F5}"/>
              </a:ext>
            </a:extLst>
          </p:cNvPr>
          <p:cNvSpPr>
            <a:spLocks noGrp="1"/>
          </p:cNvSpPr>
          <p:nvPr>
            <p:ph type="title"/>
          </p:nvPr>
        </p:nvSpPr>
        <p:spPr/>
        <p:txBody>
          <a:bodyPr/>
          <a:lstStyle/>
          <a:p>
            <a:r>
              <a:rPr lang="en-US" dirty="0"/>
              <a:t>Draft P802.15.6a (2)</a:t>
            </a:r>
          </a:p>
        </p:txBody>
      </p:sp>
      <p:sp>
        <p:nvSpPr>
          <p:cNvPr id="3" name="Text Placeholder 2">
            <a:extLst>
              <a:ext uri="{FF2B5EF4-FFF2-40B4-BE49-F238E27FC236}">
                <a16:creationId xmlns:a16="http://schemas.microsoft.com/office/drawing/2014/main" id="{1F738E47-CED4-4328-863F-407C3716A511}"/>
              </a:ext>
            </a:extLst>
          </p:cNvPr>
          <p:cNvSpPr>
            <a:spLocks noGrp="1"/>
          </p:cNvSpPr>
          <p:nvPr>
            <p:ph type="body" idx="1"/>
          </p:nvPr>
        </p:nvSpPr>
        <p:spPr>
          <a:xfrm>
            <a:off x="723900" y="1626093"/>
            <a:ext cx="7772400" cy="4114800"/>
          </a:xfrm>
        </p:spPr>
        <p:txBody>
          <a:bodyPr/>
          <a:lstStyle/>
          <a:p>
            <a:pPr lvl="0">
              <a:spcBef>
                <a:spcPts val="0"/>
              </a:spcBef>
              <a:spcAft>
                <a:spcPts val="450"/>
              </a:spcAft>
              <a:buClr>
                <a:srgbClr val="000000"/>
              </a:buClr>
            </a:pPr>
            <a:r>
              <a:rPr lang="en-US" sz="1800" dirty="0">
                <a:solidFill>
                  <a:srgbClr val="000000"/>
                </a:solidFill>
                <a:latin typeface="Helvetica" pitchFamily="2" charset="0"/>
              </a:rPr>
              <a:t>3.1 — Why does the WG name not agree with what is listed on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http://ieee802.org</a:t>
            </a:r>
            <a:r>
              <a:rPr lang="en-US" sz="1800" dirty="0">
                <a:solidFill>
                  <a:srgbClr val="000000"/>
                </a:solidFill>
                <a:latin typeface="Helvetica" pitchFamily="2" charset="0"/>
              </a:rPr>
              <a:t>? Did the WG change its name without approval of the EC, or is the EC page wrong?   (The draft PAR WG name does agree with the WG name in </a:t>
            </a:r>
            <a:r>
              <a:rPr lang="en-US" sz="1800" dirty="0" err="1">
                <a:solidFill>
                  <a:srgbClr val="000000"/>
                </a:solidFill>
                <a:latin typeface="Helvetica" pitchFamily="2" charset="0"/>
              </a:rPr>
              <a:t>myProject</a:t>
            </a:r>
            <a:r>
              <a:rPr lang="en-US" sz="1800" dirty="0">
                <a:solidFill>
                  <a:srgbClr val="000000"/>
                </a:solidFill>
                <a:latin typeface="Helvetica" pitchFamily="2" charset="0"/>
              </a:rPr>
              <a: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See next slide </a:t>
            </a:r>
          </a:p>
          <a:p>
            <a:pPr lvl="0">
              <a:spcBef>
                <a:spcPts val="0"/>
              </a:spcBef>
              <a:spcAft>
                <a:spcPts val="450"/>
              </a:spcAft>
              <a:buClr>
                <a:srgbClr val="000000"/>
              </a:buClr>
            </a:pPr>
            <a:r>
              <a:rPr lang="en-US" sz="1800" dirty="0">
                <a:solidFill>
                  <a:srgbClr val="000000"/>
                </a:solidFill>
                <a:latin typeface="Helvetica" pitchFamily="2" charset="0"/>
              </a:rPr>
              <a:t>5.4 — The mix of text for medical and auto is very awkward and deserves a better change than the new second paragraph. Perhaps:  "Additionally this standard provides enhanced dependability that is required for some medical use cases.  This includes remote medical healthcare, therapy and other monitoring that can enhance quality of life (QoL) in various population segments.”</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Thank you for the feedback; we will revise the text.</a:t>
            </a:r>
            <a:endParaRPr lang="en-US" dirty="0">
              <a:solidFill>
                <a:srgbClr val="FF0000"/>
              </a:solidFill>
              <a:latin typeface="Helvetica" pitchFamily="2" charset="0"/>
            </a:endParaRPr>
          </a:p>
          <a:p>
            <a:endParaRPr lang="en-US" dirty="0"/>
          </a:p>
        </p:txBody>
      </p:sp>
      <p:sp>
        <p:nvSpPr>
          <p:cNvPr id="4" name="Date Placeholder 3">
            <a:extLst>
              <a:ext uri="{FF2B5EF4-FFF2-40B4-BE49-F238E27FC236}">
                <a16:creationId xmlns:a16="http://schemas.microsoft.com/office/drawing/2014/main" id="{2FD770B7-7390-4530-A442-19137ADE4998}"/>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480D2B7C-D020-4821-AF7D-DCCEFC2A711C}"/>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2DE88EB7-4C7F-43D9-A259-461B366D6089}"/>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5</a:t>
            </a:fld>
            <a:endParaRPr dirty="0"/>
          </a:p>
        </p:txBody>
      </p:sp>
    </p:spTree>
    <p:extLst>
      <p:ext uri="{BB962C8B-B14F-4D97-AF65-F5344CB8AC3E}">
        <p14:creationId xmlns:p14="http://schemas.microsoft.com/office/powerpoint/2010/main" val="22207952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FB94DA2-D56C-4363-897C-CC6BA998CC05}"/>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46D5E188-96A4-4777-8305-ED9E819E156A}"/>
              </a:ext>
            </a:extLst>
          </p:cNvPr>
          <p:cNvSpPr>
            <a:spLocks noGrp="1"/>
          </p:cNvSpPr>
          <p:nvPr>
            <p:ph type="body" idx="1"/>
          </p:nvPr>
        </p:nvSpPr>
        <p:spPr/>
        <p:txBody>
          <a:bodyPr/>
          <a:lstStyle/>
          <a:p>
            <a:pPr lvl="0">
              <a:buClr>
                <a:srgbClr val="000000"/>
              </a:buClr>
            </a:pPr>
            <a:r>
              <a:rPr lang="en-US" sz="1800" dirty="0">
                <a:solidFill>
                  <a:srgbClr val="000000"/>
                </a:solidFill>
                <a:latin typeface="Helvetica" panose="020B0604020202020204" pitchFamily="34" charset="0"/>
                <a:cs typeface="Helvetica" panose="020B0604020202020204" pitchFamily="34" charset="0"/>
              </a:rPr>
              <a:t>Response </a:t>
            </a:r>
            <a:r>
              <a:rPr lang="en-US" sz="1800" dirty="0">
                <a:latin typeface="Helvetica" pitchFamily="2" charset="0"/>
              </a:rPr>
              <a:t>– </a:t>
            </a:r>
            <a:r>
              <a:rPr lang="en-US" sz="1800" dirty="0">
                <a:solidFill>
                  <a:srgbClr val="0000FF"/>
                </a:solidFill>
                <a:latin typeface="Helvetica" pitchFamily="2" charset="0"/>
              </a:rPr>
              <a:t>The 802.15 WG Chair will contact the 802 EC Secretary </a:t>
            </a:r>
            <a:r>
              <a:rPr lang="en-US" sz="1800" dirty="0" err="1">
                <a:solidFill>
                  <a:srgbClr val="0000FF"/>
                </a:solidFill>
                <a:latin typeface="Helvetica" pitchFamily="2" charset="0"/>
              </a:rPr>
              <a:t>w.r.t.</a:t>
            </a:r>
            <a:r>
              <a:rPr lang="en-US" sz="1800" dirty="0">
                <a:solidFill>
                  <a:srgbClr val="0000FF"/>
                </a:solidFill>
                <a:latin typeface="Helvetica" pitchFamily="2" charset="0"/>
              </a:rPr>
              <a:t> updating the multiple places still using the old WG name and to update it with the new WG name - “Wireless Specialty Networks”.</a:t>
            </a:r>
            <a:endParaRPr lang="en-US" sz="1800" dirty="0">
              <a:solidFill>
                <a:srgbClr val="FF0000"/>
              </a:solidFill>
              <a:latin typeface="Helvetica" panose="020B0604020202020204" pitchFamily="34" charset="0"/>
              <a:cs typeface="Helvetica" panose="020B0604020202020204" pitchFamily="34" charset="0"/>
            </a:endParaRPr>
          </a:p>
        </p:txBody>
      </p:sp>
      <p:sp>
        <p:nvSpPr>
          <p:cNvPr id="4" name="Date Placeholder 3">
            <a:extLst>
              <a:ext uri="{FF2B5EF4-FFF2-40B4-BE49-F238E27FC236}">
                <a16:creationId xmlns:a16="http://schemas.microsoft.com/office/drawing/2014/main" id="{4915EBCE-E3C5-43E7-98A6-BEAE2684346E}"/>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45D0A94A-D0B2-4F7D-B029-455D65AD9A68}"/>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AD33508B-E771-402B-B38F-57BCA66DCF9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6</a:t>
            </a:fld>
            <a:endParaRPr dirty="0"/>
          </a:p>
        </p:txBody>
      </p:sp>
    </p:spTree>
    <p:extLst>
      <p:ext uri="{BB962C8B-B14F-4D97-AF65-F5344CB8AC3E}">
        <p14:creationId xmlns:p14="http://schemas.microsoft.com/office/powerpoint/2010/main" val="39328586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127E297-31E4-4D82-95F7-A9F3A203E016}"/>
              </a:ext>
            </a:extLst>
          </p:cNvPr>
          <p:cNvSpPr>
            <a:spLocks noGrp="1"/>
          </p:cNvSpPr>
          <p:nvPr>
            <p:ph type="title"/>
          </p:nvPr>
        </p:nvSpPr>
        <p:spPr/>
        <p:txBody>
          <a:bodyPr/>
          <a:lstStyle/>
          <a:p>
            <a:r>
              <a:rPr lang="en-US" kern="1200" dirty="0">
                <a:solidFill>
                  <a:schemeClr val="tx1"/>
                </a:solidFill>
              </a:rPr>
              <a:t>Draft P802.15.6a (3)</a:t>
            </a:r>
            <a:endParaRPr lang="en-US" dirty="0"/>
          </a:p>
        </p:txBody>
      </p:sp>
      <p:sp>
        <p:nvSpPr>
          <p:cNvPr id="3" name="Text Placeholder 2">
            <a:extLst>
              <a:ext uri="{FF2B5EF4-FFF2-40B4-BE49-F238E27FC236}">
                <a16:creationId xmlns:a16="http://schemas.microsoft.com/office/drawing/2014/main" id="{E30D6D1C-D6D5-4EBA-8A22-6B99C00F9286}"/>
              </a:ext>
            </a:extLst>
          </p:cNvPr>
          <p:cNvSpPr>
            <a:spLocks noGrp="1"/>
          </p:cNvSpPr>
          <p:nvPr>
            <p:ph type="body" idx="1"/>
          </p:nvPr>
        </p:nvSpPr>
        <p:spPr/>
        <p:txBody>
          <a:bodyPr/>
          <a:lstStyle/>
          <a:p>
            <a:pPr marL="0" lvl="0" indent="0">
              <a:spcBef>
                <a:spcPts val="0"/>
              </a:spcBef>
              <a:spcAft>
                <a:spcPts val="450"/>
              </a:spcAft>
              <a:buClr>
                <a:srgbClr val="000000"/>
              </a:buClr>
              <a:buNone/>
            </a:pPr>
            <a:r>
              <a:rPr lang="en-US" sz="1800" dirty="0">
                <a:solidFill>
                  <a:srgbClr val="000000"/>
                </a:solidFill>
                <a:latin typeface="Helvetica" pitchFamily="2" charset="0"/>
              </a:rPr>
              <a:t>CSD: </a:t>
            </a:r>
            <a:r>
              <a:rPr lang="en-US" sz="1800" dirty="0">
                <a:solidFill>
                  <a:srgbClr val="000000"/>
                </a:solidFill>
                <a:latin typeface="Helvetica" pitchFamily="2" charset="0"/>
                <a:hlinkClick r:id="rId2">
                  <a:extLst>
                    <a:ext uri="{A12FA001-AC4F-418D-AE19-62706E023703}">
                      <ahyp:hlinkClr xmlns:ahyp="http://schemas.microsoft.com/office/drawing/2018/hyperlinkcolor" val="tx"/>
                    </a:ext>
                  </a:extLst>
                </a:hlinkClick>
              </a:rPr>
              <a:t>https://mentor.ieee.org/802.15/dcn/21/15-21-0260-02-006a-ieee-802-15-6a-csd-draft.docx</a:t>
            </a:r>
            <a:endParaRPr lang="en-US" sz="1800" dirty="0">
              <a:solidFill>
                <a:srgbClr val="000000"/>
              </a:solidFill>
              <a:latin typeface="Helvetica" pitchFamily="2" charset="0"/>
            </a:endParaRPr>
          </a:p>
          <a:p>
            <a:pPr lvl="0">
              <a:spcBef>
                <a:spcPts val="0"/>
              </a:spcBef>
              <a:spcAft>
                <a:spcPts val="450"/>
              </a:spcAft>
              <a:buClr>
                <a:srgbClr val="000000"/>
              </a:buClr>
              <a:buFont typeface="Arial" panose="020B0604020202020204" pitchFamily="34" charset="0"/>
              <a:buChar char="•"/>
            </a:pPr>
            <a:r>
              <a:rPr lang="en-US" sz="1800" dirty="0">
                <a:solidFill>
                  <a:srgbClr val="000000"/>
                </a:solidFill>
                <a:latin typeface="Helvetica" pitchFamily="2" charset="0"/>
              </a:rPr>
              <a:t>General – If contrary to our assumption, the project is to specify two different networks (human body versus auto), and honest CSD responses were given, the responses for auto and human body would be entirely disjoint and would not fit within a single project.</a:t>
            </a:r>
          </a:p>
          <a:p>
            <a:pPr lvl="0">
              <a:spcBef>
                <a:spcPts val="0"/>
              </a:spcBef>
              <a:spcAft>
                <a:spcPts val="450"/>
              </a:spcAft>
              <a:buClr>
                <a:srgbClr val="000000"/>
              </a:buClr>
              <a:buFont typeface="Wingdings" pitchFamily="2" charset="2"/>
              <a:buChar char="Ø"/>
            </a:pPr>
            <a:r>
              <a:rPr lang="en-US" sz="1800" dirty="0">
                <a:solidFill>
                  <a:srgbClr val="000000"/>
                </a:solidFill>
                <a:latin typeface="Helvetica" pitchFamily="2" charset="0"/>
              </a:rPr>
              <a:t>Response – </a:t>
            </a:r>
            <a:r>
              <a:rPr lang="en-US" sz="1800" dirty="0">
                <a:solidFill>
                  <a:srgbClr val="FF0000"/>
                </a:solidFill>
                <a:latin typeface="Helvetica" pitchFamily="2" charset="0"/>
              </a:rPr>
              <a:t>The project intends to specify one extension of 15.6 WBAN with 2 use cases HBAN and VBAN sharing the same wireless medium in a vehicle or nearby a vehicle. Your assumption of 2 disjoint wireless networks is incorrect. </a:t>
            </a:r>
          </a:p>
          <a:p>
            <a:pPr lvl="0">
              <a:spcBef>
                <a:spcPts val="0"/>
              </a:spcBef>
              <a:spcAft>
                <a:spcPts val="450"/>
              </a:spcAft>
              <a:buClr>
                <a:srgbClr val="000000"/>
              </a:buClr>
              <a:buFont typeface="Wingdings" pitchFamily="2" charset="2"/>
              <a:buChar char="Ø"/>
            </a:pPr>
            <a:r>
              <a:rPr lang="en-US" sz="1800" dirty="0">
                <a:solidFill>
                  <a:srgbClr val="FF0000"/>
                </a:solidFill>
                <a:latin typeface="Helvetica" pitchFamily="2" charset="0"/>
              </a:rPr>
              <a:t>See next slide. </a:t>
            </a:r>
          </a:p>
          <a:p>
            <a:pPr lvl="0">
              <a:spcBef>
                <a:spcPts val="0"/>
              </a:spcBef>
              <a:spcAft>
                <a:spcPts val="450"/>
              </a:spcAft>
              <a:buClr>
                <a:srgbClr val="000000"/>
              </a:buClr>
              <a:buFont typeface="Wingdings" pitchFamily="2" charset="2"/>
              <a:buChar char="Ø"/>
            </a:pPr>
            <a:endParaRPr lang="en-US" sz="1800" dirty="0">
              <a:solidFill>
                <a:srgbClr val="FF0000"/>
              </a:solidFill>
              <a:latin typeface="Helvetica" pitchFamily="2" charset="0"/>
            </a:endParaRPr>
          </a:p>
          <a:p>
            <a:pPr marL="25400" indent="0">
              <a:buNone/>
            </a:pPr>
            <a:endParaRPr lang="en-US" dirty="0"/>
          </a:p>
        </p:txBody>
      </p:sp>
      <p:sp>
        <p:nvSpPr>
          <p:cNvPr id="4" name="Date Placeholder 3">
            <a:extLst>
              <a:ext uri="{FF2B5EF4-FFF2-40B4-BE49-F238E27FC236}">
                <a16:creationId xmlns:a16="http://schemas.microsoft.com/office/drawing/2014/main" id="{D762F121-4B8E-4829-957D-C42958A88CC4}"/>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3CE3FCAF-2479-4095-972C-B1B46B8265BC}"/>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381EC0C-7115-4752-957D-35497000141D}"/>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7</a:t>
            </a:fld>
            <a:endParaRPr dirty="0"/>
          </a:p>
        </p:txBody>
      </p:sp>
    </p:spTree>
    <p:extLst>
      <p:ext uri="{BB962C8B-B14F-4D97-AF65-F5344CB8AC3E}">
        <p14:creationId xmlns:p14="http://schemas.microsoft.com/office/powerpoint/2010/main" val="47574954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B3708F-B98C-4932-8D78-22030E4E6608}"/>
              </a:ext>
            </a:extLst>
          </p:cNvPr>
          <p:cNvSpPr>
            <a:spLocks noGrp="1"/>
          </p:cNvSpPr>
          <p:nvPr>
            <p:ph type="title"/>
          </p:nvPr>
        </p:nvSpPr>
        <p:spPr/>
        <p:txBody>
          <a:bodyPr/>
          <a:lstStyle/>
          <a:p>
            <a:r>
              <a:rPr lang="en-US" dirty="0"/>
              <a:t>Continue</a:t>
            </a:r>
          </a:p>
        </p:txBody>
      </p:sp>
      <p:sp>
        <p:nvSpPr>
          <p:cNvPr id="3" name="Text Placeholder 2">
            <a:extLst>
              <a:ext uri="{FF2B5EF4-FFF2-40B4-BE49-F238E27FC236}">
                <a16:creationId xmlns:a16="http://schemas.microsoft.com/office/drawing/2014/main" id="{C402AB5C-2627-48D0-AF0E-872C2E99699D}"/>
              </a:ext>
            </a:extLst>
          </p:cNvPr>
          <p:cNvSpPr>
            <a:spLocks noGrp="1"/>
          </p:cNvSpPr>
          <p:nvPr>
            <p:ph type="body" idx="1"/>
          </p:nvPr>
        </p:nvSpPr>
        <p:spPr/>
        <p:txBody>
          <a:bodyPr/>
          <a:lstStyle/>
          <a:p>
            <a:pPr lvl="0">
              <a:spcBef>
                <a:spcPts val="0"/>
              </a:spcBef>
              <a:spcAft>
                <a:spcPts val="450"/>
              </a:spcAft>
              <a:buClr>
                <a:srgbClr val="000000"/>
              </a:buClr>
              <a:buFont typeface="Wingdings" pitchFamily="2" charset="2"/>
              <a:buChar char="Ø"/>
            </a:pPr>
            <a:r>
              <a:rPr lang="en-US" sz="1800" dirty="0">
                <a:solidFill>
                  <a:srgbClr val="FF0000"/>
                </a:solidFill>
                <a:latin typeface="Georgia" panose="02040502050405020303" pitchFamily="18" charset="0"/>
              </a:rPr>
              <a:t>In other words, there is one 15.6a wireless network with 2 use cases: human BAN and vehicle BAN. The anchor point of design is the case when HBAN and VBAN share the same wireless medium, i.e., a human in a vehicle or nearby a vehicle. HBAN and VBAN share the same frequency band, the same access control, the same environment as in the specification of Std 802.15.6, the coordinator on a BAN can communicate to an external access point. </a:t>
            </a:r>
          </a:p>
          <a:p>
            <a:pPr lvl="1">
              <a:spcBef>
                <a:spcPts val="0"/>
              </a:spcBef>
              <a:spcAft>
                <a:spcPts val="450"/>
              </a:spcAft>
              <a:buClr>
                <a:srgbClr val="000000"/>
              </a:buClr>
              <a:buFont typeface="Wingdings" pitchFamily="2" charset="2"/>
              <a:buChar char="Ø"/>
            </a:pPr>
            <a:r>
              <a:rPr lang="en-US" sz="1400" dirty="0">
                <a:solidFill>
                  <a:srgbClr val="FF0000"/>
                </a:solidFill>
                <a:latin typeface="Georgia" panose="02040502050405020303" pitchFamily="18" charset="0"/>
              </a:rPr>
              <a:t>As a byproduct, 15.6a HBAN and VBAN may work separately. </a:t>
            </a:r>
          </a:p>
          <a:p>
            <a:endParaRPr lang="en-US" dirty="0"/>
          </a:p>
        </p:txBody>
      </p:sp>
      <p:sp>
        <p:nvSpPr>
          <p:cNvPr id="4" name="Date Placeholder 3">
            <a:extLst>
              <a:ext uri="{FF2B5EF4-FFF2-40B4-BE49-F238E27FC236}">
                <a16:creationId xmlns:a16="http://schemas.microsoft.com/office/drawing/2014/main" id="{B2A709DA-94EC-43EA-8CB4-E4D4BE5DC833}"/>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810AC14E-9CE2-4133-9551-53AD5E5D3C01}"/>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5BBD7966-101B-42B4-A9D9-94808BCEACE3}"/>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8</a:t>
            </a:fld>
            <a:endParaRPr dirty="0"/>
          </a:p>
        </p:txBody>
      </p:sp>
    </p:spTree>
    <p:extLst>
      <p:ext uri="{BB962C8B-B14F-4D97-AF65-F5344CB8AC3E}">
        <p14:creationId xmlns:p14="http://schemas.microsoft.com/office/powerpoint/2010/main" val="14774470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a:extLst>
              <a:ext uri="{FF2B5EF4-FFF2-40B4-BE49-F238E27FC236}">
                <a16:creationId xmlns:a16="http://schemas.microsoft.com/office/drawing/2014/main" id="{EA41157D-9162-440A-B5C2-EB53B65BF381}"/>
              </a:ext>
            </a:extLst>
          </p:cNvPr>
          <p:cNvSpPr>
            <a:spLocks noGrp="1"/>
          </p:cNvSpPr>
          <p:nvPr>
            <p:ph type="dt" idx="10"/>
          </p:nvPr>
        </p:nvSpPr>
        <p:spPr/>
        <p:txBody>
          <a:bodyPr/>
          <a:lstStyle/>
          <a:p>
            <a:r>
              <a:rPr lang="en-US"/>
              <a:t>July 2021</a:t>
            </a:r>
            <a:endParaRPr lang="en-US" dirty="0"/>
          </a:p>
        </p:txBody>
      </p:sp>
      <p:sp>
        <p:nvSpPr>
          <p:cNvPr id="5" name="Footer Placeholder 4">
            <a:extLst>
              <a:ext uri="{FF2B5EF4-FFF2-40B4-BE49-F238E27FC236}">
                <a16:creationId xmlns:a16="http://schemas.microsoft.com/office/drawing/2014/main" id="{9E5C9B96-DB94-4C1A-B032-04D848D0AB5D}"/>
              </a:ext>
            </a:extLst>
          </p:cNvPr>
          <p:cNvSpPr>
            <a:spLocks noGrp="1"/>
          </p:cNvSpPr>
          <p:nvPr>
            <p:ph type="ftr" idx="11"/>
          </p:nvPr>
        </p:nvSpPr>
        <p:spPr/>
        <p:txBody>
          <a:bodyPr/>
          <a:lstStyle/>
          <a:p>
            <a:r>
              <a:rPr lang="en-US"/>
              <a:t>Hernandez, Kohno, Kobayashi, Kim (YNU)</a:t>
            </a:r>
            <a:endParaRPr lang="en-US" dirty="0"/>
          </a:p>
        </p:txBody>
      </p:sp>
      <p:sp>
        <p:nvSpPr>
          <p:cNvPr id="6" name="Slide Number Placeholder 5">
            <a:extLst>
              <a:ext uri="{FF2B5EF4-FFF2-40B4-BE49-F238E27FC236}">
                <a16:creationId xmlns:a16="http://schemas.microsoft.com/office/drawing/2014/main" id="{A1696E82-3910-47A4-AE5B-68CBF096FA6F}"/>
              </a:ext>
            </a:extLst>
          </p:cNvPr>
          <p:cNvSpPr>
            <a:spLocks noGrp="1"/>
          </p:cNvSpPr>
          <p:nvPr>
            <p:ph type="sldNum" idx="12"/>
          </p:nvPr>
        </p:nvSpPr>
        <p:spPr/>
        <p:txBody>
          <a:bodyPr/>
          <a:lstStyle/>
          <a:p>
            <a:pPr marL="0" lvl="0" indent="0" algn="ctr" rtl="0">
              <a:spcBef>
                <a:spcPts val="0"/>
              </a:spcBef>
              <a:spcAft>
                <a:spcPts val="0"/>
              </a:spcAft>
              <a:buNone/>
            </a:pPr>
            <a:r>
              <a:rPr lang="en-US"/>
              <a:t>Slide </a:t>
            </a:r>
            <a:fld id="{00000000-1234-1234-1234-123412341234}" type="slidenum">
              <a:rPr lang="en-US" smtClean="0"/>
              <a:t>9</a:t>
            </a:fld>
            <a:endParaRPr dirty="0"/>
          </a:p>
        </p:txBody>
      </p:sp>
      <p:pic>
        <p:nvPicPr>
          <p:cNvPr id="7" name="Picture 6">
            <a:extLst>
              <a:ext uri="{FF2B5EF4-FFF2-40B4-BE49-F238E27FC236}">
                <a16:creationId xmlns:a16="http://schemas.microsoft.com/office/drawing/2014/main" id="{EE3F6786-9BBB-4598-AA37-04D20CF1FB58}"/>
              </a:ext>
            </a:extLst>
          </p:cNvPr>
          <p:cNvPicPr>
            <a:picLocks noChangeAspect="1"/>
          </p:cNvPicPr>
          <p:nvPr/>
        </p:nvPicPr>
        <p:blipFill>
          <a:blip r:embed="rId2"/>
          <a:stretch>
            <a:fillRect/>
          </a:stretch>
        </p:blipFill>
        <p:spPr>
          <a:xfrm>
            <a:off x="1384931" y="2079580"/>
            <a:ext cx="6115762" cy="3335571"/>
          </a:xfrm>
          <a:prstGeom prst="rect">
            <a:avLst/>
          </a:prstGeom>
        </p:spPr>
      </p:pic>
      <p:sp>
        <p:nvSpPr>
          <p:cNvPr id="8" name="TextBox 7">
            <a:extLst>
              <a:ext uri="{FF2B5EF4-FFF2-40B4-BE49-F238E27FC236}">
                <a16:creationId xmlns:a16="http://schemas.microsoft.com/office/drawing/2014/main" id="{27DFF31C-94F7-4217-8097-F8C6B78FFE72}"/>
              </a:ext>
            </a:extLst>
          </p:cNvPr>
          <p:cNvSpPr txBox="1"/>
          <p:nvPr/>
        </p:nvSpPr>
        <p:spPr>
          <a:xfrm>
            <a:off x="2689935" y="2283767"/>
            <a:ext cx="627095" cy="338554"/>
          </a:xfrm>
          <a:prstGeom prst="rect">
            <a:avLst/>
          </a:prstGeom>
          <a:noFill/>
        </p:spPr>
        <p:txBody>
          <a:bodyPr wrap="none" rtlCol="0">
            <a:spAutoFit/>
          </a:bodyPr>
          <a:lstStyle/>
          <a:p>
            <a:r>
              <a:rPr lang="en-US" sz="1600" b="1" dirty="0">
                <a:solidFill>
                  <a:srgbClr val="FFFF00"/>
                </a:solidFill>
              </a:rPr>
              <a:t>BAN</a:t>
            </a:r>
            <a:endParaRPr lang="en-US" b="1" dirty="0">
              <a:solidFill>
                <a:srgbClr val="FFFF00"/>
              </a:solidFill>
            </a:endParaRPr>
          </a:p>
        </p:txBody>
      </p:sp>
      <p:sp>
        <p:nvSpPr>
          <p:cNvPr id="9" name="TextBox 8">
            <a:extLst>
              <a:ext uri="{FF2B5EF4-FFF2-40B4-BE49-F238E27FC236}">
                <a16:creationId xmlns:a16="http://schemas.microsoft.com/office/drawing/2014/main" id="{57F0AE4D-0AD3-4E42-A0D4-D5B86A33B37D}"/>
              </a:ext>
            </a:extLst>
          </p:cNvPr>
          <p:cNvSpPr txBox="1"/>
          <p:nvPr/>
        </p:nvSpPr>
        <p:spPr>
          <a:xfrm>
            <a:off x="4674266" y="2669951"/>
            <a:ext cx="763351" cy="338554"/>
          </a:xfrm>
          <a:prstGeom prst="rect">
            <a:avLst/>
          </a:prstGeom>
          <a:noFill/>
        </p:spPr>
        <p:txBody>
          <a:bodyPr wrap="none" rtlCol="0">
            <a:spAutoFit/>
          </a:bodyPr>
          <a:lstStyle/>
          <a:p>
            <a:r>
              <a:rPr lang="en-US" sz="1600" b="1" dirty="0">
                <a:solidFill>
                  <a:srgbClr val="FF0000"/>
                </a:solidFill>
              </a:rPr>
              <a:t>VBAN</a:t>
            </a:r>
          </a:p>
        </p:txBody>
      </p:sp>
      <p:cxnSp>
        <p:nvCxnSpPr>
          <p:cNvPr id="10" name="Connector: Elbow 9">
            <a:extLst>
              <a:ext uri="{FF2B5EF4-FFF2-40B4-BE49-F238E27FC236}">
                <a16:creationId xmlns:a16="http://schemas.microsoft.com/office/drawing/2014/main" id="{F7A6DF4B-479B-43C5-88FB-CE915107EDF7}"/>
              </a:ext>
            </a:extLst>
          </p:cNvPr>
          <p:cNvCxnSpPr/>
          <p:nvPr/>
        </p:nvCxnSpPr>
        <p:spPr>
          <a:xfrm>
            <a:off x="2858610" y="3320990"/>
            <a:ext cx="798991" cy="12700"/>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11" name="Connector: Elbow 10">
            <a:extLst>
              <a:ext uri="{FF2B5EF4-FFF2-40B4-BE49-F238E27FC236}">
                <a16:creationId xmlns:a16="http://schemas.microsoft.com/office/drawing/2014/main" id="{E0BD5B20-6B6B-4367-9357-8B48CEFFC8A1}"/>
              </a:ext>
            </a:extLst>
          </p:cNvPr>
          <p:cNvCxnSpPr/>
          <p:nvPr/>
        </p:nvCxnSpPr>
        <p:spPr>
          <a:xfrm flipV="1">
            <a:off x="2968471" y="3011032"/>
            <a:ext cx="1781083" cy="186431"/>
          </a:xfrm>
          <a:prstGeom prst="bentConnector3">
            <a:avLst/>
          </a:prstGeom>
          <a:ln w="28575">
            <a:solidFill>
              <a:srgbClr val="FF0000"/>
            </a:solidFill>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539B08A2-0137-463E-8968-18AD4F01EC92}"/>
              </a:ext>
            </a:extLst>
          </p:cNvPr>
          <p:cNvSpPr txBox="1"/>
          <p:nvPr/>
        </p:nvSpPr>
        <p:spPr>
          <a:xfrm>
            <a:off x="3092121" y="1192727"/>
            <a:ext cx="2701381" cy="461665"/>
          </a:xfrm>
          <a:prstGeom prst="rect">
            <a:avLst/>
          </a:prstGeom>
          <a:noFill/>
        </p:spPr>
        <p:txBody>
          <a:bodyPr wrap="none" rtlCol="0">
            <a:spAutoFit/>
          </a:bodyPr>
          <a:lstStyle/>
          <a:p>
            <a:r>
              <a:rPr lang="en-US" sz="2400" dirty="0"/>
              <a:t>Example use case</a:t>
            </a:r>
          </a:p>
        </p:txBody>
      </p:sp>
    </p:spTree>
    <p:extLst>
      <p:ext uri="{BB962C8B-B14F-4D97-AF65-F5344CB8AC3E}">
        <p14:creationId xmlns:p14="http://schemas.microsoft.com/office/powerpoint/2010/main" val="4022295047"/>
      </p:ext>
    </p:extLst>
  </p:cSld>
  <p:clrMapOvr>
    <a:masterClrMapping/>
  </p:clrMapOvr>
</p:sld>
</file>

<file path=ppt/theme/theme1.xml><?xml version="1.0" encoding="utf-8"?>
<a:theme xmlns:a="http://schemas.openxmlformats.org/drawingml/2006/main" name="Default Design">
  <a:themeElements>
    <a:clrScheme name="Custom 2">
      <a:dk1>
        <a:srgbClr val="000000"/>
      </a:dk1>
      <a:lt1>
        <a:srgbClr val="FFFFFF"/>
      </a:lt1>
      <a:dk2>
        <a:srgbClr val="000000"/>
      </a:dk2>
      <a:lt2>
        <a:srgbClr val="969696"/>
      </a:lt2>
      <a:accent1>
        <a:srgbClr val="00CC99"/>
      </a:accent1>
      <a:accent2>
        <a:srgbClr val="3333CC"/>
      </a:accent2>
      <a:accent3>
        <a:srgbClr val="FFFFFF"/>
      </a:accent3>
      <a:accent4>
        <a:srgbClr val="000000"/>
      </a:accent4>
      <a:accent5>
        <a:srgbClr val="AAE2CA"/>
      </a:accent5>
      <a:accent6>
        <a:srgbClr val="2D2DB9"/>
      </a:accent6>
      <a:hlink>
        <a:srgbClr val="000000"/>
      </a:hlink>
      <a:folHlink>
        <a:srgbClr val="000000"/>
      </a:folHlink>
    </a:clrScheme>
    <a:fontScheme name="TNR">
      <a:majorFont>
        <a:latin typeface="Times New Roman"/>
        <a:ea typeface=""/>
        <a:cs typeface=""/>
      </a:majorFont>
      <a:minorFont>
        <a:latin typeface="Times New Roman"/>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4709</TotalTime>
  <Words>1073</Words>
  <Application>Microsoft Office PowerPoint</Application>
  <PresentationFormat>On-screen Show (4:3)</PresentationFormat>
  <Paragraphs>102</Paragraphs>
  <Slides>12</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12</vt:i4>
      </vt:variant>
    </vt:vector>
  </HeadingPairs>
  <TitlesOfParts>
    <vt:vector size="18" baseType="lpstr">
      <vt:lpstr>Arial</vt:lpstr>
      <vt:lpstr>Georgia</vt:lpstr>
      <vt:lpstr>Helvetica</vt:lpstr>
      <vt:lpstr>Times New Roman</vt:lpstr>
      <vt:lpstr>Wingdings</vt:lpstr>
      <vt:lpstr>Default Design</vt:lpstr>
      <vt:lpstr>PowerPoint Presentation</vt:lpstr>
      <vt:lpstr>Draft P802.15.6a (1)</vt:lpstr>
      <vt:lpstr>Continue (*)</vt:lpstr>
      <vt:lpstr>Continue (**)</vt:lpstr>
      <vt:lpstr>Draft P802.15.6a (2)</vt:lpstr>
      <vt:lpstr>Continue</vt:lpstr>
      <vt:lpstr>Draft P802.15.6a (3)</vt:lpstr>
      <vt:lpstr>Continue</vt:lpstr>
      <vt:lpstr>PowerPoint Presentation</vt:lpstr>
      <vt:lpstr>Draft P802.15.6a (4)</vt:lpstr>
      <vt:lpstr>Draft P802.15.6a (5)</vt:lpstr>
      <vt:lpstr>Continue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Marco Hernandez</dc:creator>
  <cp:lastModifiedBy>Marco Hernandez</cp:lastModifiedBy>
  <cp:revision>276</cp:revision>
  <dcterms:modified xsi:type="dcterms:W3CDTF">2021-07-15T12:37:01Z</dcterms:modified>
</cp:coreProperties>
</file>