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82" r:id="rId5"/>
    <p:sldId id="283" r:id="rId6"/>
    <p:sldId id="281" r:id="rId7"/>
    <p:sldId id="269" r:id="rId8"/>
    <p:sldId id="280" r:id="rId9"/>
    <p:sldId id="278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E. Yee" initials="PEY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89" autoAdjust="0"/>
    <p:restoredTop sz="96281"/>
  </p:normalViewPr>
  <p:slideViewPr>
    <p:cSldViewPr>
      <p:cViewPr varScale="1">
        <p:scale>
          <a:sx n="110" d="100"/>
          <a:sy n="110" d="100"/>
        </p:scale>
        <p:origin x="208" y="3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13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Takashi </a:t>
            </a:r>
            <a:r>
              <a:rPr lang="en-GB" dirty="0" err="1"/>
              <a:t>Kuramochi</a:t>
            </a:r>
            <a:r>
              <a:rPr lang="en-GB" dirty="0"/>
              <a:t>(Lapis Technology)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171941" y="2492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802.15-21-0383-02-04aa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P802.15.4aa Report to EC on Unconditional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Author(s):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2A2E656-3A0E-43CD-AD0A-E5C142B28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503056"/>
              </p:ext>
            </p:extLst>
          </p:nvPr>
        </p:nvGraphicFramePr>
        <p:xfrm>
          <a:off x="995590" y="2755983"/>
          <a:ext cx="988691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7383">
                  <a:extLst>
                    <a:ext uri="{9D8B030D-6E8A-4147-A177-3AD203B41FA5}">
                      <a16:colId xmlns:a16="http://schemas.microsoft.com/office/drawing/2014/main" val="176284321"/>
                    </a:ext>
                  </a:extLst>
                </a:gridCol>
                <a:gridCol w="1977383">
                  <a:extLst>
                    <a:ext uri="{9D8B030D-6E8A-4147-A177-3AD203B41FA5}">
                      <a16:colId xmlns:a16="http://schemas.microsoft.com/office/drawing/2014/main" val="3920498476"/>
                    </a:ext>
                  </a:extLst>
                </a:gridCol>
                <a:gridCol w="1001628">
                  <a:extLst>
                    <a:ext uri="{9D8B030D-6E8A-4147-A177-3AD203B41FA5}">
                      <a16:colId xmlns:a16="http://schemas.microsoft.com/office/drawing/2014/main" val="78455479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78802385"/>
                    </a:ext>
                  </a:extLst>
                </a:gridCol>
                <a:gridCol w="3778393">
                  <a:extLst>
                    <a:ext uri="{9D8B030D-6E8A-4147-A177-3AD203B41FA5}">
                      <a16:colId xmlns:a16="http://schemas.microsoft.com/office/drawing/2014/main" val="204262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433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Takashi </a:t>
                      </a:r>
                      <a:r>
                        <a:rPr lang="en-US" dirty="0" err="1"/>
                        <a:t>Kuramochi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Lapis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kuramochi722@lapis-tech.com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578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Hiroshi Harada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Kyoto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hiroshi.harada@i.kyoto-u.ac.jp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855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Kunal Shah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Itron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Kunal.Shah@itron.com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979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TG15.4aa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20932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August,2021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September,2021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October,2021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October,2021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October,2021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November,2021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November,2021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December,2021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3352" y="1981201"/>
            <a:ext cx="11809312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unconditional approval to send IEEE P802.15.4aa/D08 to SA Ballot.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The WG motion to request unconditional approval was approved during the July Virtual Plenary session of the 802.15 working group on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22 July 2021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 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41</a:t>
            </a:r>
            <a:r>
              <a:rPr lang="en-GB" dirty="0">
                <a:ea typeface="ＭＳ Ｐゴシック" pitchFamily="34" charset="-128"/>
              </a:rPr>
              <a:t> yes,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9</a:t>
            </a:r>
            <a:r>
              <a:rPr lang="en-GB" dirty="0">
                <a:ea typeface="ＭＳ Ｐゴシック" pitchFamily="34" charset="-128"/>
              </a:rPr>
              <a:t> no , </a:t>
            </a: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1</a:t>
            </a:r>
            <a:r>
              <a:rPr lang="en-GB" dirty="0">
                <a:ea typeface="ＭＳ Ｐゴシック" pitchFamily="34" charset="-128"/>
              </a:rPr>
              <a:t> abstain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ea typeface="ＭＳ Ｐゴシック" pitchFamily="34" charset="-128"/>
              </a:rPr>
              <a:t>Passed in EC closing by voice vote without objection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P802.15.4aa Draft went through three WG Letter Ballots. Each draft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60 comments received on drafts P802.15.4aa/D6 and  D7.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802.15 WG Letter Ballot Results – P802.15.4aa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51900"/>
              </p:ext>
            </p:extLst>
          </p:nvPr>
        </p:nvGraphicFramePr>
        <p:xfrm>
          <a:off x="335360" y="1412776"/>
          <a:ext cx="11449271" cy="49771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4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6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5-May-2021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 Letter Ballot for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P802.15.4aa/D6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Tally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916016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13-June-2021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draft, P802.15.4aa/D7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Aggregate Tally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9-July-2021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draft, P802.15.4aa/D8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Aggregate Tally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49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802.15 WG Letter Ballot Comments – P802.15.4aa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01621"/>
              </p:ext>
            </p:extLst>
          </p:nvPr>
        </p:nvGraphicFramePr>
        <p:xfrm>
          <a:off x="1310181" y="1751014"/>
          <a:ext cx="9569524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0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5-May-2021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Technical Letter Ballot for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P802.15.4aa/D6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 (5 T, 44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13-June-2021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draft, P802.15.4aa/D7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(4 T, 7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9-July-2021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draft, P802.15.4aa/D8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(0 T, 0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 (9 T, 51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439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Editorial Coordination (MEC) </a:t>
            </a:r>
            <a:r>
              <a:rPr lang="en-US" dirty="0">
                <a:solidFill>
                  <a:srgbClr val="FF0000"/>
                </a:solidFill>
              </a:rPr>
              <a:t>completed in the final report via e-mail from Catherine Berger on August 7 2021.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85801"/>
            <a:ext cx="1173730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“No” voting commenter</a:t>
            </a:r>
            <a:br>
              <a:rPr lang="en-GB" dirty="0">
                <a:ea typeface="ＭＳ Ｐゴシック" pitchFamily="34" charset="-128"/>
              </a:rPr>
            </a:br>
            <a:r>
              <a:rPr lang="en-GB" dirty="0">
                <a:ea typeface="ＭＳ Ｐゴシック" pitchFamily="34" charset="-128"/>
              </a:rPr>
              <a:t>(No unsatisfied comments received in LB186)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187960"/>
              </p:ext>
            </p:extLst>
          </p:nvPr>
        </p:nvGraphicFramePr>
        <p:xfrm>
          <a:off x="1882475" y="2132856"/>
          <a:ext cx="8424933" cy="24279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95519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  <a:gridCol w="868855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86885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558289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994243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AD53-5E6E-420C-905D-26A32685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Unsatisfied Technical Comments in Categories</a:t>
            </a:r>
            <a:br>
              <a:rPr lang="en-US" dirty="0"/>
            </a:br>
            <a:r>
              <a:rPr lang="en-GB" sz="2400" dirty="0">
                <a:ea typeface="ＭＳ Ｐゴシック" pitchFamily="34" charset="-128"/>
              </a:rPr>
              <a:t>(No unsatisfied comments received in LB186)</a:t>
            </a:r>
            <a:endParaRPr lang="en-US" sz="2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AAF01-CA2C-4D24-A755-53A969FA33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1A7EB-A820-4D90-90F2-382079F32B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Takashi Kuramochi(Lapis Technology)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65A9-6A51-4853-BEBF-612607E45C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93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from LB186</a:t>
            </a:r>
            <a:br>
              <a:rPr lang="en-GB" dirty="0">
                <a:ea typeface="ＭＳ Ｐゴシック" pitchFamily="34" charset="-128"/>
              </a:rPr>
            </a:br>
            <a:r>
              <a:rPr lang="en-GB" sz="2400" dirty="0">
                <a:ea typeface="ＭＳ Ｐゴシック" pitchFamily="34" charset="-128"/>
              </a:rPr>
              <a:t>(No unsatisfied comments received in LB186)</a:t>
            </a:r>
            <a:endParaRPr lang="en-CA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Aug 2021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241113" y="6478792"/>
            <a:ext cx="1146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Takashi Kuramochi(Lapis Technology)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10976</TotalTime>
  <Words>712</Words>
  <Application>Microsoft Macintosh PowerPoint</Application>
  <PresentationFormat>Widescreen</PresentationFormat>
  <Paragraphs>215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Office Theme</vt:lpstr>
      <vt:lpstr>P802.15.4aa Report to EC on Unconditional Approval to go to SA Ballot</vt:lpstr>
      <vt:lpstr>Introduction</vt:lpstr>
      <vt:lpstr>Status Summary</vt:lpstr>
      <vt:lpstr>802.15 WG Letter Ballot Results – P802.15.4aa</vt:lpstr>
      <vt:lpstr>802.15 WG Letter Ballot Comments – P802.15.4aa</vt:lpstr>
      <vt:lpstr>IEEE-SA Mandatory Editorial Coordination</vt:lpstr>
      <vt:lpstr>Unsatisfied Technical comments by “No” voting commenter (No unsatisfied comments received in LB186)</vt:lpstr>
      <vt:lpstr>Unsatisfied Technical Comments in Categories (No unsatisfied comments received in LB186)</vt:lpstr>
      <vt:lpstr>Unsatisfied comments from LB186 (No unsatisfied comments received in LB186)</vt:lpstr>
      <vt:lpstr>TG15.4aa Timeline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cp:keywords/>
  <dc:description/>
  <cp:lastModifiedBy>Pat Kinney</cp:lastModifiedBy>
  <cp:revision>224</cp:revision>
  <cp:lastPrinted>1601-01-01T00:00:00Z</cp:lastPrinted>
  <dcterms:created xsi:type="dcterms:W3CDTF">2019-11-09T15:46:46Z</dcterms:created>
  <dcterms:modified xsi:type="dcterms:W3CDTF">2021-08-07T20:06:22Z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