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3"/>
  </p:notesMasterIdLst>
  <p:handoutMasterIdLst>
    <p:handoutMasterId r:id="rId24"/>
  </p:handoutMasterIdLst>
  <p:sldIdLst>
    <p:sldId id="259" r:id="rId2"/>
    <p:sldId id="938" r:id="rId3"/>
    <p:sldId id="963" r:id="rId4"/>
    <p:sldId id="260" r:id="rId5"/>
    <p:sldId id="261" r:id="rId6"/>
    <p:sldId id="262" r:id="rId7"/>
    <p:sldId id="263" r:id="rId8"/>
    <p:sldId id="283" r:id="rId9"/>
    <p:sldId id="284" r:id="rId10"/>
    <p:sldId id="287" r:id="rId11"/>
    <p:sldId id="944" r:id="rId12"/>
    <p:sldId id="289" r:id="rId13"/>
    <p:sldId id="950" r:id="rId14"/>
    <p:sldId id="990" r:id="rId15"/>
    <p:sldId id="1008" r:id="rId16"/>
    <p:sldId id="992" r:id="rId17"/>
    <p:sldId id="1003" r:id="rId18"/>
    <p:sldId id="256" r:id="rId19"/>
    <p:sldId id="965" r:id="rId20"/>
    <p:sldId id="314" r:id="rId21"/>
    <p:sldId id="985" r:id="rId22"/>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33" d="100"/>
          <a:sy n="133" d="100"/>
        </p:scale>
        <p:origin x="156" y="81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18</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doc.:IEEE802.15-21-0372r0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5/dcn/20/15-20-0079-04-016t-task-group-16t-call-for-contribution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July 2021 Electronic Plenary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2021-07-13</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normAutofit fontScale="90000"/>
          </a:bodyPr>
          <a:lstStyle/>
          <a:p>
            <a:r>
              <a:rPr lang="en-US" dirty="0"/>
              <a:t>Call for Contributions – Updated: 16 March 2021</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approved PAR is available at this link.  The approved PAR is also available on Mentor as document IEEE 802.15-20-0196r2</a:t>
            </a:r>
          </a:p>
          <a:p>
            <a:r>
              <a:rPr lang="en-US" dirty="0"/>
              <a:t>Contributions are sought on the following topic;</a:t>
            </a:r>
          </a:p>
          <a:p>
            <a:pPr lvl="1"/>
            <a:r>
              <a:rPr lang="en-US" dirty="0"/>
              <a:t>Contributions toward the System Description Document  (using the outline in IEEE 802.15-20-351r1 or subsequent as a guideline)</a:t>
            </a:r>
          </a:p>
          <a:p>
            <a:r>
              <a:rPr lang="en-US" dirty="0"/>
              <a:t>The Task Group is meeting virtually for the time being. Meetings and teleconferences are announced on the TG16t reflector and the 802.15 calendar.</a:t>
            </a:r>
          </a:p>
          <a:p>
            <a:r>
              <a:rPr lang="en-US" dirty="0"/>
              <a:t>This call for contributions will remain open until the September 2021 meetings of the 802.15 Working Group.</a:t>
            </a:r>
          </a:p>
          <a:p>
            <a:r>
              <a:rPr lang="en-US" dirty="0"/>
              <a:t>Documents should be uploaded to Mentor to the TG16t task group.</a:t>
            </a:r>
          </a:p>
          <a:p>
            <a:r>
              <a:rPr lang="en-US" dirty="0"/>
              <a:t>For further information, contact the following:</a:t>
            </a:r>
          </a:p>
          <a:p>
            <a:pPr lvl="1"/>
            <a:r>
              <a:rPr lang="en-US" dirty="0"/>
              <a:t>IEEE 802.15.16t Task Group Chair:  Tim Godfrey &lt;tim.godfrey@ieee.org&gt;</a:t>
            </a:r>
          </a:p>
          <a:p>
            <a:pPr lvl="1"/>
            <a:r>
              <a:rPr lang="en-US" dirty="0"/>
              <a:t>IEEE 802.15 Working Group Chair:  Pat Kinney &lt;pat.kinney@kinneyconsultingllc.com&gt;</a:t>
            </a:r>
          </a:p>
          <a:p>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TextBox 6">
            <a:extLst>
              <a:ext uri="{FF2B5EF4-FFF2-40B4-BE49-F238E27FC236}">
                <a16:creationId xmlns:a16="http://schemas.microsoft.com/office/drawing/2014/main" id="{82C80BA8-6A62-4194-A2F5-AC3521921B78}"/>
              </a:ext>
            </a:extLst>
          </p:cNvPr>
          <p:cNvSpPr txBox="1"/>
          <p:nvPr/>
        </p:nvSpPr>
        <p:spPr>
          <a:xfrm>
            <a:off x="9024685" y="5818743"/>
            <a:ext cx="2862515" cy="369332"/>
          </a:xfrm>
          <a:prstGeom prst="rect">
            <a:avLst/>
          </a:prstGeom>
          <a:noFill/>
        </p:spPr>
        <p:txBody>
          <a:bodyPr wrap="none" rtlCol="0">
            <a:spAutoFit/>
          </a:bodyPr>
          <a:lstStyle/>
          <a:p>
            <a:r>
              <a:rPr lang="en-US" dirty="0">
                <a:highlight>
                  <a:srgbClr val="00FF00"/>
                </a:highlight>
                <a:hlinkClick r:id="rId2"/>
              </a:rPr>
              <a:t>Updated CFC Document Link</a:t>
            </a:r>
            <a:endParaRPr lang="en-US" dirty="0">
              <a:highlight>
                <a:srgbClr val="00FF00"/>
              </a:highlight>
            </a:endParaRPr>
          </a:p>
        </p:txBody>
      </p:sp>
      <p:sp>
        <p:nvSpPr>
          <p:cNvPr id="16" name="Slide Number Placeholder 15">
            <a:extLst>
              <a:ext uri="{FF2B5EF4-FFF2-40B4-BE49-F238E27FC236}">
                <a16:creationId xmlns:a16="http://schemas.microsoft.com/office/drawing/2014/main" id="{528056F7-3E2C-454E-B450-D88F68815217}"/>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48A313C-D102-414C-BF97-370064CF0E99}"/>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4142447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July Electronic Plenary</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dirty="0"/>
              <a:t>July_2021</a:t>
            </a:r>
          </a:p>
        </p:txBody>
      </p:sp>
      <p:sp>
        <p:nvSpPr>
          <p:cNvPr id="10" name="Content Placeholder 9">
            <a:extLst>
              <a:ext uri="{FF2B5EF4-FFF2-40B4-BE49-F238E27FC236}">
                <a16:creationId xmlns:a16="http://schemas.microsoft.com/office/drawing/2014/main" id="{906CC412-278C-49A7-B97D-CE0390BEC8E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3118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92460-736D-4DD6-A8A2-582D0A257BEA}"/>
              </a:ext>
            </a:extLst>
          </p:cNvPr>
          <p:cNvSpPr>
            <a:spLocks noGrp="1"/>
          </p:cNvSpPr>
          <p:nvPr>
            <p:ph type="title"/>
          </p:nvPr>
        </p:nvSpPr>
        <p:spPr/>
        <p:txBody>
          <a:bodyPr/>
          <a:lstStyle/>
          <a:p>
            <a:r>
              <a:rPr lang="en-US" dirty="0"/>
              <a:t>Discussion on SDD V1.0 in doc 15-21-306</a:t>
            </a:r>
          </a:p>
        </p:txBody>
      </p:sp>
      <p:sp>
        <p:nvSpPr>
          <p:cNvPr id="3" name="Content Placeholder 2">
            <a:extLst>
              <a:ext uri="{FF2B5EF4-FFF2-40B4-BE49-F238E27FC236}">
                <a16:creationId xmlns:a16="http://schemas.microsoft.com/office/drawing/2014/main" id="{41993F97-6551-41FF-9431-3E3FD4EECB65}"/>
              </a:ext>
            </a:extLst>
          </p:cNvPr>
          <p:cNvSpPr>
            <a:spLocks noGrp="1"/>
          </p:cNvSpPr>
          <p:nvPr>
            <p:ph idx="1"/>
          </p:nvPr>
        </p:nvSpPr>
        <p:spPr/>
        <p:txBody>
          <a:bodyPr/>
          <a:lstStyle/>
          <a:p>
            <a:r>
              <a:rPr lang="en-US" dirty="0"/>
              <a:t>Adopted document 15-21-306r0 as baseline SDD for further development.</a:t>
            </a:r>
          </a:p>
          <a:p>
            <a:pPr lvl="1"/>
            <a:r>
              <a:rPr lang="en-US" dirty="0"/>
              <a:t>Approved with unanimous consent.</a:t>
            </a:r>
          </a:p>
          <a:p>
            <a:pPr lvl="1"/>
            <a:endParaRPr lang="en-US" dirty="0"/>
          </a:p>
          <a:p>
            <a:r>
              <a:rPr lang="en-US" dirty="0"/>
              <a:t>Current version after June 2021 Teleconference: 15-21-306r1</a:t>
            </a:r>
          </a:p>
          <a:p>
            <a:pPr lvl="1"/>
            <a:endParaRPr lang="en-US" dirty="0"/>
          </a:p>
          <a:p>
            <a:endParaRPr lang="en-US" dirty="0"/>
          </a:p>
        </p:txBody>
      </p:sp>
      <p:sp>
        <p:nvSpPr>
          <p:cNvPr id="4" name="Date Placeholder 3">
            <a:extLst>
              <a:ext uri="{FF2B5EF4-FFF2-40B4-BE49-F238E27FC236}">
                <a16:creationId xmlns:a16="http://schemas.microsoft.com/office/drawing/2014/main" id="{D049CE9E-7F21-4AC7-9D75-6824F4B154E9}"/>
              </a:ext>
            </a:extLst>
          </p:cNvPr>
          <p:cNvSpPr>
            <a:spLocks noGrp="1"/>
          </p:cNvSpPr>
          <p:nvPr>
            <p:ph type="dt" sz="half" idx="10"/>
          </p:nvPr>
        </p:nvSpPr>
        <p:spPr/>
        <p:txBody>
          <a:bodyPr/>
          <a:lstStyle/>
          <a:p>
            <a:r>
              <a:rPr lang="en-US" dirty="0"/>
              <a:t>July_2021</a:t>
            </a:r>
          </a:p>
        </p:txBody>
      </p:sp>
      <p:sp>
        <p:nvSpPr>
          <p:cNvPr id="5" name="Footer Placeholder 4">
            <a:extLst>
              <a:ext uri="{FF2B5EF4-FFF2-40B4-BE49-F238E27FC236}">
                <a16:creationId xmlns:a16="http://schemas.microsoft.com/office/drawing/2014/main" id="{D72D6053-785E-431C-9484-18F51164FBF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171986-92E9-4B83-A7E3-DAE100517A2A}"/>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2117985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10000"/>
          </a:bodyPr>
          <a:lstStyle/>
          <a:p>
            <a:r>
              <a:rPr lang="en-US" dirty="0"/>
              <a:t>The group discusses whether the current 16t scope can include security changes under the umbrella of “required by the physical layer changes.” </a:t>
            </a:r>
          </a:p>
          <a:p>
            <a:pPr lvl="1"/>
            <a:endParaRPr lang="en-US" dirty="0"/>
          </a:p>
          <a:p>
            <a:r>
              <a:rPr lang="en-US" dirty="0"/>
              <a:t>Discussion 2021-05-12</a:t>
            </a:r>
          </a:p>
          <a:p>
            <a:pPr lvl="1"/>
            <a:r>
              <a:rPr lang="en-US" dirty="0"/>
              <a:t>Awareness of security requirements – new MAC and PHY should support them to the extent they are required.  </a:t>
            </a:r>
          </a:p>
          <a:p>
            <a:pPr lvl="1"/>
            <a:r>
              <a:rPr lang="en-US" dirty="0"/>
              <a:t>We don’t want to take on a full-scale security specification – not required and redundant. </a:t>
            </a:r>
          </a:p>
          <a:p>
            <a:r>
              <a:rPr lang="en-US" dirty="0"/>
              <a:t>Security-related contribution will be adopted into SDD as it progresses. When draft development starts the Task Group will consult with IEEE 802 leadership to determine if a PAR update is needed for the security changes, or if the current PAR scope is adequate.</a:t>
            </a:r>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600207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Process for assigning an editor</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The editor should have familiarity with 802.16-2017 to understand how the amendment fits into the base standard. </a:t>
            </a:r>
          </a:p>
          <a:p>
            <a:r>
              <a:rPr lang="en-US" dirty="0"/>
              <a:t>Volunteers for editor are sought</a:t>
            </a:r>
          </a:p>
          <a:p>
            <a:r>
              <a:rPr lang="en-US" dirty="0"/>
              <a:t>IEEE 802 has developed a process for providing licenses for </a:t>
            </a:r>
            <a:r>
              <a:rPr lang="en-US" dirty="0" err="1"/>
              <a:t>Framemaker</a:t>
            </a:r>
            <a:r>
              <a:rPr lang="en-US" dirty="0"/>
              <a:t> to editors</a:t>
            </a:r>
          </a:p>
          <a:p>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July_2021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434368311"/>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671929"/>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pPr lvl="1"/>
            <a:endParaRPr lang="en-US" dirty="0"/>
          </a:p>
          <a:p>
            <a:r>
              <a:rPr lang="en-US" dirty="0"/>
              <a:t>July Plenary Meeting  </a:t>
            </a:r>
          </a:p>
          <a:p>
            <a:pPr lvl="1"/>
            <a:r>
              <a:rPr lang="en-US" dirty="0"/>
              <a:t>Tuesday July 13</a:t>
            </a:r>
            <a:r>
              <a:rPr lang="en-US" baseline="30000" dirty="0"/>
              <a:t>th</a:t>
            </a:r>
            <a:r>
              <a:rPr lang="en-US" dirty="0"/>
              <a:t> (PM1 slot)</a:t>
            </a:r>
          </a:p>
          <a:p>
            <a:pPr lvl="1"/>
            <a:r>
              <a:rPr lang="en-US" dirty="0"/>
              <a:t>Tuesday July 20</a:t>
            </a:r>
            <a:r>
              <a:rPr lang="en-US" baseline="30000" dirty="0"/>
              <a:t>th</a:t>
            </a:r>
            <a:r>
              <a:rPr lang="en-US" dirty="0"/>
              <a:t> (PM1 slot)</a:t>
            </a:r>
          </a:p>
          <a:p>
            <a:pPr lvl="1"/>
            <a:endParaRPr lang="en-US" dirty="0"/>
          </a:p>
          <a:p>
            <a:pPr lvl="1"/>
            <a:endParaRPr lang="en-US" dirty="0"/>
          </a:p>
          <a:p>
            <a:r>
              <a:rPr lang="en-US" dirty="0"/>
              <a:t>September Teleconference</a:t>
            </a: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391923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July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Updates for use cases and SRD based on “goodput” values</a:t>
            </a:r>
          </a:p>
          <a:p>
            <a:r>
              <a:rPr lang="en-US" dirty="0"/>
              <a:t>Contributions and development of SDD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2006485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000" dirty="0"/>
              <a:t>Nov 16-18, 2021, Vancouver BC</a:t>
            </a:r>
          </a:p>
          <a:p>
            <a:pPr>
              <a:defRPr/>
            </a:pPr>
            <a:r>
              <a:rPr lang="en-US" sz="2000" dirty="0"/>
              <a:t>Jan 16-21, 2022,  Panama</a:t>
            </a:r>
          </a:p>
          <a:p>
            <a:pPr>
              <a:defRPr/>
            </a:pPr>
            <a:r>
              <a:rPr lang="en-US" sz="2000" dirty="0"/>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20</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endParaRPr lang="en-US" dirty="0"/>
          </a:p>
          <a:p>
            <a:r>
              <a:rPr lang="en-US" dirty="0"/>
              <a:t>Actions</a:t>
            </a:r>
          </a:p>
          <a:p>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 – </a:t>
            </a:r>
          </a:p>
          <a:p>
            <a:endParaRPr lang="en-US" dirty="0"/>
          </a:p>
          <a:p>
            <a:r>
              <a:rPr lang="en-US" dirty="0"/>
              <a:t>Agenda review and Approval</a:t>
            </a:r>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8671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10523</TotalTime>
  <Words>2312</Words>
  <Application>Microsoft Office PowerPoint</Application>
  <PresentationFormat>Widescreen</PresentationFormat>
  <Paragraphs>248</Paragraphs>
  <Slides>21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Helvetica</vt:lpstr>
      <vt:lpstr>Times New Roman</vt:lpstr>
      <vt:lpstr>Custom Design</vt:lpstr>
      <vt:lpstr>PowerPoint Presentation</vt:lpstr>
      <vt:lpstr>TG16t Agenda July Teleconference</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16 March 2021</vt:lpstr>
      <vt:lpstr>Contributions for July Electronic Plenary</vt:lpstr>
      <vt:lpstr>Discussion on SDD V1.0 in doc 15-21-306</vt:lpstr>
      <vt:lpstr>Discussion on Security Requirements for 802.16t </vt:lpstr>
      <vt:lpstr>Process for assigning an editor</vt:lpstr>
      <vt:lpstr>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322</cp:revision>
  <cp:lastPrinted>1998-02-10T13:28:06Z</cp:lastPrinted>
  <dcterms:created xsi:type="dcterms:W3CDTF">2020-01-06T16:34:14Z</dcterms:created>
  <dcterms:modified xsi:type="dcterms:W3CDTF">2021-07-13T13:12:02Z</dcterms:modified>
</cp:coreProperties>
</file>