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38" r:id="rId3"/>
    <p:sldId id="963" r:id="rId4"/>
    <p:sldId id="260" r:id="rId5"/>
    <p:sldId id="261" r:id="rId6"/>
    <p:sldId id="262" r:id="rId7"/>
    <p:sldId id="263" r:id="rId8"/>
    <p:sldId id="283" r:id="rId9"/>
    <p:sldId id="284" r:id="rId10"/>
    <p:sldId id="287" r:id="rId11"/>
    <p:sldId id="944" r:id="rId12"/>
    <p:sldId id="289" r:id="rId13"/>
    <p:sldId id="950" r:id="rId14"/>
    <p:sldId id="990" r:id="rId15"/>
    <p:sldId id="1008" r:id="rId16"/>
    <p:sldId id="992" r:id="rId17"/>
    <p:sldId id="1003" r:id="rId18"/>
    <p:sldId id="256" r:id="rId19"/>
    <p:sldId id="965" r:id="rId20"/>
    <p:sldId id="314"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33" d="100"/>
          <a:sy n="133" d="100"/>
        </p:scale>
        <p:origin x="156" y="81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doc.:IEEE802.15-21-0372r0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2021 Electronic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2021-07-13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Electronic Plenary</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July_2021</a:t>
            </a:r>
          </a:p>
        </p:txBody>
      </p:sp>
      <p:sp>
        <p:nvSpPr>
          <p:cNvPr id="10" name="Content Placeholder 9">
            <a:extLst>
              <a:ext uri="{FF2B5EF4-FFF2-40B4-BE49-F238E27FC236}">
                <a16:creationId xmlns:a16="http://schemas.microsoft.com/office/drawing/2014/main" id="{906CC412-278C-49A7-B97D-CE0390BEC8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Adopted document 15-21-306r0 as baseline SDD for further development.</a:t>
            </a:r>
          </a:p>
          <a:p>
            <a:pPr lvl="1"/>
            <a:r>
              <a:rPr lang="en-US" dirty="0"/>
              <a:t>Approved with unanimous consent.</a:t>
            </a:r>
          </a:p>
          <a:p>
            <a:pPr lvl="1"/>
            <a:endParaRPr lang="en-US" dirty="0"/>
          </a:p>
          <a:p>
            <a:r>
              <a:rPr lang="en-US" dirty="0"/>
              <a:t>Current version after June 2021 Teleconference: 15-21-306r1</a:t>
            </a:r>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dirty="0"/>
              <a:t>July_2021</a:t>
            </a:r>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r>
              <a:rPr lang="en-US" dirty="0"/>
              <a:t>Security-related contribution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60020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July_2021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434368311"/>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July Plenary Meeting  </a:t>
            </a:r>
          </a:p>
          <a:p>
            <a:pPr lvl="1"/>
            <a:r>
              <a:rPr lang="en-US" dirty="0"/>
              <a:t>Tuesday July 13</a:t>
            </a:r>
            <a:r>
              <a:rPr lang="en-US" baseline="30000" dirty="0"/>
              <a:t>th</a:t>
            </a:r>
            <a:r>
              <a:rPr lang="en-US" dirty="0"/>
              <a:t> (PM1 slot)</a:t>
            </a:r>
          </a:p>
          <a:p>
            <a:pPr lvl="1"/>
            <a:r>
              <a:rPr lang="en-US" dirty="0"/>
              <a:t>Tuesday July 20</a:t>
            </a:r>
            <a:r>
              <a:rPr lang="en-US" baseline="30000" dirty="0"/>
              <a:t>th</a:t>
            </a:r>
            <a:r>
              <a:rPr lang="en-US" dirty="0"/>
              <a:t> (PM1 slot)</a:t>
            </a:r>
          </a:p>
          <a:p>
            <a:pPr lvl="1"/>
            <a:endParaRPr lang="en-US" dirty="0"/>
          </a:p>
          <a:p>
            <a:pPr lvl="1"/>
            <a:endParaRPr lang="en-US" dirty="0"/>
          </a:p>
          <a:p>
            <a:r>
              <a:rPr lang="en-US" dirty="0"/>
              <a:t>September Teleconference</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July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Contributions and 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10523</TotalTime>
  <Words>2312</Words>
  <Application>Microsoft Office PowerPoint</Application>
  <PresentationFormat>Widescreen</PresentationFormat>
  <Paragraphs>248</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TG16t Agenda July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July Electronic Plenary</vt:lpstr>
      <vt:lpstr>Discussion on SDD V1.0 in doc 15-21-306</vt:lpstr>
      <vt:lpstr>Discussion on Security Requirements for 802.16t </vt:lpstr>
      <vt:lpstr>Process for assigning an editor</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322</cp:revision>
  <cp:lastPrinted>1998-02-10T13:28:06Z</cp:lastPrinted>
  <dcterms:created xsi:type="dcterms:W3CDTF">2020-01-06T16:34:14Z</dcterms:created>
  <dcterms:modified xsi:type="dcterms:W3CDTF">2021-07-13T13:12:02Z</dcterms:modified>
</cp:coreProperties>
</file>