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9"/>
  </p:notesMasterIdLst>
  <p:sldIdLst>
    <p:sldId id="287" r:id="rId2"/>
    <p:sldId id="290" r:id="rId3"/>
    <p:sldId id="304" r:id="rId4"/>
    <p:sldId id="317" r:id="rId5"/>
    <p:sldId id="319" r:id="rId6"/>
    <p:sldId id="320" r:id="rId7"/>
    <p:sldId id="314" r:id="rId8"/>
    <p:sldId id="323" r:id="rId9"/>
    <p:sldId id="269" r:id="rId10"/>
    <p:sldId id="270" r:id="rId11"/>
    <p:sldId id="271" r:id="rId12"/>
    <p:sldId id="272" r:id="rId13"/>
    <p:sldId id="289" r:id="rId14"/>
    <p:sldId id="300" r:id="rId15"/>
    <p:sldId id="301" r:id="rId16"/>
    <p:sldId id="302" r:id="rId17"/>
    <p:sldId id="342" r:id="rId18"/>
    <p:sldId id="349" r:id="rId19"/>
    <p:sldId id="355" r:id="rId20"/>
    <p:sldId id="350" r:id="rId21"/>
    <p:sldId id="351" r:id="rId22"/>
    <p:sldId id="363" r:id="rId23"/>
    <p:sldId id="365" r:id="rId24"/>
    <p:sldId id="366" r:id="rId25"/>
    <p:sldId id="364" r:id="rId26"/>
    <p:sldId id="322" r:id="rId27"/>
    <p:sldId id="296" r:id="rId2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9E9725-4882-425D-8BEA-3D23AACFEDA3}" v="21" dt="2021-07-22T09:20:37.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94" d="100"/>
          <a:sy n="94" d="100"/>
        </p:scale>
        <p:origin x="96" y="4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2419570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1420407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1316590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325953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a:t>
            </a:r>
            <a:r>
              <a:rPr lang="en-GB" sz="1200" b="1" i="0" dirty="0">
                <a:solidFill>
                  <a:srgbClr val="000000"/>
                </a:solidFill>
                <a:effectLst/>
                <a:latin typeface="Times New Roman" panose="02020603050405020304" pitchFamily="18" charset="0"/>
                <a:cs typeface="Times New Roman" panose="02020603050405020304" pitchFamily="18" charset="0"/>
              </a:rPr>
              <a:t>15-21-0371-04-0015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65-03-0015-sg15-ns-n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Plenary SG15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a:latin typeface="Times New Roman" panose="02020603050405020304" pitchFamily="18" charset="0"/>
              </a:rPr>
              <a:t>July 22, </a:t>
            </a:r>
            <a:r>
              <a:rPr lang="en-US" altLang="en-US" sz="1600" dirty="0">
                <a:latin typeface="Times New Roman" panose="02020603050405020304" pitchFamily="18" charset="0"/>
              </a:rPr>
              <a:t>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Calibri"/>
                <a:cs typeface="Calibri"/>
              </a:rPr>
              <a:t>July</a:t>
            </a:r>
            <a:r>
              <a:rPr sz="1800" b="1" spc="-70" dirty="0">
                <a:solidFill>
                  <a:schemeClr val="tx1"/>
                </a:solidFill>
                <a:latin typeface="Calibri"/>
                <a:cs typeface="Calibri"/>
              </a:rPr>
              <a:t> </a:t>
            </a:r>
            <a:r>
              <a:rPr sz="1800" b="1" dirty="0">
                <a:solidFill>
                  <a:schemeClr val="tx1"/>
                </a:solidFill>
                <a:latin typeface="Calibri"/>
                <a:cs typeface="Calibri"/>
              </a:rPr>
              <a:t>2021</a:t>
            </a:r>
            <a:endParaRPr sz="1800">
              <a:solidFill>
                <a:schemeClr val="tx1"/>
              </a:solidFill>
              <a:latin typeface="Calibri"/>
              <a:cs typeface="Calibri"/>
            </a:endParaRPr>
          </a:p>
        </p:txBody>
      </p:sp>
      <p:sp>
        <p:nvSpPr>
          <p:cNvPr id="4" name="object 4"/>
          <p:cNvSpPr txBox="1"/>
          <p:nvPr/>
        </p:nvSpPr>
        <p:spPr>
          <a:xfrm>
            <a:off x="2927648" y="5642923"/>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10360025" cy="4701287"/>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5.5</a:t>
            </a:r>
            <a:r>
              <a:rPr sz="2400" b="1" spc="-10" dirty="0">
                <a:solidFill>
                  <a:schemeClr val="tx1"/>
                </a:solidFill>
                <a:latin typeface="Arial"/>
                <a:cs typeface="Arial"/>
              </a:rPr>
              <a:t> </a:t>
            </a:r>
            <a:r>
              <a:rPr sz="2400" b="1" dirty="0">
                <a:solidFill>
                  <a:schemeClr val="tx1"/>
                </a:solidFill>
                <a:latin typeface="Arial"/>
                <a:cs typeface="Arial"/>
              </a:rPr>
              <a:t>Need</a:t>
            </a:r>
            <a:r>
              <a:rPr sz="2400" b="1" spc="-20" dirty="0">
                <a:solidFill>
                  <a:schemeClr val="tx1"/>
                </a:solidFill>
                <a:latin typeface="Arial"/>
                <a:cs typeface="Arial"/>
              </a:rPr>
              <a:t> </a:t>
            </a:r>
            <a:r>
              <a:rPr sz="2400" b="1" dirty="0">
                <a:solidFill>
                  <a:schemeClr val="tx1"/>
                </a:solidFill>
                <a:latin typeface="Arial"/>
                <a:cs typeface="Arial"/>
              </a:rPr>
              <a:t>for</a:t>
            </a:r>
            <a:r>
              <a:rPr sz="2400" b="1" spc="-10" dirty="0">
                <a:solidFill>
                  <a:schemeClr val="tx1"/>
                </a:solidFill>
                <a:latin typeface="Arial"/>
                <a:cs typeface="Arial"/>
              </a:rPr>
              <a:t> </a:t>
            </a:r>
            <a:r>
              <a:rPr sz="2400" b="1" spc="-5" dirty="0">
                <a:solidFill>
                  <a:schemeClr val="tx1"/>
                </a:solidFill>
                <a:latin typeface="Arial"/>
                <a:cs typeface="Arial"/>
              </a:rPr>
              <a:t>the</a:t>
            </a:r>
            <a:r>
              <a:rPr sz="2400" b="1" spc="-10" dirty="0">
                <a:solidFill>
                  <a:schemeClr val="tx1"/>
                </a:solidFill>
                <a:latin typeface="Arial"/>
                <a:cs typeface="Arial"/>
              </a:rPr>
              <a:t> </a:t>
            </a:r>
            <a:r>
              <a:rPr sz="2400" b="1" spc="-5" dirty="0">
                <a:solidFill>
                  <a:schemeClr val="tx1"/>
                </a:solidFill>
                <a:latin typeface="Arial"/>
                <a:cs typeface="Arial"/>
              </a:rPr>
              <a:t>Project:</a:t>
            </a:r>
            <a:endParaRPr sz="2400" dirty="0">
              <a:solidFill>
                <a:schemeClr val="tx1"/>
              </a:solidFill>
              <a:latin typeface="Arial"/>
              <a:cs typeface="Arial"/>
            </a:endParaRPr>
          </a:p>
          <a:p>
            <a:pPr marL="698500" marR="5080" indent="-228600">
              <a:lnSpc>
                <a:spcPts val="2160"/>
              </a:lnSpc>
              <a:spcBef>
                <a:spcPts val="555"/>
              </a:spcBef>
              <a:buChar char="•"/>
              <a:tabLst>
                <a:tab pos="697865" algn="l"/>
                <a:tab pos="698500" algn="l"/>
                <a:tab pos="5306060" algn="l"/>
              </a:tabLst>
            </a:pPr>
            <a:r>
              <a:rPr spc="5" dirty="0">
                <a:solidFill>
                  <a:schemeClr val="tx1"/>
                </a:solidFill>
                <a:latin typeface="Arial"/>
                <a:cs typeface="Arial"/>
              </a:rPr>
              <a:t>The </a:t>
            </a:r>
            <a:r>
              <a:rPr dirty="0">
                <a:solidFill>
                  <a:schemeClr val="tx1"/>
                </a:solidFill>
                <a:latin typeface="Arial"/>
                <a:cs typeface="Arial"/>
              </a:rPr>
              <a:t>references to standards 802.15.4-2020, 805.15.4w-2020, 802.15.4y-2021, and </a:t>
            </a:r>
            <a:r>
              <a:rPr spc="5" dirty="0">
                <a:solidFill>
                  <a:schemeClr val="tx1"/>
                </a:solidFill>
                <a:latin typeface="Arial"/>
                <a:cs typeface="Arial"/>
              </a:rPr>
              <a:t> </a:t>
            </a:r>
            <a:r>
              <a:rPr dirty="0">
                <a:solidFill>
                  <a:schemeClr val="tx1"/>
                </a:solidFill>
                <a:latin typeface="Arial"/>
                <a:cs typeface="Arial"/>
              </a:rPr>
              <a:t>802.15.4z-2020</a:t>
            </a:r>
            <a:r>
              <a:rPr spc="-65" dirty="0">
                <a:solidFill>
                  <a:schemeClr val="tx1"/>
                </a:solidFill>
                <a:latin typeface="Arial"/>
                <a:cs typeface="Arial"/>
              </a:rPr>
              <a:t> </a:t>
            </a:r>
            <a:r>
              <a:rPr dirty="0">
                <a:solidFill>
                  <a:schemeClr val="tx1"/>
                </a:solidFill>
                <a:latin typeface="Arial"/>
                <a:cs typeface="Arial"/>
              </a:rPr>
              <a:t>are</a:t>
            </a:r>
            <a:r>
              <a:rPr spc="-10" dirty="0">
                <a:solidFill>
                  <a:schemeClr val="tx1"/>
                </a:solidFill>
                <a:latin typeface="Arial"/>
                <a:cs typeface="Arial"/>
              </a:rPr>
              <a:t> </a:t>
            </a:r>
            <a:r>
              <a:rPr dirty="0">
                <a:solidFill>
                  <a:schemeClr val="tx1"/>
                </a:solidFill>
                <a:latin typeface="Arial"/>
                <a:cs typeface="Arial"/>
              </a:rPr>
              <a:t>not</a:t>
            </a:r>
            <a:r>
              <a:rPr spc="-30" dirty="0">
                <a:solidFill>
                  <a:schemeClr val="tx1"/>
                </a:solidFill>
                <a:latin typeface="Arial"/>
                <a:cs typeface="Arial"/>
              </a:rPr>
              <a:t> </a:t>
            </a:r>
            <a:r>
              <a:rPr dirty="0">
                <a:solidFill>
                  <a:schemeClr val="tx1"/>
                </a:solidFill>
                <a:latin typeface="Arial"/>
                <a:cs typeface="Arial"/>
              </a:rPr>
              <a:t>proper</a:t>
            </a:r>
            <a:r>
              <a:rPr spc="-35" dirty="0">
                <a:solidFill>
                  <a:schemeClr val="tx1"/>
                </a:solidFill>
                <a:latin typeface="Arial"/>
                <a:cs typeface="Arial"/>
              </a:rPr>
              <a:t> </a:t>
            </a:r>
            <a:r>
              <a:rPr dirty="0">
                <a:solidFill>
                  <a:schemeClr val="tx1"/>
                </a:solidFill>
                <a:latin typeface="Arial"/>
                <a:cs typeface="Arial"/>
              </a:rPr>
              <a:t>references</a:t>
            </a:r>
            <a:r>
              <a:rPr spc="-55" dirty="0">
                <a:solidFill>
                  <a:schemeClr val="tx1"/>
                </a:solidFill>
                <a:latin typeface="Arial"/>
                <a:cs typeface="Arial"/>
              </a:rPr>
              <a:t> </a:t>
            </a:r>
            <a:r>
              <a:rPr dirty="0">
                <a:solidFill>
                  <a:schemeClr val="tx1"/>
                </a:solidFill>
                <a:latin typeface="Arial"/>
                <a:cs typeface="Arial"/>
              </a:rPr>
              <a:t>to</a:t>
            </a:r>
            <a:r>
              <a:rPr spc="-25" dirty="0">
                <a:solidFill>
                  <a:schemeClr val="tx1"/>
                </a:solidFill>
                <a:latin typeface="Arial"/>
                <a:cs typeface="Arial"/>
              </a:rPr>
              <a:t> </a:t>
            </a:r>
            <a:r>
              <a:rPr dirty="0">
                <a:solidFill>
                  <a:schemeClr val="tx1"/>
                </a:solidFill>
                <a:latin typeface="Arial"/>
                <a:cs typeface="Arial"/>
              </a:rPr>
              <a:t>IEEE</a:t>
            </a:r>
            <a:r>
              <a:rPr spc="-5" dirty="0">
                <a:solidFill>
                  <a:schemeClr val="tx1"/>
                </a:solidFill>
                <a:latin typeface="Arial"/>
                <a:cs typeface="Arial"/>
              </a:rPr>
              <a:t> </a:t>
            </a:r>
            <a:r>
              <a:rPr dirty="0">
                <a:solidFill>
                  <a:schemeClr val="tx1"/>
                </a:solidFill>
                <a:latin typeface="Arial"/>
                <a:cs typeface="Arial"/>
              </a:rPr>
              <a:t>Standards.</a:t>
            </a:r>
            <a:r>
              <a:rPr spc="10" dirty="0">
                <a:solidFill>
                  <a:schemeClr val="tx1"/>
                </a:solidFill>
                <a:latin typeface="Arial"/>
                <a:cs typeface="Arial"/>
              </a:rPr>
              <a:t> </a:t>
            </a:r>
            <a:r>
              <a:rPr dirty="0">
                <a:solidFill>
                  <a:schemeClr val="tx1"/>
                </a:solidFill>
                <a:latin typeface="Arial"/>
                <a:cs typeface="Arial"/>
              </a:rPr>
              <a:t>Precede</a:t>
            </a:r>
            <a:r>
              <a:rPr spc="-20" dirty="0">
                <a:solidFill>
                  <a:schemeClr val="tx1"/>
                </a:solidFill>
                <a:latin typeface="Arial"/>
                <a:cs typeface="Arial"/>
              </a:rPr>
              <a:t> </a:t>
            </a:r>
            <a:r>
              <a:rPr dirty="0">
                <a:solidFill>
                  <a:schemeClr val="tx1"/>
                </a:solidFill>
                <a:latin typeface="Arial"/>
                <a:cs typeface="Arial"/>
              </a:rPr>
              <a:t>the</a:t>
            </a:r>
            <a:r>
              <a:rPr spc="-25" dirty="0">
                <a:solidFill>
                  <a:schemeClr val="tx1"/>
                </a:solidFill>
                <a:latin typeface="Arial"/>
                <a:cs typeface="Arial"/>
              </a:rPr>
              <a:t> </a:t>
            </a:r>
            <a:r>
              <a:rPr dirty="0">
                <a:solidFill>
                  <a:schemeClr val="tx1"/>
                </a:solidFill>
                <a:latin typeface="Arial"/>
                <a:cs typeface="Arial"/>
              </a:rPr>
              <a:t>referenced </a:t>
            </a:r>
            <a:r>
              <a:rPr spc="-540" dirty="0">
                <a:solidFill>
                  <a:schemeClr val="tx1"/>
                </a:solidFill>
                <a:latin typeface="Arial"/>
                <a:cs typeface="Arial"/>
              </a:rPr>
              <a:t> </a:t>
            </a:r>
            <a:r>
              <a:rPr dirty="0">
                <a:solidFill>
                  <a:schemeClr val="tx1"/>
                </a:solidFill>
                <a:latin typeface="Arial"/>
                <a:cs typeface="Arial"/>
              </a:rPr>
              <a:t>standards</a:t>
            </a:r>
            <a:r>
              <a:rPr spc="-50" dirty="0">
                <a:solidFill>
                  <a:schemeClr val="tx1"/>
                </a:solidFill>
                <a:latin typeface="Arial"/>
                <a:cs typeface="Arial"/>
              </a:rPr>
              <a:t> </a:t>
            </a:r>
            <a:r>
              <a:rPr spc="-10" dirty="0">
                <a:solidFill>
                  <a:schemeClr val="tx1"/>
                </a:solidFill>
                <a:latin typeface="Arial"/>
                <a:cs typeface="Arial"/>
              </a:rPr>
              <a:t>with</a:t>
            </a:r>
            <a:r>
              <a:rPr spc="35" dirty="0">
                <a:solidFill>
                  <a:schemeClr val="tx1"/>
                </a:solidFill>
                <a:latin typeface="Arial"/>
                <a:cs typeface="Arial"/>
              </a:rPr>
              <a:t> </a:t>
            </a:r>
            <a:r>
              <a:rPr dirty="0">
                <a:solidFill>
                  <a:schemeClr val="tx1"/>
                </a:solidFill>
                <a:latin typeface="Arial"/>
                <a:cs typeface="Arial"/>
              </a:rPr>
              <a:t>“IEEE Std”</a:t>
            </a:r>
            <a:r>
              <a:rPr spc="-40" dirty="0">
                <a:solidFill>
                  <a:schemeClr val="tx1"/>
                </a:solidFill>
                <a:latin typeface="Arial"/>
                <a:cs typeface="Arial"/>
              </a:rPr>
              <a:t> </a:t>
            </a:r>
            <a:r>
              <a:rPr spc="-5" dirty="0">
                <a:solidFill>
                  <a:schemeClr val="tx1"/>
                </a:solidFill>
                <a:latin typeface="Arial"/>
                <a:cs typeface="Arial"/>
              </a:rPr>
              <a:t>in</a:t>
            </a:r>
            <a:r>
              <a:rPr spc="15" dirty="0">
                <a:solidFill>
                  <a:schemeClr val="tx1"/>
                </a:solidFill>
                <a:latin typeface="Arial"/>
                <a:cs typeface="Arial"/>
              </a:rPr>
              <a:t> </a:t>
            </a:r>
            <a:r>
              <a:rPr dirty="0">
                <a:solidFill>
                  <a:schemeClr val="tx1"/>
                </a:solidFill>
                <a:latin typeface="Arial"/>
                <a:cs typeface="Arial"/>
              </a:rPr>
              <a:t>each</a:t>
            </a:r>
            <a:r>
              <a:rPr spc="-20" dirty="0">
                <a:solidFill>
                  <a:schemeClr val="tx1"/>
                </a:solidFill>
                <a:latin typeface="Arial"/>
                <a:cs typeface="Arial"/>
              </a:rPr>
              <a:t> </a:t>
            </a:r>
            <a:r>
              <a:rPr dirty="0">
                <a:solidFill>
                  <a:schemeClr val="tx1"/>
                </a:solidFill>
                <a:latin typeface="Arial"/>
                <a:cs typeface="Arial"/>
              </a:rPr>
              <a:t>case.	NOTE: changes </a:t>
            </a:r>
            <a:r>
              <a:rPr spc="-5" dirty="0">
                <a:solidFill>
                  <a:schemeClr val="tx1"/>
                </a:solidFill>
                <a:latin typeface="Arial"/>
                <a:cs typeface="Arial"/>
              </a:rPr>
              <a:t>in </a:t>
            </a:r>
            <a:r>
              <a:rPr dirty="0">
                <a:solidFill>
                  <a:schemeClr val="tx1"/>
                </a:solidFill>
                <a:latin typeface="Arial"/>
                <a:cs typeface="Arial"/>
              </a:rPr>
              <a:t>sections 7.1 and 8.1 are </a:t>
            </a:r>
            <a:r>
              <a:rPr spc="5" dirty="0">
                <a:solidFill>
                  <a:schemeClr val="tx1"/>
                </a:solidFill>
                <a:latin typeface="Arial"/>
                <a:cs typeface="Arial"/>
              </a:rPr>
              <a:t> </a:t>
            </a:r>
            <a:r>
              <a:rPr dirty="0">
                <a:solidFill>
                  <a:schemeClr val="tx1"/>
                </a:solidFill>
                <a:latin typeface="Arial"/>
                <a:cs typeface="Arial"/>
              </a:rPr>
              <a:t>also</a:t>
            </a:r>
            <a:r>
              <a:rPr spc="-20" dirty="0">
                <a:solidFill>
                  <a:schemeClr val="tx1"/>
                </a:solidFill>
                <a:latin typeface="Arial"/>
                <a:cs typeface="Arial"/>
              </a:rPr>
              <a:t> </a:t>
            </a:r>
            <a:r>
              <a:rPr dirty="0">
                <a:solidFill>
                  <a:schemeClr val="tx1"/>
                </a:solidFill>
                <a:latin typeface="Arial"/>
                <a:cs typeface="Arial"/>
              </a:rPr>
              <a:t>needed.</a:t>
            </a:r>
          </a:p>
          <a:p>
            <a:pPr>
              <a:lnSpc>
                <a:spcPct val="100000"/>
              </a:lnSpc>
              <a:spcBef>
                <a:spcPts val="15"/>
              </a:spcBef>
              <a:buFont typeface="Arial"/>
              <a:buChar char="•"/>
            </a:pPr>
            <a:endParaRPr sz="2400" dirty="0">
              <a:solidFill>
                <a:schemeClr val="tx1"/>
              </a:solidFill>
              <a:latin typeface="Arial"/>
              <a:cs typeface="Arial"/>
            </a:endParaRPr>
          </a:p>
          <a:p>
            <a:pPr marL="698500" indent="-228600">
              <a:lnSpc>
                <a:spcPts val="2280"/>
              </a:lnSpc>
              <a:buChar char="•"/>
              <a:tabLst>
                <a:tab pos="697865" algn="l"/>
                <a:tab pos="698500" algn="l"/>
              </a:tabLst>
            </a:pPr>
            <a:r>
              <a:rPr spc="5" dirty="0">
                <a:solidFill>
                  <a:schemeClr val="tx1"/>
                </a:solidFill>
                <a:latin typeface="Arial"/>
                <a:cs typeface="Arial"/>
              </a:rPr>
              <a:t>The</a:t>
            </a:r>
            <a:r>
              <a:rPr spc="-30" dirty="0">
                <a:solidFill>
                  <a:schemeClr val="tx1"/>
                </a:solidFill>
                <a:latin typeface="Arial"/>
                <a:cs typeface="Arial"/>
              </a:rPr>
              <a:t> </a:t>
            </a:r>
            <a:r>
              <a:rPr dirty="0">
                <a:solidFill>
                  <a:schemeClr val="tx1"/>
                </a:solidFill>
                <a:latin typeface="Arial"/>
                <a:cs typeface="Arial"/>
              </a:rPr>
              <a:t>first</a:t>
            </a:r>
            <a:r>
              <a:rPr spc="-30" dirty="0">
                <a:solidFill>
                  <a:schemeClr val="tx1"/>
                </a:solidFill>
                <a:latin typeface="Arial"/>
                <a:cs typeface="Arial"/>
              </a:rPr>
              <a:t> </a:t>
            </a:r>
            <a:r>
              <a:rPr dirty="0">
                <a:solidFill>
                  <a:schemeClr val="tx1"/>
                </a:solidFill>
                <a:latin typeface="Arial"/>
                <a:cs typeface="Arial"/>
              </a:rPr>
              <a:t>sentence</a:t>
            </a:r>
            <a:r>
              <a:rPr spc="-45" dirty="0">
                <a:solidFill>
                  <a:schemeClr val="tx1"/>
                </a:solidFill>
                <a:latin typeface="Arial"/>
                <a:cs typeface="Arial"/>
              </a:rPr>
              <a:t> </a:t>
            </a:r>
            <a:r>
              <a:rPr spc="-5" dirty="0">
                <a:solidFill>
                  <a:schemeClr val="tx1"/>
                </a:solidFill>
                <a:latin typeface="Arial"/>
                <a:cs typeface="Arial"/>
              </a:rPr>
              <a:t>is</a:t>
            </a:r>
            <a:r>
              <a:rPr spc="5" dirty="0">
                <a:solidFill>
                  <a:schemeClr val="tx1"/>
                </a:solidFill>
                <a:latin typeface="Arial"/>
                <a:cs typeface="Arial"/>
              </a:rPr>
              <a:t> </a:t>
            </a:r>
            <a:r>
              <a:rPr dirty="0">
                <a:solidFill>
                  <a:schemeClr val="tx1"/>
                </a:solidFill>
                <a:latin typeface="Arial"/>
                <a:cs typeface="Arial"/>
              </a:rPr>
              <a:t>confusing</a:t>
            </a:r>
            <a:r>
              <a:rPr spc="-40" dirty="0">
                <a:solidFill>
                  <a:schemeClr val="tx1"/>
                </a:solidFill>
                <a:latin typeface="Arial"/>
                <a:cs typeface="Arial"/>
              </a:rPr>
              <a:t> </a:t>
            </a:r>
            <a:r>
              <a:rPr spc="-5" dirty="0">
                <a:solidFill>
                  <a:schemeClr val="tx1"/>
                </a:solidFill>
                <a:latin typeface="Arial"/>
                <a:cs typeface="Arial"/>
              </a:rPr>
              <a:t>in</a:t>
            </a:r>
            <a:r>
              <a:rPr spc="10" dirty="0">
                <a:solidFill>
                  <a:schemeClr val="tx1"/>
                </a:solidFill>
                <a:latin typeface="Arial"/>
                <a:cs typeface="Arial"/>
              </a:rPr>
              <a:t> </a:t>
            </a:r>
            <a:r>
              <a:rPr dirty="0">
                <a:solidFill>
                  <a:schemeClr val="tx1"/>
                </a:solidFill>
                <a:latin typeface="Arial"/>
                <a:cs typeface="Arial"/>
              </a:rPr>
              <a:t>its</a:t>
            </a:r>
            <a:r>
              <a:rPr spc="-15" dirty="0">
                <a:solidFill>
                  <a:schemeClr val="tx1"/>
                </a:solidFill>
                <a:latin typeface="Arial"/>
                <a:cs typeface="Arial"/>
              </a:rPr>
              <a:t> </a:t>
            </a:r>
            <a:r>
              <a:rPr dirty="0">
                <a:solidFill>
                  <a:schemeClr val="tx1"/>
                </a:solidFill>
                <a:latin typeface="Arial"/>
                <a:cs typeface="Arial"/>
              </a:rPr>
              <a:t>use</a:t>
            </a:r>
            <a:r>
              <a:rPr spc="-5" dirty="0">
                <a:solidFill>
                  <a:schemeClr val="tx1"/>
                </a:solidFill>
                <a:latin typeface="Arial"/>
                <a:cs typeface="Arial"/>
              </a:rPr>
              <a:t> </a:t>
            </a:r>
            <a:r>
              <a:rPr dirty="0">
                <a:solidFill>
                  <a:schemeClr val="tx1"/>
                </a:solidFill>
                <a:latin typeface="Arial"/>
                <a:cs typeface="Arial"/>
              </a:rPr>
              <a:t>of</a:t>
            </a:r>
            <a:r>
              <a:rPr spc="-35" dirty="0">
                <a:solidFill>
                  <a:schemeClr val="tx1"/>
                </a:solidFill>
                <a:latin typeface="Arial"/>
                <a:cs typeface="Arial"/>
              </a:rPr>
              <a:t> </a:t>
            </a:r>
            <a:r>
              <a:rPr spc="5" dirty="0">
                <a:solidFill>
                  <a:schemeClr val="tx1"/>
                </a:solidFill>
                <a:latin typeface="Arial"/>
                <a:cs typeface="Arial"/>
              </a:rPr>
              <a:t>802.15.4-2020.</a:t>
            </a:r>
            <a:r>
              <a:rPr spc="-70" dirty="0">
                <a:solidFill>
                  <a:schemeClr val="tx1"/>
                </a:solidFill>
                <a:latin typeface="Arial"/>
                <a:cs typeface="Arial"/>
              </a:rPr>
              <a:t> </a:t>
            </a:r>
            <a:r>
              <a:rPr spc="5" dirty="0">
                <a:solidFill>
                  <a:schemeClr val="tx1"/>
                </a:solidFill>
                <a:latin typeface="Arial"/>
                <a:cs typeface="Arial"/>
              </a:rPr>
              <a:t>We</a:t>
            </a:r>
            <a:r>
              <a:rPr spc="-65" dirty="0">
                <a:solidFill>
                  <a:schemeClr val="tx1"/>
                </a:solidFill>
                <a:latin typeface="Arial"/>
                <a:cs typeface="Arial"/>
              </a:rPr>
              <a:t> </a:t>
            </a:r>
            <a:r>
              <a:rPr dirty="0">
                <a:solidFill>
                  <a:schemeClr val="tx1"/>
                </a:solidFill>
                <a:latin typeface="Arial"/>
                <a:cs typeface="Arial"/>
              </a:rPr>
              <a:t>recommend</a:t>
            </a:r>
            <a:r>
              <a:rPr spc="-65" dirty="0">
                <a:solidFill>
                  <a:schemeClr val="tx1"/>
                </a:solidFill>
                <a:latin typeface="Arial"/>
                <a:cs typeface="Arial"/>
              </a:rPr>
              <a:t> </a:t>
            </a:r>
            <a:r>
              <a:rPr dirty="0">
                <a:solidFill>
                  <a:schemeClr val="tx1"/>
                </a:solidFill>
                <a:latin typeface="Arial"/>
                <a:cs typeface="Arial"/>
              </a:rPr>
              <a:t>the</a:t>
            </a:r>
          </a:p>
          <a:p>
            <a:pPr marL="698500">
              <a:lnSpc>
                <a:spcPts val="2280"/>
              </a:lnSpc>
            </a:pPr>
            <a:r>
              <a:rPr spc="-5" dirty="0">
                <a:solidFill>
                  <a:schemeClr val="tx1"/>
                </a:solidFill>
                <a:latin typeface="Arial"/>
                <a:cs typeface="Arial"/>
              </a:rPr>
              <a:t>following</a:t>
            </a:r>
            <a:r>
              <a:rPr spc="-15" dirty="0">
                <a:solidFill>
                  <a:schemeClr val="tx1"/>
                </a:solidFill>
                <a:latin typeface="Arial"/>
                <a:cs typeface="Arial"/>
              </a:rPr>
              <a:t> </a:t>
            </a:r>
            <a:r>
              <a:rPr dirty="0">
                <a:solidFill>
                  <a:schemeClr val="tx1"/>
                </a:solidFill>
                <a:latin typeface="Arial"/>
                <a:cs typeface="Arial"/>
              </a:rPr>
              <a:t>replacement:</a:t>
            </a:r>
          </a:p>
          <a:p>
            <a:pPr marL="1155065" marR="69850" lvl="1" indent="-228600">
              <a:lnSpc>
                <a:spcPct val="89900"/>
              </a:lnSpc>
              <a:spcBef>
                <a:spcPts val="520"/>
              </a:spcBef>
              <a:buChar char="•"/>
              <a:tabLst>
                <a:tab pos="1155065" algn="l"/>
                <a:tab pos="1155700" algn="l"/>
              </a:tabLst>
            </a:pPr>
            <a:r>
              <a:rPr sz="1400" dirty="0">
                <a:solidFill>
                  <a:schemeClr val="tx1"/>
                </a:solidFill>
                <a:latin typeface="Arial"/>
                <a:cs typeface="Arial"/>
              </a:rPr>
              <a:t>The</a:t>
            </a:r>
            <a:r>
              <a:rPr sz="1400" spc="-5" dirty="0">
                <a:solidFill>
                  <a:schemeClr val="tx1"/>
                </a:solidFill>
                <a:latin typeface="Arial"/>
                <a:cs typeface="Arial"/>
              </a:rPr>
              <a:t> IEEE</a:t>
            </a:r>
            <a:r>
              <a:rPr sz="1400" spc="15" dirty="0">
                <a:solidFill>
                  <a:schemeClr val="tx1"/>
                </a:solidFill>
                <a:latin typeface="Arial"/>
                <a:cs typeface="Arial"/>
              </a:rPr>
              <a:t> </a:t>
            </a:r>
            <a:r>
              <a:rPr sz="1400" spc="-10" dirty="0">
                <a:solidFill>
                  <a:schemeClr val="tx1"/>
                </a:solidFill>
                <a:latin typeface="Arial"/>
                <a:cs typeface="Arial"/>
              </a:rPr>
              <a:t>802.15.4-2020</a:t>
            </a:r>
            <a:r>
              <a:rPr sz="1400" spc="110" dirty="0">
                <a:solidFill>
                  <a:schemeClr val="tx1"/>
                </a:solidFill>
                <a:latin typeface="Arial"/>
                <a:cs typeface="Arial"/>
              </a:rPr>
              <a:t> </a:t>
            </a:r>
            <a:r>
              <a:rPr sz="1400" spc="-10" dirty="0">
                <a:solidFill>
                  <a:schemeClr val="tx1"/>
                </a:solidFill>
                <a:latin typeface="Arial"/>
                <a:cs typeface="Arial"/>
              </a:rPr>
              <a:t>standard</a:t>
            </a:r>
            <a:r>
              <a:rPr sz="1400" spc="30" dirty="0">
                <a:solidFill>
                  <a:schemeClr val="tx1"/>
                </a:solidFill>
                <a:latin typeface="Arial"/>
                <a:cs typeface="Arial"/>
              </a:rPr>
              <a:t> </a:t>
            </a:r>
            <a:r>
              <a:rPr sz="1400" spc="-5" dirty="0">
                <a:solidFill>
                  <a:schemeClr val="tx1"/>
                </a:solidFill>
                <a:latin typeface="Arial"/>
                <a:cs typeface="Arial"/>
              </a:rPr>
              <a:t>(as</a:t>
            </a:r>
            <a:r>
              <a:rPr sz="1400" spc="20" dirty="0">
                <a:solidFill>
                  <a:schemeClr val="tx1"/>
                </a:solidFill>
                <a:latin typeface="Arial"/>
                <a:cs typeface="Arial"/>
              </a:rPr>
              <a:t> </a:t>
            </a:r>
            <a:r>
              <a:rPr sz="1400" spc="-10" dirty="0">
                <a:solidFill>
                  <a:schemeClr val="tx1"/>
                </a:solidFill>
                <a:latin typeface="Arial"/>
                <a:cs typeface="Arial"/>
              </a:rPr>
              <a:t>amended</a:t>
            </a:r>
            <a:r>
              <a:rPr sz="1400" spc="55" dirty="0">
                <a:solidFill>
                  <a:schemeClr val="tx1"/>
                </a:solidFill>
                <a:latin typeface="Arial"/>
                <a:cs typeface="Arial"/>
              </a:rPr>
              <a:t> </a:t>
            </a:r>
            <a:r>
              <a:rPr sz="1400" spc="-10" dirty="0">
                <a:solidFill>
                  <a:schemeClr val="tx1"/>
                </a:solidFill>
                <a:latin typeface="Arial"/>
                <a:cs typeface="Arial"/>
              </a:rPr>
              <a:t>by</a:t>
            </a:r>
            <a:r>
              <a:rPr sz="1400" spc="20" dirty="0">
                <a:solidFill>
                  <a:schemeClr val="tx1"/>
                </a:solidFill>
                <a:latin typeface="Arial"/>
                <a:cs typeface="Arial"/>
              </a:rPr>
              <a:t> </a:t>
            </a:r>
            <a:r>
              <a:rPr sz="1400" spc="-10" dirty="0">
                <a:solidFill>
                  <a:schemeClr val="tx1"/>
                </a:solidFill>
                <a:latin typeface="Arial"/>
                <a:cs typeface="Arial"/>
              </a:rPr>
              <a:t>IEEE</a:t>
            </a:r>
            <a:r>
              <a:rPr sz="1400" spc="10" dirty="0">
                <a:solidFill>
                  <a:schemeClr val="tx1"/>
                </a:solidFill>
                <a:latin typeface="Arial"/>
                <a:cs typeface="Arial"/>
              </a:rPr>
              <a:t> </a:t>
            </a:r>
            <a:r>
              <a:rPr sz="1400" spc="-10" dirty="0">
                <a:solidFill>
                  <a:schemeClr val="tx1"/>
                </a:solidFill>
                <a:latin typeface="Arial"/>
                <a:cs typeface="Arial"/>
              </a:rPr>
              <a:t>805.15.4w-2020,</a:t>
            </a:r>
            <a:r>
              <a:rPr sz="1400" spc="95" dirty="0">
                <a:solidFill>
                  <a:schemeClr val="tx1"/>
                </a:solidFill>
                <a:latin typeface="Arial"/>
                <a:cs typeface="Arial"/>
              </a:rPr>
              <a:t> </a:t>
            </a:r>
            <a:r>
              <a:rPr sz="1400" spc="-5" dirty="0">
                <a:solidFill>
                  <a:schemeClr val="tx1"/>
                </a:solidFill>
                <a:latin typeface="Arial"/>
                <a:cs typeface="Arial"/>
              </a:rPr>
              <a:t>IEEE</a:t>
            </a:r>
            <a:r>
              <a:rPr sz="1400" spc="15" dirty="0">
                <a:solidFill>
                  <a:schemeClr val="tx1"/>
                </a:solidFill>
                <a:latin typeface="Arial"/>
                <a:cs typeface="Arial"/>
              </a:rPr>
              <a:t> </a:t>
            </a:r>
            <a:r>
              <a:rPr sz="1400" spc="-10" dirty="0">
                <a:solidFill>
                  <a:schemeClr val="tx1"/>
                </a:solidFill>
                <a:latin typeface="Arial"/>
                <a:cs typeface="Arial"/>
              </a:rPr>
              <a:t>802.15.4y-2021,</a:t>
            </a:r>
            <a:r>
              <a:rPr sz="1400" spc="95" dirty="0">
                <a:solidFill>
                  <a:schemeClr val="tx1"/>
                </a:solidFill>
                <a:latin typeface="Arial"/>
                <a:cs typeface="Arial"/>
              </a:rPr>
              <a:t> </a:t>
            </a:r>
            <a:r>
              <a:rPr sz="1400" spc="-10" dirty="0">
                <a:solidFill>
                  <a:schemeClr val="tx1"/>
                </a:solidFill>
                <a:latin typeface="Arial"/>
                <a:cs typeface="Arial"/>
              </a:rPr>
              <a:t>and </a:t>
            </a:r>
            <a:r>
              <a:rPr sz="1400" spc="-430" dirty="0">
                <a:solidFill>
                  <a:schemeClr val="tx1"/>
                </a:solidFill>
                <a:latin typeface="Arial"/>
                <a:cs typeface="Arial"/>
              </a:rPr>
              <a:t> </a:t>
            </a:r>
            <a:r>
              <a:rPr sz="1400" spc="-5" dirty="0">
                <a:solidFill>
                  <a:schemeClr val="tx1"/>
                </a:solidFill>
                <a:latin typeface="Arial"/>
                <a:cs typeface="Arial"/>
              </a:rPr>
              <a:t>IEEE</a:t>
            </a:r>
            <a:r>
              <a:rPr sz="1400" spc="10" dirty="0">
                <a:solidFill>
                  <a:schemeClr val="tx1"/>
                </a:solidFill>
                <a:latin typeface="Arial"/>
                <a:cs typeface="Arial"/>
              </a:rPr>
              <a:t> </a:t>
            </a:r>
            <a:r>
              <a:rPr sz="1400" spc="-10" dirty="0">
                <a:solidFill>
                  <a:schemeClr val="tx1"/>
                </a:solidFill>
                <a:latin typeface="Arial"/>
                <a:cs typeface="Arial"/>
              </a:rPr>
              <a:t>802.15.4z-2020),</a:t>
            </a:r>
            <a:r>
              <a:rPr sz="1400" spc="114" dirty="0">
                <a:solidFill>
                  <a:schemeClr val="tx1"/>
                </a:solidFill>
                <a:latin typeface="Arial"/>
                <a:cs typeface="Arial"/>
              </a:rPr>
              <a:t> </a:t>
            </a:r>
            <a:r>
              <a:rPr sz="1400" spc="-5" dirty="0">
                <a:solidFill>
                  <a:schemeClr val="tx1"/>
                </a:solidFill>
                <a:latin typeface="Arial"/>
                <a:cs typeface="Arial"/>
              </a:rPr>
              <a:t>is</a:t>
            </a:r>
            <a:r>
              <a:rPr sz="1400" spc="10" dirty="0">
                <a:solidFill>
                  <a:schemeClr val="tx1"/>
                </a:solidFill>
                <a:latin typeface="Arial"/>
                <a:cs typeface="Arial"/>
              </a:rPr>
              <a:t> </a:t>
            </a:r>
            <a:r>
              <a:rPr sz="1400" dirty="0">
                <a:solidFill>
                  <a:schemeClr val="tx1"/>
                </a:solidFill>
                <a:latin typeface="Arial"/>
                <a:cs typeface="Arial"/>
              </a:rPr>
              <a:t>overly </a:t>
            </a:r>
            <a:r>
              <a:rPr sz="1400" spc="-5" dirty="0">
                <a:solidFill>
                  <a:schemeClr val="tx1"/>
                </a:solidFill>
                <a:latin typeface="Arial"/>
                <a:cs typeface="Arial"/>
              </a:rPr>
              <a:t>complex.</a:t>
            </a:r>
            <a:r>
              <a:rPr sz="1400" dirty="0">
                <a:solidFill>
                  <a:schemeClr val="tx1"/>
                </a:solidFill>
                <a:latin typeface="Arial"/>
                <a:cs typeface="Arial"/>
              </a:rPr>
              <a:t> </a:t>
            </a:r>
            <a:r>
              <a:rPr sz="1400" spc="-10" dirty="0">
                <a:solidFill>
                  <a:schemeClr val="tx1"/>
                </a:solidFill>
                <a:latin typeface="Arial"/>
                <a:cs typeface="Arial"/>
              </a:rPr>
              <a:t>End-users</a:t>
            </a:r>
            <a:r>
              <a:rPr sz="1400" spc="40" dirty="0">
                <a:solidFill>
                  <a:schemeClr val="tx1"/>
                </a:solidFill>
                <a:latin typeface="Arial"/>
                <a:cs typeface="Arial"/>
              </a:rPr>
              <a:t> </a:t>
            </a:r>
            <a:r>
              <a:rPr sz="1400" spc="-5" dirty="0">
                <a:solidFill>
                  <a:schemeClr val="tx1"/>
                </a:solidFill>
                <a:latin typeface="Arial"/>
                <a:cs typeface="Arial"/>
              </a:rPr>
              <a:t>(industry)</a:t>
            </a:r>
            <a:r>
              <a:rPr sz="1400" spc="50" dirty="0">
                <a:solidFill>
                  <a:schemeClr val="tx1"/>
                </a:solidFill>
                <a:latin typeface="Arial"/>
                <a:cs typeface="Arial"/>
              </a:rPr>
              <a:t> </a:t>
            </a:r>
            <a:r>
              <a:rPr sz="1400" spc="-10" dirty="0">
                <a:solidFill>
                  <a:schemeClr val="tx1"/>
                </a:solidFill>
                <a:latin typeface="Arial"/>
                <a:cs typeface="Arial"/>
              </a:rPr>
              <a:t>will</a:t>
            </a:r>
            <a:r>
              <a:rPr sz="1400" spc="5" dirty="0">
                <a:solidFill>
                  <a:schemeClr val="tx1"/>
                </a:solidFill>
                <a:latin typeface="Arial"/>
                <a:cs typeface="Arial"/>
              </a:rPr>
              <a:t> </a:t>
            </a:r>
            <a:r>
              <a:rPr sz="1400" spc="-10" dirty="0">
                <a:solidFill>
                  <a:schemeClr val="tx1"/>
                </a:solidFill>
                <a:latin typeface="Arial"/>
                <a:cs typeface="Arial"/>
              </a:rPr>
              <a:t>benefit</a:t>
            </a:r>
            <a:r>
              <a:rPr sz="1400" spc="15" dirty="0">
                <a:solidFill>
                  <a:schemeClr val="tx1"/>
                </a:solidFill>
                <a:latin typeface="Arial"/>
                <a:cs typeface="Arial"/>
              </a:rPr>
              <a:t> </a:t>
            </a:r>
            <a:r>
              <a:rPr sz="1400" dirty="0">
                <a:solidFill>
                  <a:schemeClr val="tx1"/>
                </a:solidFill>
                <a:latin typeface="Arial"/>
                <a:cs typeface="Arial"/>
              </a:rPr>
              <a:t>from</a:t>
            </a:r>
            <a:r>
              <a:rPr sz="1400" spc="10" dirty="0">
                <a:solidFill>
                  <a:schemeClr val="tx1"/>
                </a:solidFill>
                <a:latin typeface="Arial"/>
                <a:cs typeface="Arial"/>
              </a:rPr>
              <a:t> </a:t>
            </a:r>
            <a:r>
              <a:rPr sz="1400" spc="-10" dirty="0">
                <a:solidFill>
                  <a:schemeClr val="tx1"/>
                </a:solidFill>
                <a:latin typeface="Arial"/>
                <a:cs typeface="Arial"/>
              </a:rPr>
              <a:t>the</a:t>
            </a:r>
            <a:r>
              <a:rPr sz="1400" spc="30" dirty="0">
                <a:solidFill>
                  <a:schemeClr val="tx1"/>
                </a:solidFill>
                <a:latin typeface="Arial"/>
                <a:cs typeface="Arial"/>
              </a:rPr>
              <a:t> </a:t>
            </a:r>
            <a:r>
              <a:rPr sz="1400" spc="-5" dirty="0">
                <a:solidFill>
                  <a:schemeClr val="tx1"/>
                </a:solidFill>
                <a:latin typeface="Arial"/>
                <a:cs typeface="Arial"/>
              </a:rPr>
              <a:t>extraction</a:t>
            </a:r>
            <a:r>
              <a:rPr sz="1400" spc="15" dirty="0">
                <a:solidFill>
                  <a:schemeClr val="tx1"/>
                </a:solidFill>
                <a:latin typeface="Arial"/>
                <a:cs typeface="Arial"/>
              </a:rPr>
              <a:t> </a:t>
            </a:r>
            <a:r>
              <a:rPr sz="1400" spc="-5" dirty="0">
                <a:solidFill>
                  <a:schemeClr val="tx1"/>
                </a:solidFill>
                <a:latin typeface="Arial"/>
                <a:cs typeface="Arial"/>
              </a:rPr>
              <a:t>of</a:t>
            </a:r>
            <a:r>
              <a:rPr sz="1400" spc="35" dirty="0">
                <a:solidFill>
                  <a:schemeClr val="tx1"/>
                </a:solidFill>
                <a:latin typeface="Arial"/>
                <a:cs typeface="Arial"/>
              </a:rPr>
              <a:t> </a:t>
            </a:r>
            <a:r>
              <a:rPr sz="1400" spc="-10" dirty="0">
                <a:solidFill>
                  <a:schemeClr val="tx1"/>
                </a:solidFill>
                <a:latin typeface="Arial"/>
                <a:cs typeface="Arial"/>
              </a:rPr>
              <a:t>the </a:t>
            </a:r>
            <a:r>
              <a:rPr sz="1400" spc="-5" dirty="0">
                <a:solidFill>
                  <a:schemeClr val="tx1"/>
                </a:solidFill>
                <a:latin typeface="Arial"/>
                <a:cs typeface="Arial"/>
              </a:rPr>
              <a:t> </a:t>
            </a:r>
            <a:r>
              <a:rPr sz="1400" spc="-10" dirty="0">
                <a:solidFill>
                  <a:schemeClr val="tx1"/>
                </a:solidFill>
                <a:latin typeface="Arial"/>
                <a:cs typeface="Arial"/>
              </a:rPr>
              <a:t>ad-hoc</a:t>
            </a:r>
            <a:r>
              <a:rPr sz="1400" spc="35" dirty="0">
                <a:solidFill>
                  <a:schemeClr val="tx1"/>
                </a:solidFill>
                <a:latin typeface="Arial"/>
                <a:cs typeface="Arial"/>
              </a:rPr>
              <a:t> </a:t>
            </a:r>
            <a:r>
              <a:rPr sz="1400" spc="-5" dirty="0">
                <a:solidFill>
                  <a:schemeClr val="tx1"/>
                </a:solidFill>
                <a:latin typeface="Arial"/>
                <a:cs typeface="Arial"/>
              </a:rPr>
              <a:t>low</a:t>
            </a:r>
            <a:r>
              <a:rPr sz="1400" dirty="0">
                <a:solidFill>
                  <a:schemeClr val="tx1"/>
                </a:solidFill>
                <a:latin typeface="Arial"/>
                <a:cs typeface="Arial"/>
              </a:rPr>
              <a:t> </a:t>
            </a:r>
            <a:r>
              <a:rPr sz="1400" spc="-10" dirty="0">
                <a:solidFill>
                  <a:schemeClr val="tx1"/>
                </a:solidFill>
                <a:latin typeface="Arial"/>
                <a:cs typeface="Arial"/>
              </a:rPr>
              <a:t>data</a:t>
            </a:r>
            <a:r>
              <a:rPr sz="1400" spc="20" dirty="0">
                <a:solidFill>
                  <a:schemeClr val="tx1"/>
                </a:solidFill>
                <a:latin typeface="Arial"/>
                <a:cs typeface="Arial"/>
              </a:rPr>
              <a:t> </a:t>
            </a:r>
            <a:r>
              <a:rPr sz="1400" spc="-5" dirty="0">
                <a:solidFill>
                  <a:schemeClr val="tx1"/>
                </a:solidFill>
                <a:latin typeface="Arial"/>
                <a:cs typeface="Arial"/>
              </a:rPr>
              <a:t>rate</a:t>
            </a:r>
            <a:r>
              <a:rPr sz="1400" spc="20" dirty="0">
                <a:solidFill>
                  <a:schemeClr val="tx1"/>
                </a:solidFill>
                <a:latin typeface="Arial"/>
                <a:cs typeface="Arial"/>
              </a:rPr>
              <a:t> </a:t>
            </a:r>
            <a:r>
              <a:rPr sz="1400" spc="-5" dirty="0">
                <a:solidFill>
                  <a:schemeClr val="tx1"/>
                </a:solidFill>
                <a:latin typeface="Arial"/>
                <a:cs typeface="Arial"/>
              </a:rPr>
              <a:t>wireless</a:t>
            </a:r>
            <a:r>
              <a:rPr sz="1400" dirty="0">
                <a:solidFill>
                  <a:schemeClr val="tx1"/>
                </a:solidFill>
                <a:latin typeface="Arial"/>
                <a:cs typeface="Arial"/>
              </a:rPr>
              <a:t> </a:t>
            </a:r>
            <a:r>
              <a:rPr sz="1400" spc="-5" dirty="0">
                <a:solidFill>
                  <a:schemeClr val="tx1"/>
                </a:solidFill>
                <a:latin typeface="Arial"/>
                <a:cs typeface="Arial"/>
              </a:rPr>
              <a:t>functionality</a:t>
            </a:r>
            <a:r>
              <a:rPr sz="1400" spc="40" dirty="0">
                <a:solidFill>
                  <a:schemeClr val="tx1"/>
                </a:solidFill>
                <a:latin typeface="Arial"/>
                <a:cs typeface="Arial"/>
              </a:rPr>
              <a:t> </a:t>
            </a:r>
            <a:r>
              <a:rPr sz="1400" spc="-5" dirty="0">
                <a:solidFill>
                  <a:schemeClr val="tx1"/>
                </a:solidFill>
                <a:latin typeface="Arial"/>
                <a:cs typeface="Arial"/>
              </a:rPr>
              <a:t>into</a:t>
            </a:r>
            <a:r>
              <a:rPr sz="1400" spc="5" dirty="0">
                <a:solidFill>
                  <a:schemeClr val="tx1"/>
                </a:solidFill>
                <a:latin typeface="Arial"/>
                <a:cs typeface="Arial"/>
              </a:rPr>
              <a:t> </a:t>
            </a:r>
            <a:r>
              <a:rPr sz="1400" spc="-5" dirty="0">
                <a:solidFill>
                  <a:schemeClr val="tx1"/>
                </a:solidFill>
                <a:latin typeface="Arial"/>
                <a:cs typeface="Arial"/>
              </a:rPr>
              <a:t>a</a:t>
            </a:r>
            <a:r>
              <a:rPr sz="1400" spc="10" dirty="0">
                <a:solidFill>
                  <a:schemeClr val="tx1"/>
                </a:solidFill>
                <a:latin typeface="Arial"/>
                <a:cs typeface="Arial"/>
              </a:rPr>
              <a:t> </a:t>
            </a:r>
            <a:r>
              <a:rPr sz="1400" spc="-5" dirty="0">
                <a:solidFill>
                  <a:schemeClr val="tx1"/>
                </a:solidFill>
                <a:latin typeface="Arial"/>
                <a:cs typeface="Arial"/>
              </a:rPr>
              <a:t>simple, focused</a:t>
            </a:r>
            <a:r>
              <a:rPr sz="1400" spc="25" dirty="0">
                <a:solidFill>
                  <a:schemeClr val="tx1"/>
                </a:solidFill>
                <a:latin typeface="Arial"/>
                <a:cs typeface="Arial"/>
              </a:rPr>
              <a:t> </a:t>
            </a:r>
            <a:r>
              <a:rPr sz="1400" spc="-5" dirty="0">
                <a:solidFill>
                  <a:schemeClr val="tx1"/>
                </a:solidFill>
                <a:latin typeface="Arial"/>
                <a:cs typeface="Arial"/>
              </a:rPr>
              <a:t>specification,</a:t>
            </a:r>
            <a:r>
              <a:rPr sz="1400" spc="10" dirty="0">
                <a:solidFill>
                  <a:schemeClr val="tx1"/>
                </a:solidFill>
                <a:latin typeface="Arial"/>
                <a:cs typeface="Arial"/>
              </a:rPr>
              <a:t> </a:t>
            </a:r>
            <a:r>
              <a:rPr sz="1400" spc="-10" dirty="0">
                <a:solidFill>
                  <a:schemeClr val="tx1"/>
                </a:solidFill>
                <a:latin typeface="Arial"/>
                <a:cs typeface="Arial"/>
              </a:rPr>
              <a:t>enabling</a:t>
            </a:r>
            <a:r>
              <a:rPr sz="1400" spc="30" dirty="0">
                <a:solidFill>
                  <a:schemeClr val="tx1"/>
                </a:solidFill>
                <a:latin typeface="Arial"/>
                <a:cs typeface="Arial"/>
              </a:rPr>
              <a:t> </a:t>
            </a:r>
            <a:r>
              <a:rPr sz="1400" spc="-5" dirty="0">
                <a:solidFill>
                  <a:schemeClr val="tx1"/>
                </a:solidFill>
                <a:latin typeface="Arial"/>
                <a:cs typeface="Arial"/>
              </a:rPr>
              <a:t>improved </a:t>
            </a:r>
            <a:r>
              <a:rPr sz="1400" dirty="0">
                <a:solidFill>
                  <a:schemeClr val="tx1"/>
                </a:solidFill>
                <a:latin typeface="Arial"/>
                <a:cs typeface="Arial"/>
              </a:rPr>
              <a:t> </a:t>
            </a:r>
            <a:r>
              <a:rPr sz="1400" spc="-5" dirty="0">
                <a:solidFill>
                  <a:schemeClr val="tx1"/>
                </a:solidFill>
                <a:latin typeface="Arial"/>
                <a:cs typeface="Arial"/>
              </a:rPr>
              <a:t>multi-vendor</a:t>
            </a:r>
            <a:r>
              <a:rPr sz="1400" spc="15" dirty="0">
                <a:solidFill>
                  <a:schemeClr val="tx1"/>
                </a:solidFill>
                <a:latin typeface="Arial"/>
                <a:cs typeface="Arial"/>
              </a:rPr>
              <a:t> </a:t>
            </a:r>
            <a:r>
              <a:rPr sz="1400" spc="-10" dirty="0">
                <a:solidFill>
                  <a:schemeClr val="tx1"/>
                </a:solidFill>
                <a:latin typeface="Arial"/>
                <a:cs typeface="Arial"/>
              </a:rPr>
              <a:t>interoperability</a:t>
            </a:r>
            <a:r>
              <a:rPr sz="1400" spc="10" dirty="0">
                <a:solidFill>
                  <a:schemeClr val="tx1"/>
                </a:solidFill>
                <a:latin typeface="Arial"/>
                <a:cs typeface="Arial"/>
              </a:rPr>
              <a:t> </a:t>
            </a:r>
            <a:r>
              <a:rPr sz="1400" spc="-10" dirty="0">
                <a:solidFill>
                  <a:schemeClr val="tx1"/>
                </a:solidFill>
                <a:latin typeface="Arial"/>
                <a:cs typeface="Arial"/>
              </a:rPr>
              <a:t>and</a:t>
            </a:r>
            <a:r>
              <a:rPr sz="1400" spc="20" dirty="0">
                <a:solidFill>
                  <a:schemeClr val="tx1"/>
                </a:solidFill>
                <a:latin typeface="Arial"/>
                <a:cs typeface="Arial"/>
              </a:rPr>
              <a:t> </a:t>
            </a:r>
            <a:r>
              <a:rPr sz="1400" spc="-5" dirty="0">
                <a:solidFill>
                  <a:schemeClr val="tx1"/>
                </a:solidFill>
                <a:latin typeface="Arial"/>
                <a:cs typeface="Arial"/>
              </a:rPr>
              <a:t>further</a:t>
            </a:r>
            <a:r>
              <a:rPr sz="1400" spc="15" dirty="0">
                <a:solidFill>
                  <a:schemeClr val="tx1"/>
                </a:solidFill>
                <a:latin typeface="Arial"/>
                <a:cs typeface="Arial"/>
              </a:rPr>
              <a:t> </a:t>
            </a:r>
            <a:r>
              <a:rPr sz="1400" spc="-10" dirty="0">
                <a:solidFill>
                  <a:schemeClr val="tx1"/>
                </a:solidFill>
                <a:latin typeface="Arial"/>
                <a:cs typeface="Arial"/>
              </a:rPr>
              <a:t>technology</a:t>
            </a:r>
            <a:r>
              <a:rPr sz="1400" spc="50" dirty="0">
                <a:solidFill>
                  <a:schemeClr val="tx1"/>
                </a:solidFill>
                <a:latin typeface="Arial"/>
                <a:cs typeface="Arial"/>
              </a:rPr>
              <a:t> </a:t>
            </a:r>
            <a:r>
              <a:rPr sz="1400" spc="-10" dirty="0">
                <a:solidFill>
                  <a:schemeClr val="tx1"/>
                </a:solidFill>
                <a:latin typeface="Arial"/>
                <a:cs typeface="Arial"/>
              </a:rPr>
              <a:t>adoption.</a:t>
            </a:r>
            <a:endParaRPr lang="en-US" sz="1400" spc="-10" dirty="0">
              <a:solidFill>
                <a:schemeClr val="tx1"/>
              </a:solidFill>
              <a:latin typeface="Arial"/>
              <a:cs typeface="Arial"/>
            </a:endParaRPr>
          </a:p>
          <a:p>
            <a:pPr marL="1155065" marR="69850" lvl="1" indent="-228600">
              <a:lnSpc>
                <a:spcPct val="89900"/>
              </a:lnSpc>
              <a:spcBef>
                <a:spcPts val="520"/>
              </a:spcBef>
              <a:buChar char="•"/>
              <a:tabLst>
                <a:tab pos="1155065" algn="l"/>
                <a:tab pos="1155700" algn="l"/>
              </a:tabLst>
            </a:pPr>
            <a:endParaRPr lang="en-US" sz="1400" spc="-10" dirty="0">
              <a:solidFill>
                <a:schemeClr val="tx1"/>
              </a:solidFill>
              <a:latin typeface="Arial"/>
              <a:cs typeface="Arial"/>
            </a:endParaRPr>
          </a:p>
          <a:p>
            <a:pPr marL="463550" marR="69850">
              <a:lnSpc>
                <a:spcPct val="89900"/>
              </a:lnSpc>
              <a:spcBef>
                <a:spcPts val="520"/>
              </a:spcBef>
              <a:tabLst>
                <a:tab pos="1155065" algn="l"/>
                <a:tab pos="1155700" algn="l"/>
              </a:tabLst>
            </a:pPr>
            <a:r>
              <a:rPr lang="en-US" dirty="0">
                <a:solidFill>
                  <a:schemeClr val="tx1"/>
                </a:solidFill>
                <a:latin typeface="Arial"/>
                <a:cs typeface="Arial"/>
              </a:rPr>
              <a:t>Response - </a:t>
            </a:r>
            <a:r>
              <a:rPr lang="en-US" dirty="0">
                <a:solidFill>
                  <a:srgbClr val="0000FF"/>
                </a:solidFill>
                <a:latin typeface="Arial"/>
                <a:cs typeface="Arial"/>
              </a:rPr>
              <a:t>Agreed, t</a:t>
            </a:r>
            <a:r>
              <a:rPr lang="en-US" dirty="0">
                <a:solidFill>
                  <a:srgbClr val="0000FF"/>
                </a:solidFill>
                <a:latin typeface="Helvetica" pitchFamily="2" charset="0"/>
              </a:rPr>
              <a:t>his has been changed in the PAR Draft to “As specified in the need for the project, some IEEE Std 802.15.4 functionality will be included (via. referencing) into IEEE P802.15.15.”</a:t>
            </a:r>
            <a:endParaRPr lang="en-US" dirty="0">
              <a:solidFill>
                <a:srgbClr val="0000FF"/>
              </a:solidFill>
              <a:latin typeface="Arial"/>
              <a:cs typeface="Arial"/>
            </a:endParaRPr>
          </a:p>
          <a:p>
            <a:pPr marL="1155065" marR="69850" lvl="1" indent="-228600">
              <a:lnSpc>
                <a:spcPct val="89900"/>
              </a:lnSpc>
              <a:spcBef>
                <a:spcPts val="520"/>
              </a:spcBef>
              <a:buChar char="•"/>
              <a:tabLst>
                <a:tab pos="1155065" algn="l"/>
                <a:tab pos="1155700" algn="l"/>
              </a:tabLst>
            </a:pPr>
            <a:endParaRPr sz="1600" dirty="0">
              <a:solidFill>
                <a:schemeClr val="tx1"/>
              </a:solidFill>
              <a:latin typeface="Arial"/>
              <a:cs typeface="Arial"/>
            </a:endParaRPr>
          </a:p>
        </p:txBody>
      </p:sp>
      <p:sp>
        <p:nvSpPr>
          <p:cNvPr id="6" name="Slide Number Placeholder 3">
            <a:extLst>
              <a:ext uri="{FF2B5EF4-FFF2-40B4-BE49-F238E27FC236}">
                <a16:creationId xmlns:a16="http://schemas.microsoft.com/office/drawing/2014/main" id="{595B8779-FB82-4A0D-84F3-4A6C7676FBCB}"/>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712085" y="5698109"/>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10125075" cy="5309146"/>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8.1</a:t>
            </a:r>
            <a:r>
              <a:rPr sz="2400" b="1" spc="-85" dirty="0">
                <a:solidFill>
                  <a:schemeClr val="tx1"/>
                </a:solidFill>
                <a:latin typeface="Arial"/>
                <a:cs typeface="Arial"/>
              </a:rPr>
              <a:t> </a:t>
            </a:r>
            <a:r>
              <a:rPr sz="2400" b="1" spc="-15" dirty="0">
                <a:solidFill>
                  <a:schemeClr val="tx1"/>
                </a:solidFill>
                <a:latin typeface="Arial"/>
                <a:cs typeface="Arial"/>
              </a:rPr>
              <a:t>Additional</a:t>
            </a:r>
            <a:r>
              <a:rPr sz="2400" b="1" spc="85" dirty="0">
                <a:solidFill>
                  <a:schemeClr val="tx1"/>
                </a:solidFill>
                <a:latin typeface="Arial"/>
                <a:cs typeface="Arial"/>
              </a:rPr>
              <a:t> </a:t>
            </a:r>
            <a:r>
              <a:rPr sz="2400" b="1" spc="-5" dirty="0">
                <a:solidFill>
                  <a:schemeClr val="tx1"/>
                </a:solidFill>
                <a:latin typeface="Arial"/>
                <a:cs typeface="Arial"/>
              </a:rPr>
              <a:t>Explanatory</a:t>
            </a:r>
            <a:r>
              <a:rPr sz="2400" b="1" dirty="0">
                <a:solidFill>
                  <a:schemeClr val="tx1"/>
                </a:solidFill>
                <a:latin typeface="Arial"/>
                <a:cs typeface="Arial"/>
              </a:rPr>
              <a:t> </a:t>
            </a:r>
            <a:r>
              <a:rPr sz="2400" b="1" spc="-5" dirty="0">
                <a:solidFill>
                  <a:schemeClr val="tx1"/>
                </a:solidFill>
                <a:latin typeface="Arial"/>
                <a:cs typeface="Arial"/>
              </a:rPr>
              <a:t>Notes:</a:t>
            </a:r>
            <a:endParaRPr sz="2400" dirty="0">
              <a:solidFill>
                <a:schemeClr val="tx1"/>
              </a:solidFill>
              <a:latin typeface="Arial"/>
              <a:cs typeface="Arial"/>
            </a:endParaRPr>
          </a:p>
          <a:p>
            <a:pPr>
              <a:lnSpc>
                <a:spcPct val="100000"/>
              </a:lnSpc>
            </a:pPr>
            <a:endParaRPr sz="3150" dirty="0">
              <a:solidFill>
                <a:schemeClr val="tx1"/>
              </a:solidFill>
              <a:latin typeface="Arial"/>
              <a:cs typeface="Arial"/>
            </a:endParaRPr>
          </a:p>
          <a:p>
            <a:pPr marL="698500" marR="5080" indent="-228600">
              <a:lnSpc>
                <a:spcPts val="2600"/>
              </a:lnSpc>
              <a:buChar char="•"/>
              <a:tabLst>
                <a:tab pos="698500" algn="l"/>
                <a:tab pos="4681220" algn="l"/>
              </a:tabLst>
            </a:pPr>
            <a:r>
              <a:rPr sz="2400" dirty="0">
                <a:solidFill>
                  <a:schemeClr val="tx1"/>
                </a:solidFill>
                <a:latin typeface="Arial"/>
                <a:cs typeface="Arial"/>
              </a:rPr>
              <a:t>The </a:t>
            </a:r>
            <a:r>
              <a:rPr sz="2400" spc="-5" dirty="0">
                <a:solidFill>
                  <a:schemeClr val="tx1"/>
                </a:solidFill>
                <a:latin typeface="Arial"/>
                <a:cs typeface="Arial"/>
              </a:rPr>
              <a:t>first</a:t>
            </a:r>
            <a:r>
              <a:rPr sz="2400" spc="-15" dirty="0">
                <a:solidFill>
                  <a:schemeClr val="tx1"/>
                </a:solidFill>
                <a:latin typeface="Arial"/>
                <a:cs typeface="Arial"/>
              </a:rPr>
              <a:t> </a:t>
            </a:r>
            <a:r>
              <a:rPr sz="2400" spc="-20" dirty="0">
                <a:solidFill>
                  <a:schemeClr val="tx1"/>
                </a:solidFill>
                <a:latin typeface="Arial"/>
                <a:cs typeface="Arial"/>
              </a:rPr>
              <a:t>two</a:t>
            </a:r>
            <a:r>
              <a:rPr sz="2400" spc="35" dirty="0">
                <a:solidFill>
                  <a:schemeClr val="tx1"/>
                </a:solidFill>
                <a:latin typeface="Arial"/>
                <a:cs typeface="Arial"/>
              </a:rPr>
              <a:t> </a:t>
            </a:r>
            <a:r>
              <a:rPr sz="2400" dirty="0">
                <a:solidFill>
                  <a:schemeClr val="tx1"/>
                </a:solidFill>
                <a:latin typeface="Arial"/>
                <a:cs typeface="Arial"/>
              </a:rPr>
              <a:t>paragraphs</a:t>
            </a:r>
            <a:r>
              <a:rPr sz="2400" spc="5" dirty="0">
                <a:solidFill>
                  <a:schemeClr val="tx1"/>
                </a:solidFill>
                <a:latin typeface="Arial"/>
                <a:cs typeface="Arial"/>
              </a:rPr>
              <a:t> </a:t>
            </a:r>
            <a:r>
              <a:rPr sz="2400" spc="-5" dirty="0">
                <a:solidFill>
                  <a:schemeClr val="tx1"/>
                </a:solidFill>
                <a:latin typeface="Arial"/>
                <a:cs typeface="Arial"/>
              </a:rPr>
              <a:t>do</a:t>
            </a:r>
            <a:r>
              <a:rPr sz="2400" spc="-20" dirty="0">
                <a:solidFill>
                  <a:schemeClr val="tx1"/>
                </a:solidFill>
                <a:latin typeface="Arial"/>
                <a:cs typeface="Arial"/>
              </a:rPr>
              <a:t> </a:t>
            </a:r>
            <a:r>
              <a:rPr sz="2400" dirty="0">
                <a:solidFill>
                  <a:schemeClr val="tx1"/>
                </a:solidFill>
                <a:latin typeface="Arial"/>
                <a:cs typeface="Arial"/>
              </a:rPr>
              <a:t>not</a:t>
            </a:r>
            <a:r>
              <a:rPr sz="2400" spc="-15" dirty="0">
                <a:solidFill>
                  <a:schemeClr val="tx1"/>
                </a:solidFill>
                <a:latin typeface="Arial"/>
                <a:cs typeface="Arial"/>
              </a:rPr>
              <a:t> </a:t>
            </a:r>
            <a:r>
              <a:rPr sz="2400" dirty="0">
                <a:solidFill>
                  <a:schemeClr val="tx1"/>
                </a:solidFill>
                <a:latin typeface="Arial"/>
                <a:cs typeface="Arial"/>
              </a:rPr>
              <a:t>refer</a:t>
            </a:r>
            <a:r>
              <a:rPr sz="2400" spc="5" dirty="0">
                <a:solidFill>
                  <a:schemeClr val="tx1"/>
                </a:solidFill>
                <a:latin typeface="Arial"/>
                <a:cs typeface="Arial"/>
              </a:rPr>
              <a:t> </a:t>
            </a:r>
            <a:r>
              <a:rPr sz="2400" spc="-5" dirty="0">
                <a:solidFill>
                  <a:schemeClr val="tx1"/>
                </a:solidFill>
                <a:latin typeface="Arial"/>
                <a:cs typeface="Arial"/>
              </a:rPr>
              <a:t>to</a:t>
            </a:r>
            <a:r>
              <a:rPr sz="2400" spc="15" dirty="0">
                <a:solidFill>
                  <a:schemeClr val="tx1"/>
                </a:solidFill>
                <a:latin typeface="Arial"/>
                <a:cs typeface="Arial"/>
              </a:rPr>
              <a:t> </a:t>
            </a:r>
            <a:r>
              <a:rPr sz="2400" dirty="0">
                <a:solidFill>
                  <a:schemeClr val="tx1"/>
                </a:solidFill>
                <a:latin typeface="Arial"/>
                <a:cs typeface="Arial"/>
              </a:rPr>
              <a:t>the </a:t>
            </a:r>
            <a:r>
              <a:rPr sz="2400" spc="-5" dirty="0">
                <a:solidFill>
                  <a:schemeClr val="tx1"/>
                </a:solidFill>
                <a:latin typeface="Arial"/>
                <a:cs typeface="Arial"/>
              </a:rPr>
              <a:t>section</a:t>
            </a:r>
            <a:r>
              <a:rPr sz="2400" spc="-20" dirty="0">
                <a:solidFill>
                  <a:schemeClr val="tx1"/>
                </a:solidFill>
                <a:latin typeface="Arial"/>
                <a:cs typeface="Arial"/>
              </a:rPr>
              <a:t> </a:t>
            </a:r>
            <a:r>
              <a:rPr sz="2400" dirty="0">
                <a:solidFill>
                  <a:schemeClr val="tx1"/>
                </a:solidFill>
                <a:latin typeface="Arial"/>
                <a:cs typeface="Arial"/>
              </a:rPr>
              <a:t>for</a:t>
            </a:r>
            <a:r>
              <a:rPr sz="2400" spc="-10" dirty="0">
                <a:solidFill>
                  <a:schemeClr val="tx1"/>
                </a:solidFill>
                <a:latin typeface="Arial"/>
                <a:cs typeface="Arial"/>
              </a:rPr>
              <a:t> which</a:t>
            </a:r>
            <a:r>
              <a:rPr sz="2400" spc="35" dirty="0">
                <a:solidFill>
                  <a:schemeClr val="tx1"/>
                </a:solidFill>
                <a:latin typeface="Arial"/>
                <a:cs typeface="Arial"/>
              </a:rPr>
              <a:t> </a:t>
            </a:r>
            <a:r>
              <a:rPr sz="2400" dirty="0">
                <a:solidFill>
                  <a:schemeClr val="tx1"/>
                </a:solidFill>
                <a:latin typeface="Arial"/>
                <a:cs typeface="Arial"/>
              </a:rPr>
              <a:t>they </a:t>
            </a:r>
            <a:r>
              <a:rPr sz="2400" spc="-5" dirty="0">
                <a:solidFill>
                  <a:schemeClr val="tx1"/>
                </a:solidFill>
                <a:latin typeface="Arial"/>
                <a:cs typeface="Arial"/>
              </a:rPr>
              <a:t>are </a:t>
            </a:r>
            <a:r>
              <a:rPr sz="2400" dirty="0">
                <a:solidFill>
                  <a:schemeClr val="tx1"/>
                </a:solidFill>
                <a:latin typeface="Arial"/>
                <a:cs typeface="Arial"/>
              </a:rPr>
              <a:t> </a:t>
            </a:r>
            <a:r>
              <a:rPr sz="2400" spc="-5" dirty="0">
                <a:solidFill>
                  <a:schemeClr val="tx1"/>
                </a:solidFill>
                <a:latin typeface="Arial"/>
                <a:cs typeface="Arial"/>
              </a:rPr>
              <a:t>providing</a:t>
            </a:r>
            <a:r>
              <a:rPr sz="2400" spc="25" dirty="0">
                <a:solidFill>
                  <a:schemeClr val="tx1"/>
                </a:solidFill>
                <a:latin typeface="Arial"/>
                <a:cs typeface="Arial"/>
              </a:rPr>
              <a:t> </a:t>
            </a:r>
            <a:r>
              <a:rPr sz="2400" spc="-5" dirty="0">
                <a:solidFill>
                  <a:schemeClr val="tx1"/>
                </a:solidFill>
                <a:latin typeface="Arial"/>
                <a:cs typeface="Arial"/>
              </a:rPr>
              <a:t>explanatory</a:t>
            </a:r>
            <a:r>
              <a:rPr sz="2400" spc="30" dirty="0">
                <a:solidFill>
                  <a:schemeClr val="tx1"/>
                </a:solidFill>
                <a:latin typeface="Arial"/>
                <a:cs typeface="Arial"/>
              </a:rPr>
              <a:t> </a:t>
            </a:r>
            <a:r>
              <a:rPr sz="2400" dirty="0">
                <a:solidFill>
                  <a:schemeClr val="tx1"/>
                </a:solidFill>
                <a:latin typeface="Arial"/>
                <a:cs typeface="Arial"/>
              </a:rPr>
              <a:t>notes.	</a:t>
            </a:r>
            <a:r>
              <a:rPr sz="2400" spc="5" dirty="0">
                <a:solidFill>
                  <a:schemeClr val="tx1"/>
                </a:solidFill>
                <a:latin typeface="Arial"/>
                <a:cs typeface="Arial"/>
              </a:rPr>
              <a:t>We</a:t>
            </a:r>
            <a:r>
              <a:rPr sz="2400" spc="-75" dirty="0">
                <a:solidFill>
                  <a:schemeClr val="tx1"/>
                </a:solidFill>
                <a:latin typeface="Arial"/>
                <a:cs typeface="Arial"/>
              </a:rPr>
              <a:t> </a:t>
            </a:r>
            <a:r>
              <a:rPr sz="2400" dirty="0">
                <a:solidFill>
                  <a:schemeClr val="tx1"/>
                </a:solidFill>
                <a:latin typeface="Arial"/>
                <a:cs typeface="Arial"/>
              </a:rPr>
              <a:t>assume</a:t>
            </a:r>
            <a:r>
              <a:rPr sz="2400" spc="-35" dirty="0">
                <a:solidFill>
                  <a:schemeClr val="tx1"/>
                </a:solidFill>
                <a:latin typeface="Arial"/>
                <a:cs typeface="Arial"/>
              </a:rPr>
              <a:t> </a:t>
            </a:r>
            <a:r>
              <a:rPr sz="2400" dirty="0">
                <a:solidFill>
                  <a:schemeClr val="tx1"/>
                </a:solidFill>
                <a:latin typeface="Arial"/>
                <a:cs typeface="Arial"/>
              </a:rPr>
              <a:t>they</a:t>
            </a:r>
            <a:r>
              <a:rPr sz="2400" spc="-15" dirty="0">
                <a:solidFill>
                  <a:schemeClr val="tx1"/>
                </a:solidFill>
                <a:latin typeface="Arial"/>
                <a:cs typeface="Arial"/>
              </a:rPr>
              <a:t> </a:t>
            </a:r>
            <a:r>
              <a:rPr sz="2400" spc="-5" dirty="0">
                <a:solidFill>
                  <a:schemeClr val="tx1"/>
                </a:solidFill>
                <a:latin typeface="Arial"/>
                <a:cs typeface="Arial"/>
              </a:rPr>
              <a:t>are</a:t>
            </a:r>
            <a:r>
              <a:rPr sz="2400" dirty="0">
                <a:solidFill>
                  <a:schemeClr val="tx1"/>
                </a:solidFill>
                <a:latin typeface="Arial"/>
                <a:cs typeface="Arial"/>
              </a:rPr>
              <a:t> intended</a:t>
            </a:r>
            <a:r>
              <a:rPr sz="2400" spc="-10" dirty="0">
                <a:solidFill>
                  <a:schemeClr val="tx1"/>
                </a:solidFill>
                <a:latin typeface="Arial"/>
                <a:cs typeface="Arial"/>
              </a:rPr>
              <a:t> </a:t>
            </a:r>
            <a:r>
              <a:rPr sz="2400" spc="-5" dirty="0">
                <a:solidFill>
                  <a:schemeClr val="tx1"/>
                </a:solidFill>
                <a:latin typeface="Arial"/>
                <a:cs typeface="Arial"/>
              </a:rPr>
              <a:t>to</a:t>
            </a:r>
            <a:r>
              <a:rPr sz="2400" spc="-10" dirty="0">
                <a:solidFill>
                  <a:schemeClr val="tx1"/>
                </a:solidFill>
                <a:latin typeface="Arial"/>
                <a:cs typeface="Arial"/>
              </a:rPr>
              <a:t> </a:t>
            </a:r>
            <a:r>
              <a:rPr sz="2400" dirty="0">
                <a:solidFill>
                  <a:schemeClr val="tx1"/>
                </a:solidFill>
                <a:latin typeface="Arial"/>
                <a:cs typeface="Arial"/>
              </a:rPr>
              <a:t>refer</a:t>
            </a:r>
            <a:r>
              <a:rPr sz="2400" spc="-15" dirty="0">
                <a:solidFill>
                  <a:schemeClr val="tx1"/>
                </a:solidFill>
                <a:latin typeface="Arial"/>
                <a:cs typeface="Arial"/>
              </a:rPr>
              <a:t> </a:t>
            </a:r>
            <a:r>
              <a:rPr sz="2400" spc="-5" dirty="0">
                <a:solidFill>
                  <a:schemeClr val="tx1"/>
                </a:solidFill>
                <a:latin typeface="Arial"/>
                <a:cs typeface="Arial"/>
              </a:rPr>
              <a:t>to</a:t>
            </a:r>
            <a:endParaRPr sz="2400" dirty="0">
              <a:solidFill>
                <a:schemeClr val="tx1"/>
              </a:solidFill>
              <a:latin typeface="Arial"/>
              <a:cs typeface="Arial"/>
            </a:endParaRPr>
          </a:p>
          <a:p>
            <a:pPr marL="698500">
              <a:lnSpc>
                <a:spcPts val="2560"/>
              </a:lnSpc>
            </a:pPr>
            <a:r>
              <a:rPr sz="2400" dirty="0">
                <a:solidFill>
                  <a:schemeClr val="tx1"/>
                </a:solidFill>
                <a:latin typeface="Arial"/>
                <a:cs typeface="Arial"/>
              </a:rPr>
              <a:t>5.5</a:t>
            </a:r>
            <a:r>
              <a:rPr sz="2400" spc="-25" dirty="0">
                <a:solidFill>
                  <a:schemeClr val="tx1"/>
                </a:solidFill>
                <a:latin typeface="Arial"/>
                <a:cs typeface="Arial"/>
              </a:rPr>
              <a:t> </a:t>
            </a:r>
            <a:r>
              <a:rPr sz="2400" dirty="0">
                <a:solidFill>
                  <a:schemeClr val="tx1"/>
                </a:solidFill>
                <a:latin typeface="Arial"/>
                <a:cs typeface="Arial"/>
              </a:rPr>
              <a:t>Need</a:t>
            </a:r>
            <a:r>
              <a:rPr sz="2400" spc="-10" dirty="0">
                <a:solidFill>
                  <a:schemeClr val="tx1"/>
                </a:solidFill>
                <a:latin typeface="Arial"/>
                <a:cs typeface="Arial"/>
              </a:rPr>
              <a:t> </a:t>
            </a:r>
            <a:r>
              <a:rPr sz="2400" spc="-5" dirty="0">
                <a:solidFill>
                  <a:schemeClr val="tx1"/>
                </a:solidFill>
                <a:latin typeface="Arial"/>
                <a:cs typeface="Arial"/>
              </a:rPr>
              <a:t>for</a:t>
            </a:r>
            <a:r>
              <a:rPr sz="2400" spc="-10" dirty="0">
                <a:solidFill>
                  <a:schemeClr val="tx1"/>
                </a:solidFill>
                <a:latin typeface="Arial"/>
                <a:cs typeface="Arial"/>
              </a:rPr>
              <a:t> </a:t>
            </a:r>
            <a:r>
              <a:rPr sz="2400" spc="-5" dirty="0">
                <a:solidFill>
                  <a:schemeClr val="tx1"/>
                </a:solidFill>
                <a:latin typeface="Arial"/>
                <a:cs typeface="Arial"/>
              </a:rPr>
              <a:t>the</a:t>
            </a:r>
            <a:r>
              <a:rPr sz="2400" spc="-10" dirty="0">
                <a:solidFill>
                  <a:schemeClr val="tx1"/>
                </a:solidFill>
                <a:latin typeface="Arial"/>
                <a:cs typeface="Arial"/>
              </a:rPr>
              <a:t> </a:t>
            </a:r>
            <a:r>
              <a:rPr sz="2400" dirty="0">
                <a:solidFill>
                  <a:schemeClr val="tx1"/>
                </a:solidFill>
                <a:latin typeface="Arial"/>
                <a:cs typeface="Arial"/>
              </a:rPr>
              <a:t>Project.</a:t>
            </a:r>
          </a:p>
          <a:p>
            <a:pPr>
              <a:lnSpc>
                <a:spcPct val="100000"/>
              </a:lnSpc>
              <a:spcBef>
                <a:spcPts val="25"/>
              </a:spcBef>
            </a:pPr>
            <a:endParaRPr sz="2850" dirty="0">
              <a:solidFill>
                <a:schemeClr val="tx1"/>
              </a:solidFill>
              <a:latin typeface="Arial"/>
              <a:cs typeface="Arial"/>
            </a:endParaRPr>
          </a:p>
          <a:p>
            <a:pPr marL="698500" indent="-228600">
              <a:lnSpc>
                <a:spcPts val="2730"/>
              </a:lnSpc>
              <a:buChar char="•"/>
              <a:tabLst>
                <a:tab pos="698500" algn="l"/>
              </a:tabLst>
            </a:pPr>
            <a:r>
              <a:rPr sz="2400" spc="-5" dirty="0">
                <a:solidFill>
                  <a:schemeClr val="tx1"/>
                </a:solidFill>
                <a:latin typeface="Arial"/>
                <a:cs typeface="Arial"/>
              </a:rPr>
              <a:t>The first</a:t>
            </a:r>
            <a:r>
              <a:rPr sz="2400" spc="-10" dirty="0">
                <a:solidFill>
                  <a:schemeClr val="tx1"/>
                </a:solidFill>
                <a:latin typeface="Arial"/>
                <a:cs typeface="Arial"/>
              </a:rPr>
              <a:t> </a:t>
            </a:r>
            <a:r>
              <a:rPr sz="2400" spc="-15" dirty="0">
                <a:solidFill>
                  <a:schemeClr val="tx1"/>
                </a:solidFill>
                <a:latin typeface="Arial"/>
                <a:cs typeface="Arial"/>
              </a:rPr>
              <a:t>two</a:t>
            </a:r>
            <a:r>
              <a:rPr sz="2400" spc="30" dirty="0">
                <a:solidFill>
                  <a:schemeClr val="tx1"/>
                </a:solidFill>
                <a:latin typeface="Arial"/>
                <a:cs typeface="Arial"/>
              </a:rPr>
              <a:t> </a:t>
            </a:r>
            <a:r>
              <a:rPr sz="2400" dirty="0">
                <a:solidFill>
                  <a:schemeClr val="tx1"/>
                </a:solidFill>
                <a:latin typeface="Arial"/>
                <a:cs typeface="Arial"/>
              </a:rPr>
              <a:t>paragraphs</a:t>
            </a:r>
            <a:r>
              <a:rPr sz="2400" spc="5" dirty="0">
                <a:solidFill>
                  <a:schemeClr val="tx1"/>
                </a:solidFill>
                <a:latin typeface="Arial"/>
                <a:cs typeface="Arial"/>
              </a:rPr>
              <a:t> </a:t>
            </a:r>
            <a:r>
              <a:rPr sz="2400" dirty="0">
                <a:solidFill>
                  <a:schemeClr val="tx1"/>
                </a:solidFill>
                <a:latin typeface="Arial"/>
                <a:cs typeface="Arial"/>
              </a:rPr>
              <a:t>should</a:t>
            </a:r>
            <a:r>
              <a:rPr sz="2400" spc="-15" dirty="0">
                <a:solidFill>
                  <a:schemeClr val="tx1"/>
                </a:solidFill>
                <a:latin typeface="Arial"/>
                <a:cs typeface="Arial"/>
              </a:rPr>
              <a:t> </a:t>
            </a:r>
            <a:r>
              <a:rPr sz="2400" dirty="0">
                <a:solidFill>
                  <a:schemeClr val="tx1"/>
                </a:solidFill>
                <a:latin typeface="Arial"/>
                <a:cs typeface="Arial"/>
              </a:rPr>
              <a:t>be</a:t>
            </a:r>
            <a:r>
              <a:rPr sz="2400" spc="-5" dirty="0">
                <a:solidFill>
                  <a:schemeClr val="tx1"/>
                </a:solidFill>
                <a:latin typeface="Arial"/>
                <a:cs typeface="Arial"/>
              </a:rPr>
              <a:t> </a:t>
            </a:r>
            <a:r>
              <a:rPr sz="2400" dirty="0">
                <a:solidFill>
                  <a:schemeClr val="tx1"/>
                </a:solidFill>
                <a:latin typeface="Arial"/>
                <a:cs typeface="Arial"/>
              </a:rPr>
              <a:t>merged into</a:t>
            </a:r>
            <a:r>
              <a:rPr sz="2400" spc="-25" dirty="0">
                <a:solidFill>
                  <a:schemeClr val="tx1"/>
                </a:solidFill>
                <a:latin typeface="Arial"/>
                <a:cs typeface="Arial"/>
              </a:rPr>
              <a:t> </a:t>
            </a:r>
            <a:r>
              <a:rPr sz="2400" dirty="0">
                <a:solidFill>
                  <a:schemeClr val="tx1"/>
                </a:solidFill>
                <a:latin typeface="Arial"/>
                <a:cs typeface="Arial"/>
              </a:rPr>
              <a:t>5.5</a:t>
            </a:r>
            <a:r>
              <a:rPr sz="2400" spc="-10" dirty="0">
                <a:solidFill>
                  <a:schemeClr val="tx1"/>
                </a:solidFill>
                <a:latin typeface="Arial"/>
                <a:cs typeface="Arial"/>
              </a:rPr>
              <a:t> </a:t>
            </a:r>
            <a:r>
              <a:rPr sz="2400" dirty="0">
                <a:solidFill>
                  <a:schemeClr val="tx1"/>
                </a:solidFill>
                <a:latin typeface="Arial"/>
                <a:cs typeface="Arial"/>
              </a:rPr>
              <a:t>Need </a:t>
            </a:r>
            <a:r>
              <a:rPr sz="2400" spc="-5" dirty="0">
                <a:solidFill>
                  <a:schemeClr val="tx1"/>
                </a:solidFill>
                <a:latin typeface="Arial"/>
                <a:cs typeface="Arial"/>
              </a:rPr>
              <a:t>for</a:t>
            </a:r>
            <a:r>
              <a:rPr sz="2400" dirty="0">
                <a:solidFill>
                  <a:schemeClr val="tx1"/>
                </a:solidFill>
                <a:latin typeface="Arial"/>
                <a:cs typeface="Arial"/>
              </a:rPr>
              <a:t> </a:t>
            </a:r>
            <a:r>
              <a:rPr sz="2400" spc="-5" dirty="0">
                <a:solidFill>
                  <a:schemeClr val="tx1"/>
                </a:solidFill>
                <a:latin typeface="Arial"/>
                <a:cs typeface="Arial"/>
              </a:rPr>
              <a:t>the</a:t>
            </a:r>
            <a:endParaRPr sz="2400" dirty="0">
              <a:solidFill>
                <a:schemeClr val="tx1"/>
              </a:solidFill>
              <a:latin typeface="Arial"/>
              <a:cs typeface="Arial"/>
            </a:endParaRPr>
          </a:p>
          <a:p>
            <a:pPr marL="698500">
              <a:lnSpc>
                <a:spcPts val="2730"/>
              </a:lnSpc>
            </a:pPr>
            <a:r>
              <a:rPr sz="2400" dirty="0">
                <a:solidFill>
                  <a:schemeClr val="tx1"/>
                </a:solidFill>
                <a:latin typeface="Arial"/>
                <a:cs typeface="Arial"/>
              </a:rPr>
              <a:t>Project,</a:t>
            </a:r>
            <a:r>
              <a:rPr sz="2400" spc="-25" dirty="0">
                <a:solidFill>
                  <a:schemeClr val="tx1"/>
                </a:solidFill>
                <a:latin typeface="Arial"/>
                <a:cs typeface="Arial"/>
              </a:rPr>
              <a:t> </a:t>
            </a:r>
            <a:r>
              <a:rPr sz="2400" spc="-5" dirty="0">
                <a:solidFill>
                  <a:schemeClr val="tx1"/>
                </a:solidFill>
                <a:latin typeface="Arial"/>
                <a:cs typeface="Arial"/>
              </a:rPr>
              <a:t>or</a:t>
            </a:r>
            <a:r>
              <a:rPr sz="2400" spc="-20" dirty="0">
                <a:solidFill>
                  <a:schemeClr val="tx1"/>
                </a:solidFill>
                <a:latin typeface="Arial"/>
                <a:cs typeface="Arial"/>
              </a:rPr>
              <a:t> </a:t>
            </a:r>
            <a:r>
              <a:rPr sz="2400" dirty="0">
                <a:solidFill>
                  <a:schemeClr val="tx1"/>
                </a:solidFill>
                <a:latin typeface="Arial"/>
                <a:cs typeface="Arial"/>
              </a:rPr>
              <a:t>if</a:t>
            </a:r>
            <a:r>
              <a:rPr sz="2400" spc="-30" dirty="0">
                <a:solidFill>
                  <a:schemeClr val="tx1"/>
                </a:solidFill>
                <a:latin typeface="Arial"/>
                <a:cs typeface="Arial"/>
              </a:rPr>
              <a:t> </a:t>
            </a:r>
            <a:r>
              <a:rPr sz="2400" dirty="0">
                <a:solidFill>
                  <a:schemeClr val="tx1"/>
                </a:solidFill>
                <a:latin typeface="Arial"/>
                <a:cs typeface="Arial"/>
              </a:rPr>
              <a:t>redundant,</a:t>
            </a:r>
            <a:r>
              <a:rPr sz="2400" spc="-20" dirty="0">
                <a:solidFill>
                  <a:schemeClr val="tx1"/>
                </a:solidFill>
                <a:latin typeface="Arial"/>
                <a:cs typeface="Arial"/>
              </a:rPr>
              <a:t> </a:t>
            </a:r>
            <a:r>
              <a:rPr sz="2400" dirty="0">
                <a:solidFill>
                  <a:schemeClr val="tx1"/>
                </a:solidFill>
                <a:latin typeface="Arial"/>
                <a:cs typeface="Arial"/>
              </a:rPr>
              <a:t>eliminated.</a:t>
            </a:r>
            <a:endParaRPr lang="en-US" sz="2400" dirty="0">
              <a:solidFill>
                <a:schemeClr val="tx1"/>
              </a:solidFill>
              <a:latin typeface="Arial"/>
              <a:cs typeface="Arial"/>
            </a:endParaRPr>
          </a:p>
          <a:p>
            <a:pPr marL="698500">
              <a:lnSpc>
                <a:spcPts val="2730"/>
              </a:lnSpc>
            </a:pPr>
            <a:endParaRPr lang="en-US" sz="2400" dirty="0">
              <a:solidFill>
                <a:schemeClr val="tx1"/>
              </a:solidFill>
              <a:latin typeface="Arial"/>
              <a:cs typeface="Arial"/>
            </a:endParaRPr>
          </a:p>
          <a:p>
            <a:pPr marL="463550">
              <a:lnSpc>
                <a:spcPts val="2730"/>
              </a:lnSpc>
            </a:pPr>
            <a:r>
              <a:rPr lang="en-US" sz="2000" dirty="0">
                <a:solidFill>
                  <a:schemeClr val="tx1"/>
                </a:solidFill>
                <a:latin typeface="Arial"/>
                <a:cs typeface="Arial"/>
              </a:rPr>
              <a:t>Response – </a:t>
            </a:r>
            <a:r>
              <a:rPr lang="en-US" sz="2000" dirty="0">
                <a:solidFill>
                  <a:srgbClr val="0000FF"/>
                </a:solidFill>
                <a:latin typeface="Arial"/>
                <a:cs typeface="Arial"/>
              </a:rPr>
              <a:t>Agreed, have moved and merged the 2 paragraphs into 5.5.</a:t>
            </a:r>
          </a:p>
          <a:p>
            <a:pPr marL="463550">
              <a:lnSpc>
                <a:spcPts val="2730"/>
              </a:lnSpc>
            </a:pPr>
            <a:endParaRPr lang="en-US" sz="2000" dirty="0">
              <a:solidFill>
                <a:schemeClr val="tx1"/>
              </a:solidFill>
              <a:latin typeface="Arial"/>
              <a:cs typeface="Arial"/>
            </a:endParaRPr>
          </a:p>
          <a:p>
            <a:pPr marL="698500">
              <a:lnSpc>
                <a:spcPts val="2730"/>
              </a:lnSpc>
            </a:pPr>
            <a:endParaRPr sz="2400" dirty="0">
              <a:solidFill>
                <a:schemeClr val="tx1"/>
              </a:solidFill>
              <a:latin typeface="Arial"/>
              <a:cs typeface="Arial"/>
            </a:endParaRPr>
          </a:p>
        </p:txBody>
      </p:sp>
      <p:sp>
        <p:nvSpPr>
          <p:cNvPr id="6" name="Slide Number Placeholder 3">
            <a:extLst>
              <a:ext uri="{FF2B5EF4-FFF2-40B4-BE49-F238E27FC236}">
                <a16:creationId xmlns:a16="http://schemas.microsoft.com/office/drawing/2014/main" id="{2CB8C048-293C-4578-AA66-004671E6CB5B}"/>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847089" y="860171"/>
            <a:ext cx="10314940" cy="1159292"/>
          </a:xfrm>
          <a:prstGeom prst="rect">
            <a:avLst/>
          </a:prstGeom>
        </p:spPr>
        <p:txBody>
          <a:bodyPr vert="horz" wrap="square" lIns="0" tIns="12700" rIns="0" bIns="0" rtlCol="0">
            <a:spAutoFit/>
          </a:bodyPr>
          <a:lstStyle/>
          <a:p>
            <a:pPr marL="12700">
              <a:lnSpc>
                <a:spcPct val="100000"/>
              </a:lnSpc>
              <a:spcBef>
                <a:spcPts val="100"/>
              </a:spcBef>
            </a:pPr>
            <a:r>
              <a:rPr sz="2800" b="1" spc="-5" dirty="0">
                <a:solidFill>
                  <a:schemeClr val="tx1"/>
                </a:solidFill>
                <a:latin typeface="Arial"/>
                <a:cs typeface="Arial"/>
              </a:rPr>
              <a:t>CSD</a:t>
            </a:r>
            <a:endParaRPr sz="2800" dirty="0">
              <a:solidFill>
                <a:schemeClr val="tx1"/>
              </a:solidFill>
              <a:latin typeface="Arial"/>
              <a:cs typeface="Arial"/>
            </a:endParaRPr>
          </a:p>
          <a:p>
            <a:pPr marL="469900">
              <a:lnSpc>
                <a:spcPct val="100000"/>
              </a:lnSpc>
            </a:pPr>
            <a:r>
              <a:rPr sz="2400" b="1" spc="-5" dirty="0">
                <a:solidFill>
                  <a:schemeClr val="tx1"/>
                </a:solidFill>
                <a:latin typeface="Arial"/>
                <a:cs typeface="Arial"/>
              </a:rPr>
              <a:t>1.2.2</a:t>
            </a:r>
            <a:r>
              <a:rPr sz="2400" b="1" spc="-20" dirty="0">
                <a:solidFill>
                  <a:schemeClr val="tx1"/>
                </a:solidFill>
                <a:latin typeface="Arial"/>
                <a:cs typeface="Arial"/>
              </a:rPr>
              <a:t> </a:t>
            </a:r>
            <a:r>
              <a:rPr sz="2400" b="1" spc="-5" dirty="0">
                <a:solidFill>
                  <a:schemeClr val="tx1"/>
                </a:solidFill>
                <a:latin typeface="Arial"/>
                <a:cs typeface="Arial"/>
              </a:rPr>
              <a:t>Compatibility</a:t>
            </a:r>
            <a:endParaRPr sz="2400" dirty="0">
              <a:solidFill>
                <a:schemeClr val="tx1"/>
              </a:solidFill>
              <a:latin typeface="Arial"/>
              <a:cs typeface="Arial"/>
            </a:endParaRPr>
          </a:p>
          <a:p>
            <a:pPr marL="469900">
              <a:lnSpc>
                <a:spcPct val="100000"/>
              </a:lnSpc>
              <a:spcBef>
                <a:spcPts val="280"/>
              </a:spcBef>
              <a:tabLst>
                <a:tab pos="926465" algn="l"/>
              </a:tabLst>
            </a:pPr>
            <a:r>
              <a:rPr sz="2000" dirty="0">
                <a:solidFill>
                  <a:schemeClr val="tx1"/>
                </a:solidFill>
                <a:latin typeface="Arial"/>
                <a:cs typeface="Arial"/>
              </a:rPr>
              <a:t>a)	</a:t>
            </a:r>
            <a:r>
              <a:rPr sz="2000" spc="5" dirty="0">
                <a:solidFill>
                  <a:schemeClr val="tx1"/>
                </a:solidFill>
                <a:latin typeface="Arial"/>
                <a:cs typeface="Arial"/>
              </a:rPr>
              <a:t>Will</a:t>
            </a:r>
            <a:r>
              <a:rPr sz="2000" spc="-35" dirty="0">
                <a:solidFill>
                  <a:schemeClr val="tx1"/>
                </a:solidFill>
                <a:latin typeface="Arial"/>
                <a:cs typeface="Arial"/>
              </a:rPr>
              <a:t> </a:t>
            </a:r>
            <a:r>
              <a:rPr sz="2000" dirty="0">
                <a:solidFill>
                  <a:schemeClr val="tx1"/>
                </a:solidFill>
                <a:latin typeface="Arial"/>
                <a:cs typeface="Arial"/>
              </a:rPr>
              <a:t>the</a:t>
            </a:r>
            <a:r>
              <a:rPr sz="2000" spc="-5" dirty="0">
                <a:solidFill>
                  <a:schemeClr val="tx1"/>
                </a:solidFill>
                <a:latin typeface="Arial"/>
                <a:cs typeface="Arial"/>
              </a:rPr>
              <a:t> </a:t>
            </a:r>
            <a:r>
              <a:rPr sz="2000" dirty="0">
                <a:solidFill>
                  <a:schemeClr val="tx1"/>
                </a:solidFill>
                <a:latin typeface="Arial"/>
                <a:cs typeface="Arial"/>
              </a:rPr>
              <a:t>proposed</a:t>
            </a:r>
            <a:r>
              <a:rPr sz="2000" spc="-4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comply</a:t>
            </a:r>
            <a:r>
              <a:rPr sz="2000" spc="-20" dirty="0">
                <a:solidFill>
                  <a:schemeClr val="tx1"/>
                </a:solidFill>
                <a:latin typeface="Arial"/>
                <a:cs typeface="Arial"/>
              </a:rPr>
              <a:t> </a:t>
            </a:r>
            <a:r>
              <a:rPr sz="2000" spc="-10" dirty="0">
                <a:solidFill>
                  <a:schemeClr val="tx1"/>
                </a:solidFill>
                <a:latin typeface="Arial"/>
                <a:cs typeface="Arial"/>
              </a:rPr>
              <a:t>with</a:t>
            </a:r>
            <a:r>
              <a:rPr sz="2000" spc="15"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0" dirty="0">
                <a:solidFill>
                  <a:schemeClr val="tx1"/>
                </a:solidFill>
                <a:latin typeface="Arial"/>
                <a:cs typeface="Arial"/>
              </a:rPr>
              <a:t> </a:t>
            </a:r>
            <a:r>
              <a:rPr sz="2000" dirty="0">
                <a:solidFill>
                  <a:schemeClr val="tx1"/>
                </a:solidFill>
                <a:latin typeface="Arial"/>
                <a:cs typeface="Arial"/>
              </a:rPr>
              <a:t>802,</a:t>
            </a:r>
            <a:r>
              <a:rPr sz="2000" spc="-3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0" dirty="0">
                <a:solidFill>
                  <a:schemeClr val="tx1"/>
                </a:solidFill>
                <a:latin typeface="Arial"/>
                <a:cs typeface="Arial"/>
              </a:rPr>
              <a:t> </a:t>
            </a:r>
            <a:r>
              <a:rPr sz="2000" dirty="0">
                <a:solidFill>
                  <a:schemeClr val="tx1"/>
                </a:solidFill>
                <a:latin typeface="Arial"/>
                <a:cs typeface="Arial"/>
              </a:rPr>
              <a:t>802.1AC</a:t>
            </a:r>
            <a:r>
              <a:rPr sz="2000" spc="-30" dirty="0">
                <a:solidFill>
                  <a:schemeClr val="tx1"/>
                </a:solidFill>
                <a:latin typeface="Arial"/>
                <a:cs typeface="Arial"/>
              </a:rPr>
              <a:t> </a:t>
            </a:r>
            <a:r>
              <a:rPr sz="2000" dirty="0">
                <a:solidFill>
                  <a:schemeClr val="tx1"/>
                </a:solidFill>
                <a:latin typeface="Arial"/>
                <a:cs typeface="Arial"/>
              </a:rPr>
              <a:t>and IEEE</a:t>
            </a:r>
          </a:p>
        </p:txBody>
      </p:sp>
      <p:sp>
        <p:nvSpPr>
          <p:cNvPr id="6" name="object 6"/>
          <p:cNvSpPr txBox="1"/>
          <p:nvPr/>
        </p:nvSpPr>
        <p:spPr>
          <a:xfrm>
            <a:off x="1773935" y="2054688"/>
            <a:ext cx="145542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chemeClr val="tx1"/>
                </a:solidFill>
                <a:latin typeface="Arial"/>
                <a:cs typeface="Arial"/>
              </a:rPr>
              <a:t>Std</a:t>
            </a:r>
            <a:r>
              <a:rPr sz="2000" spc="-70" dirty="0">
                <a:solidFill>
                  <a:schemeClr val="tx1"/>
                </a:solidFill>
                <a:latin typeface="Arial"/>
                <a:cs typeface="Arial"/>
              </a:rPr>
              <a:t> </a:t>
            </a:r>
            <a:r>
              <a:rPr sz="2000" dirty="0">
                <a:solidFill>
                  <a:schemeClr val="tx1"/>
                </a:solidFill>
                <a:latin typeface="Arial"/>
                <a:cs typeface="Arial"/>
              </a:rPr>
              <a:t>802.1Q?</a:t>
            </a:r>
            <a:endParaRPr sz="2000">
              <a:solidFill>
                <a:schemeClr val="tx1"/>
              </a:solidFill>
              <a:latin typeface="Arial"/>
              <a:cs typeface="Arial"/>
            </a:endParaRPr>
          </a:p>
        </p:txBody>
      </p:sp>
      <p:sp>
        <p:nvSpPr>
          <p:cNvPr id="7" name="object 7"/>
          <p:cNvSpPr txBox="1"/>
          <p:nvPr/>
        </p:nvSpPr>
        <p:spPr>
          <a:xfrm>
            <a:off x="3241187" y="2048087"/>
            <a:ext cx="7614920" cy="287020"/>
          </a:xfrm>
          <a:prstGeom prst="rect">
            <a:avLst/>
          </a:prstGeom>
          <a:solidFill>
            <a:srgbClr val="FFFF00"/>
          </a:solidFill>
        </p:spPr>
        <p:txBody>
          <a:bodyPr vert="horz" wrap="square" lIns="0" tIns="0" rIns="0" bIns="0" rtlCol="0">
            <a:spAutoFit/>
          </a:bodyPr>
          <a:lstStyle/>
          <a:p>
            <a:pPr marL="635">
              <a:lnSpc>
                <a:spcPts val="2210"/>
              </a:lnSpc>
              <a:tabLst>
                <a:tab pos="533400" algn="l"/>
              </a:tabLst>
            </a:pPr>
            <a:r>
              <a:rPr sz="2000" spc="-5" dirty="0">
                <a:solidFill>
                  <a:schemeClr val="tx1"/>
                </a:solidFill>
                <a:latin typeface="Arial"/>
                <a:cs typeface="Arial"/>
              </a:rPr>
              <a:t>No.	</a:t>
            </a:r>
            <a:r>
              <a:rPr sz="2000" spc="10" dirty="0">
                <a:solidFill>
                  <a:schemeClr val="tx1"/>
                </a:solidFill>
                <a:latin typeface="Arial"/>
                <a:cs typeface="Arial"/>
              </a:rPr>
              <a:t>While</a:t>
            </a:r>
            <a:r>
              <a:rPr sz="2000" spc="-50" dirty="0">
                <a:solidFill>
                  <a:schemeClr val="tx1"/>
                </a:solidFill>
                <a:latin typeface="Arial"/>
                <a:cs typeface="Arial"/>
              </a:rPr>
              <a:t> </a:t>
            </a:r>
            <a:r>
              <a:rPr sz="2000" dirty="0">
                <a:solidFill>
                  <a:schemeClr val="tx1"/>
                </a:solidFill>
                <a:latin typeface="Arial"/>
                <a:cs typeface="Arial"/>
              </a:rPr>
              <a:t>the</a:t>
            </a:r>
            <a:r>
              <a:rPr sz="2000" spc="-2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shall</a:t>
            </a:r>
            <a:r>
              <a:rPr sz="2000" spc="-5" dirty="0">
                <a:solidFill>
                  <a:schemeClr val="tx1"/>
                </a:solidFill>
                <a:latin typeface="Arial"/>
                <a:cs typeface="Arial"/>
              </a:rPr>
              <a:t> </a:t>
            </a:r>
            <a:r>
              <a:rPr sz="2000" dirty="0">
                <a:solidFill>
                  <a:schemeClr val="tx1"/>
                </a:solidFill>
                <a:latin typeface="Arial"/>
                <a:cs typeface="Arial"/>
              </a:rPr>
              <a:t>comply</a:t>
            </a:r>
            <a:r>
              <a:rPr sz="2000" spc="-20" dirty="0">
                <a:solidFill>
                  <a:schemeClr val="tx1"/>
                </a:solidFill>
                <a:latin typeface="Arial"/>
                <a:cs typeface="Arial"/>
              </a:rPr>
              <a:t> </a:t>
            </a:r>
            <a:r>
              <a:rPr sz="2000" spc="-10" dirty="0">
                <a:solidFill>
                  <a:schemeClr val="tx1"/>
                </a:solidFill>
                <a:latin typeface="Arial"/>
                <a:cs typeface="Arial"/>
              </a:rPr>
              <a:t>with</a:t>
            </a:r>
            <a:r>
              <a:rPr sz="2000" spc="1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5" dirty="0">
                <a:solidFill>
                  <a:schemeClr val="tx1"/>
                </a:solidFill>
                <a:latin typeface="Arial"/>
                <a:cs typeface="Arial"/>
              </a:rPr>
              <a:t> </a:t>
            </a:r>
            <a:r>
              <a:rPr sz="2000" dirty="0">
                <a:solidFill>
                  <a:schemeClr val="tx1"/>
                </a:solidFill>
                <a:latin typeface="Arial"/>
                <a:cs typeface="Arial"/>
              </a:rPr>
              <a:t>802,</a:t>
            </a:r>
            <a:r>
              <a:rPr sz="2000" spc="-30" dirty="0">
                <a:solidFill>
                  <a:schemeClr val="tx1"/>
                </a:solidFill>
                <a:latin typeface="Arial"/>
                <a:cs typeface="Arial"/>
              </a:rPr>
              <a:t> </a:t>
            </a:r>
            <a:r>
              <a:rPr sz="2000" dirty="0">
                <a:solidFill>
                  <a:schemeClr val="tx1"/>
                </a:solidFill>
                <a:latin typeface="Arial"/>
                <a:cs typeface="Arial"/>
              </a:rPr>
              <a:t>it</a:t>
            </a:r>
            <a:r>
              <a:rPr sz="2000" spc="5" dirty="0">
                <a:solidFill>
                  <a:schemeClr val="tx1"/>
                </a:solidFill>
                <a:latin typeface="Arial"/>
                <a:cs typeface="Arial"/>
              </a:rPr>
              <a:t> </a:t>
            </a:r>
            <a:r>
              <a:rPr sz="2000" dirty="0">
                <a:solidFill>
                  <a:schemeClr val="tx1"/>
                </a:solidFill>
                <a:latin typeface="Arial"/>
                <a:cs typeface="Arial"/>
              </a:rPr>
              <a:t>does</a:t>
            </a:r>
            <a:r>
              <a:rPr sz="2000" spc="-35" dirty="0">
                <a:solidFill>
                  <a:schemeClr val="tx1"/>
                </a:solidFill>
                <a:latin typeface="Arial"/>
                <a:cs typeface="Arial"/>
              </a:rPr>
              <a:t> </a:t>
            </a:r>
            <a:r>
              <a:rPr sz="2000" dirty="0">
                <a:solidFill>
                  <a:schemeClr val="tx1"/>
                </a:solidFill>
                <a:latin typeface="Arial"/>
                <a:cs typeface="Arial"/>
              </a:rPr>
              <a:t>not</a:t>
            </a:r>
          </a:p>
        </p:txBody>
      </p:sp>
      <p:sp>
        <p:nvSpPr>
          <p:cNvPr id="8" name="object 8"/>
          <p:cNvSpPr txBox="1"/>
          <p:nvPr/>
        </p:nvSpPr>
        <p:spPr>
          <a:xfrm>
            <a:off x="1773935" y="2366759"/>
            <a:ext cx="8404860" cy="274320"/>
          </a:xfrm>
          <a:prstGeom prst="rect">
            <a:avLst/>
          </a:prstGeom>
          <a:solidFill>
            <a:srgbClr val="FFFF00"/>
          </a:solidFill>
        </p:spPr>
        <p:txBody>
          <a:bodyPr vert="horz" wrap="square" lIns="0" tIns="0" rIns="0" bIns="0" rtlCol="0">
            <a:spAutoFit/>
          </a:bodyPr>
          <a:lstStyle/>
          <a:p>
            <a:pPr>
              <a:lnSpc>
                <a:spcPts val="2110"/>
              </a:lnSpc>
            </a:pPr>
            <a:r>
              <a:rPr sz="2000" dirty="0">
                <a:solidFill>
                  <a:schemeClr val="tx1"/>
                </a:solidFill>
                <a:latin typeface="Arial"/>
                <a:cs typeface="Arial"/>
              </a:rPr>
              <a:t>intend</a:t>
            </a:r>
            <a:r>
              <a:rPr sz="2000" spc="-30" dirty="0">
                <a:solidFill>
                  <a:schemeClr val="tx1"/>
                </a:solidFill>
                <a:latin typeface="Arial"/>
                <a:cs typeface="Arial"/>
              </a:rPr>
              <a:t> </a:t>
            </a:r>
            <a:r>
              <a:rPr sz="2000" dirty="0">
                <a:solidFill>
                  <a:schemeClr val="tx1"/>
                </a:solidFill>
                <a:latin typeface="Arial"/>
                <a:cs typeface="Arial"/>
              </a:rPr>
              <a:t>to</a:t>
            </a:r>
            <a:r>
              <a:rPr sz="2000" spc="-5" dirty="0">
                <a:solidFill>
                  <a:schemeClr val="tx1"/>
                </a:solidFill>
                <a:latin typeface="Arial"/>
                <a:cs typeface="Arial"/>
              </a:rPr>
              <a:t> </a:t>
            </a:r>
            <a:r>
              <a:rPr sz="2000" dirty="0">
                <a:solidFill>
                  <a:schemeClr val="tx1"/>
                </a:solidFill>
                <a:latin typeface="Arial"/>
                <a:cs typeface="Arial"/>
              </a:rPr>
              <a:t>comply</a:t>
            </a:r>
            <a:r>
              <a:rPr sz="2000" spc="-35" dirty="0">
                <a:solidFill>
                  <a:schemeClr val="tx1"/>
                </a:solidFill>
                <a:latin typeface="Arial"/>
                <a:cs typeface="Arial"/>
              </a:rPr>
              <a:t> </a:t>
            </a:r>
            <a:r>
              <a:rPr sz="2000" spc="-10" dirty="0">
                <a:solidFill>
                  <a:schemeClr val="tx1"/>
                </a:solidFill>
                <a:latin typeface="Arial"/>
                <a:cs typeface="Arial"/>
              </a:rPr>
              <a:t>with</a:t>
            </a:r>
            <a:r>
              <a:rPr sz="2000" spc="30" dirty="0">
                <a:solidFill>
                  <a:schemeClr val="tx1"/>
                </a:solidFill>
                <a:latin typeface="Arial"/>
                <a:cs typeface="Arial"/>
              </a:rPr>
              <a:t> </a:t>
            </a:r>
            <a:r>
              <a:rPr sz="2000" dirty="0">
                <a:solidFill>
                  <a:schemeClr val="tx1"/>
                </a:solidFill>
                <a:latin typeface="Arial"/>
                <a:cs typeface="Arial"/>
              </a:rPr>
              <a:t>IEEE</a:t>
            </a:r>
            <a:r>
              <a:rPr sz="2000" spc="-30" dirty="0">
                <a:solidFill>
                  <a:schemeClr val="tx1"/>
                </a:solidFill>
                <a:latin typeface="Arial"/>
                <a:cs typeface="Arial"/>
              </a:rPr>
              <a:t> </a:t>
            </a:r>
            <a:r>
              <a:rPr sz="2000" dirty="0">
                <a:solidFill>
                  <a:schemeClr val="tx1"/>
                </a:solidFill>
                <a:latin typeface="Arial"/>
                <a:cs typeface="Arial"/>
              </a:rPr>
              <a:t>Std</a:t>
            </a:r>
            <a:r>
              <a:rPr sz="2000" spc="-5" dirty="0">
                <a:solidFill>
                  <a:schemeClr val="tx1"/>
                </a:solidFill>
                <a:latin typeface="Arial"/>
                <a:cs typeface="Arial"/>
              </a:rPr>
              <a:t> </a:t>
            </a:r>
            <a:r>
              <a:rPr sz="2000" dirty="0">
                <a:solidFill>
                  <a:schemeClr val="tx1"/>
                </a:solidFill>
                <a:latin typeface="Arial"/>
                <a:cs typeface="Arial"/>
              </a:rPr>
              <a:t>802.1Q</a:t>
            </a:r>
            <a:r>
              <a:rPr sz="2000" spc="-50" dirty="0">
                <a:solidFill>
                  <a:schemeClr val="tx1"/>
                </a:solidFill>
                <a:latin typeface="Arial"/>
                <a:cs typeface="Arial"/>
              </a:rPr>
              <a:t> </a:t>
            </a:r>
            <a:r>
              <a:rPr sz="2000" dirty="0">
                <a:solidFill>
                  <a:schemeClr val="tx1"/>
                </a:solidFill>
                <a:latin typeface="Arial"/>
                <a:cs typeface="Arial"/>
              </a:rPr>
              <a:t>and</a:t>
            </a:r>
            <a:r>
              <a:rPr sz="2000" spc="-3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5" dirty="0">
                <a:solidFill>
                  <a:schemeClr val="tx1"/>
                </a:solidFill>
                <a:latin typeface="Arial"/>
                <a:cs typeface="Arial"/>
              </a:rPr>
              <a:t> </a:t>
            </a:r>
            <a:r>
              <a:rPr sz="2000" dirty="0">
                <a:solidFill>
                  <a:schemeClr val="tx1"/>
                </a:solidFill>
                <a:latin typeface="Arial"/>
                <a:cs typeface="Arial"/>
              </a:rPr>
              <a:t>802.1AC</a:t>
            </a:r>
            <a:r>
              <a:rPr sz="2000" spc="-30" dirty="0">
                <a:solidFill>
                  <a:schemeClr val="tx1"/>
                </a:solidFill>
                <a:latin typeface="Arial"/>
                <a:cs typeface="Arial"/>
              </a:rPr>
              <a:t> </a:t>
            </a:r>
            <a:r>
              <a:rPr sz="2000" dirty="0">
                <a:solidFill>
                  <a:schemeClr val="tx1"/>
                </a:solidFill>
                <a:latin typeface="Arial"/>
                <a:cs typeface="Arial"/>
              </a:rPr>
              <a:t>to</a:t>
            </a:r>
            <a:r>
              <a:rPr sz="2000" spc="-10" dirty="0">
                <a:solidFill>
                  <a:schemeClr val="tx1"/>
                </a:solidFill>
                <a:latin typeface="Arial"/>
                <a:cs typeface="Arial"/>
              </a:rPr>
              <a:t> </a:t>
            </a:r>
            <a:r>
              <a:rPr sz="2000" dirty="0">
                <a:solidFill>
                  <a:schemeClr val="tx1"/>
                </a:solidFill>
                <a:latin typeface="Arial"/>
                <a:cs typeface="Arial"/>
              </a:rPr>
              <a:t>maintain</a:t>
            </a:r>
          </a:p>
        </p:txBody>
      </p:sp>
      <p:sp>
        <p:nvSpPr>
          <p:cNvPr id="9" name="object 9"/>
          <p:cNvSpPr txBox="1"/>
          <p:nvPr/>
        </p:nvSpPr>
        <p:spPr>
          <a:xfrm>
            <a:off x="1773935" y="2672731"/>
            <a:ext cx="9359900" cy="274320"/>
          </a:xfrm>
          <a:prstGeom prst="rect">
            <a:avLst/>
          </a:prstGeom>
          <a:solidFill>
            <a:srgbClr val="FFFF00"/>
          </a:solidFill>
        </p:spPr>
        <p:txBody>
          <a:bodyPr vert="horz" wrap="square" lIns="0" tIns="0" rIns="0" bIns="0" rtlCol="0">
            <a:spAutoFit/>
          </a:bodyPr>
          <a:lstStyle/>
          <a:p>
            <a:pPr>
              <a:lnSpc>
                <a:spcPts val="2110"/>
              </a:lnSpc>
            </a:pPr>
            <a:r>
              <a:rPr sz="2000" spc="-5" dirty="0">
                <a:solidFill>
                  <a:schemeClr val="tx1"/>
                </a:solidFill>
                <a:latin typeface="Arial"/>
                <a:cs typeface="Arial"/>
              </a:rPr>
              <a:t>backwards</a:t>
            </a:r>
            <a:r>
              <a:rPr sz="2000" spc="5" dirty="0">
                <a:solidFill>
                  <a:schemeClr val="tx1"/>
                </a:solidFill>
                <a:latin typeface="Arial"/>
                <a:cs typeface="Arial"/>
              </a:rPr>
              <a:t> </a:t>
            </a:r>
            <a:r>
              <a:rPr sz="2000" dirty="0">
                <a:solidFill>
                  <a:schemeClr val="tx1"/>
                </a:solidFill>
                <a:latin typeface="Arial"/>
                <a:cs typeface="Arial"/>
              </a:rPr>
              <a:t>compatibility</a:t>
            </a:r>
            <a:r>
              <a:rPr sz="2000" spc="-35" dirty="0">
                <a:solidFill>
                  <a:schemeClr val="tx1"/>
                </a:solidFill>
                <a:latin typeface="Arial"/>
                <a:cs typeface="Arial"/>
              </a:rPr>
              <a:t> </a:t>
            </a:r>
            <a:r>
              <a:rPr sz="2000" spc="-10" dirty="0">
                <a:solidFill>
                  <a:schemeClr val="tx1"/>
                </a:solidFill>
                <a:latin typeface="Arial"/>
                <a:cs typeface="Arial"/>
              </a:rPr>
              <a:t>with</a:t>
            </a:r>
            <a:r>
              <a:rPr sz="2000" spc="1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5" dirty="0">
                <a:solidFill>
                  <a:schemeClr val="tx1"/>
                </a:solidFill>
                <a:latin typeface="Arial"/>
                <a:cs typeface="Arial"/>
              </a:rPr>
              <a:t> </a:t>
            </a:r>
            <a:r>
              <a:rPr sz="2000" dirty="0">
                <a:solidFill>
                  <a:schemeClr val="tx1"/>
                </a:solidFill>
                <a:latin typeface="Arial"/>
                <a:cs typeface="Arial"/>
              </a:rPr>
              <a:t>802.15.4</a:t>
            </a:r>
            <a:r>
              <a:rPr sz="2000" spc="-60" dirty="0">
                <a:solidFill>
                  <a:schemeClr val="tx1"/>
                </a:solidFill>
                <a:latin typeface="Arial"/>
                <a:cs typeface="Arial"/>
              </a:rPr>
              <a:t> </a:t>
            </a:r>
            <a:r>
              <a:rPr sz="2000" spc="-5" dirty="0">
                <a:solidFill>
                  <a:schemeClr val="tx1"/>
                </a:solidFill>
                <a:latin typeface="Arial"/>
                <a:cs typeface="Arial"/>
              </a:rPr>
              <a:t>which</a:t>
            </a:r>
            <a:r>
              <a:rPr sz="2000" spc="30" dirty="0">
                <a:solidFill>
                  <a:schemeClr val="tx1"/>
                </a:solidFill>
                <a:latin typeface="Arial"/>
                <a:cs typeface="Arial"/>
              </a:rPr>
              <a:t> </a:t>
            </a:r>
            <a:r>
              <a:rPr sz="2000" dirty="0">
                <a:solidFill>
                  <a:schemeClr val="tx1"/>
                </a:solidFill>
                <a:latin typeface="Arial"/>
                <a:cs typeface="Arial"/>
              </a:rPr>
              <a:t>uses</a:t>
            </a:r>
            <a:r>
              <a:rPr sz="2000" spc="-35" dirty="0">
                <a:solidFill>
                  <a:schemeClr val="tx1"/>
                </a:solidFill>
                <a:latin typeface="Arial"/>
                <a:cs typeface="Arial"/>
              </a:rPr>
              <a:t> </a:t>
            </a:r>
            <a:r>
              <a:rPr sz="2000" spc="10" dirty="0">
                <a:solidFill>
                  <a:schemeClr val="tx1"/>
                </a:solidFill>
                <a:latin typeface="Arial"/>
                <a:cs typeface="Arial"/>
              </a:rPr>
              <a:t>64-bit</a:t>
            </a:r>
            <a:r>
              <a:rPr sz="2000" spc="-15" dirty="0">
                <a:solidFill>
                  <a:schemeClr val="tx1"/>
                </a:solidFill>
                <a:latin typeface="Arial"/>
                <a:cs typeface="Arial"/>
              </a:rPr>
              <a:t> </a:t>
            </a:r>
            <a:r>
              <a:rPr sz="2000" dirty="0">
                <a:solidFill>
                  <a:schemeClr val="tx1"/>
                </a:solidFill>
                <a:latin typeface="Arial"/>
                <a:cs typeface="Arial"/>
              </a:rPr>
              <a:t>MAC</a:t>
            </a:r>
            <a:r>
              <a:rPr sz="2000" spc="5" dirty="0">
                <a:solidFill>
                  <a:schemeClr val="tx1"/>
                </a:solidFill>
                <a:latin typeface="Arial"/>
                <a:cs typeface="Arial"/>
              </a:rPr>
              <a:t> </a:t>
            </a:r>
            <a:r>
              <a:rPr sz="2000" dirty="0">
                <a:solidFill>
                  <a:schemeClr val="tx1"/>
                </a:solidFill>
                <a:latin typeface="Arial"/>
                <a:cs typeface="Arial"/>
              </a:rPr>
              <a:t>addresses.</a:t>
            </a:r>
          </a:p>
        </p:txBody>
      </p:sp>
      <p:sp>
        <p:nvSpPr>
          <p:cNvPr id="10" name="object 10"/>
          <p:cNvSpPr txBox="1"/>
          <p:nvPr/>
        </p:nvSpPr>
        <p:spPr>
          <a:xfrm>
            <a:off x="1336039" y="3132442"/>
            <a:ext cx="9518015" cy="3427028"/>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802.1</a:t>
            </a:r>
            <a:r>
              <a:rPr sz="2000" spc="-45" dirty="0">
                <a:solidFill>
                  <a:schemeClr val="tx1"/>
                </a:solidFill>
                <a:latin typeface="Arial"/>
                <a:cs typeface="Arial"/>
              </a:rPr>
              <a:t> </a:t>
            </a:r>
            <a:r>
              <a:rPr sz="2000" spc="-5" dirty="0">
                <a:solidFill>
                  <a:schemeClr val="tx1"/>
                </a:solidFill>
                <a:latin typeface="Arial"/>
                <a:cs typeface="Arial"/>
              </a:rPr>
              <a:t>believes</a:t>
            </a:r>
            <a:r>
              <a:rPr sz="2000" spc="10" dirty="0">
                <a:solidFill>
                  <a:schemeClr val="tx1"/>
                </a:solidFill>
                <a:latin typeface="Arial"/>
                <a:cs typeface="Arial"/>
              </a:rPr>
              <a:t> </a:t>
            </a:r>
            <a:r>
              <a:rPr sz="2000" dirty="0">
                <a:solidFill>
                  <a:schemeClr val="tx1"/>
                </a:solidFill>
                <a:latin typeface="Arial"/>
                <a:cs typeface="Arial"/>
              </a:rPr>
              <a:t>there may</a:t>
            </a:r>
            <a:r>
              <a:rPr sz="2000" spc="-35" dirty="0">
                <a:solidFill>
                  <a:schemeClr val="tx1"/>
                </a:solidFill>
                <a:latin typeface="Arial"/>
                <a:cs typeface="Arial"/>
              </a:rPr>
              <a:t> </a:t>
            </a:r>
            <a:r>
              <a:rPr sz="2000" dirty="0">
                <a:solidFill>
                  <a:schemeClr val="tx1"/>
                </a:solidFill>
                <a:latin typeface="Arial"/>
                <a:cs typeface="Arial"/>
              </a:rPr>
              <a:t>be</a:t>
            </a:r>
            <a:r>
              <a:rPr sz="2000" spc="10" dirty="0">
                <a:solidFill>
                  <a:schemeClr val="tx1"/>
                </a:solidFill>
                <a:latin typeface="Arial"/>
                <a:cs typeface="Arial"/>
              </a:rPr>
              <a:t> </a:t>
            </a:r>
            <a:r>
              <a:rPr sz="2000" dirty="0">
                <a:solidFill>
                  <a:schemeClr val="tx1"/>
                </a:solidFill>
                <a:latin typeface="Arial"/>
                <a:cs typeface="Arial"/>
              </a:rPr>
              <a:t>additional</a:t>
            </a:r>
            <a:r>
              <a:rPr sz="2000" spc="-35" dirty="0">
                <a:solidFill>
                  <a:schemeClr val="tx1"/>
                </a:solidFill>
                <a:latin typeface="Arial"/>
                <a:cs typeface="Arial"/>
              </a:rPr>
              <a:t> </a:t>
            </a:r>
            <a:r>
              <a:rPr sz="2000" dirty="0">
                <a:solidFill>
                  <a:schemeClr val="tx1"/>
                </a:solidFill>
                <a:latin typeface="Arial"/>
                <a:cs typeface="Arial"/>
              </a:rPr>
              <a:t>issues</a:t>
            </a:r>
            <a:r>
              <a:rPr sz="2000" spc="5" dirty="0">
                <a:solidFill>
                  <a:schemeClr val="tx1"/>
                </a:solidFill>
                <a:latin typeface="Arial"/>
                <a:cs typeface="Arial"/>
              </a:rPr>
              <a:t> </a:t>
            </a:r>
            <a:r>
              <a:rPr sz="2000" spc="-10" dirty="0">
                <a:solidFill>
                  <a:schemeClr val="tx1"/>
                </a:solidFill>
                <a:latin typeface="Arial"/>
                <a:cs typeface="Arial"/>
              </a:rPr>
              <a:t>with</a:t>
            </a:r>
            <a:r>
              <a:rPr sz="2000" spc="15" dirty="0">
                <a:solidFill>
                  <a:schemeClr val="tx1"/>
                </a:solidFill>
                <a:latin typeface="Arial"/>
                <a:cs typeface="Arial"/>
              </a:rPr>
              <a:t> </a:t>
            </a:r>
            <a:r>
              <a:rPr sz="2000" dirty="0">
                <a:solidFill>
                  <a:schemeClr val="tx1"/>
                </a:solidFill>
                <a:latin typeface="Arial"/>
                <a:cs typeface="Arial"/>
              </a:rPr>
              <a:t>compatibility</a:t>
            </a:r>
            <a:r>
              <a:rPr sz="2000" spc="-35" dirty="0">
                <a:solidFill>
                  <a:schemeClr val="tx1"/>
                </a:solidFill>
                <a:latin typeface="Arial"/>
                <a:cs typeface="Arial"/>
              </a:rPr>
              <a:t> </a:t>
            </a:r>
            <a:r>
              <a:rPr sz="2000" dirty="0">
                <a:solidFill>
                  <a:schemeClr val="tx1"/>
                </a:solidFill>
                <a:latin typeface="Arial"/>
                <a:cs typeface="Arial"/>
              </a:rPr>
              <a:t>that</a:t>
            </a:r>
            <a:r>
              <a:rPr sz="2000" spc="-30" dirty="0">
                <a:solidFill>
                  <a:schemeClr val="tx1"/>
                </a:solidFill>
                <a:latin typeface="Arial"/>
                <a:cs typeface="Arial"/>
              </a:rPr>
              <a:t> </a:t>
            </a:r>
            <a:r>
              <a:rPr sz="2000" dirty="0">
                <a:solidFill>
                  <a:schemeClr val="tx1"/>
                </a:solidFill>
                <a:latin typeface="Arial"/>
                <a:cs typeface="Arial"/>
              </a:rPr>
              <a:t>are</a:t>
            </a:r>
            <a:r>
              <a:rPr sz="2000" spc="-5" dirty="0">
                <a:solidFill>
                  <a:schemeClr val="tx1"/>
                </a:solidFill>
                <a:latin typeface="Arial"/>
                <a:cs typeface="Arial"/>
              </a:rPr>
              <a:t> </a:t>
            </a:r>
            <a:r>
              <a:rPr sz="2000" dirty="0">
                <a:solidFill>
                  <a:schemeClr val="tx1"/>
                </a:solidFill>
                <a:latin typeface="Arial"/>
                <a:cs typeface="Arial"/>
              </a:rPr>
              <a:t>not</a:t>
            </a:r>
          </a:p>
          <a:p>
            <a:pPr marL="241300">
              <a:lnSpc>
                <a:spcPts val="2280"/>
              </a:lnSpc>
              <a:tabLst>
                <a:tab pos="1044575" algn="l"/>
              </a:tabLst>
            </a:pPr>
            <a:r>
              <a:rPr sz="2000" dirty="0">
                <a:solidFill>
                  <a:schemeClr val="tx1"/>
                </a:solidFill>
                <a:latin typeface="Arial"/>
                <a:cs typeface="Arial"/>
              </a:rPr>
              <a:t>listed.	Please</a:t>
            </a:r>
            <a:r>
              <a:rPr sz="2000" spc="-60" dirty="0">
                <a:solidFill>
                  <a:schemeClr val="tx1"/>
                </a:solidFill>
                <a:latin typeface="Arial"/>
                <a:cs typeface="Arial"/>
              </a:rPr>
              <a:t> </a:t>
            </a:r>
            <a:r>
              <a:rPr sz="2000" spc="-5" dirty="0">
                <a:solidFill>
                  <a:schemeClr val="tx1"/>
                </a:solidFill>
                <a:latin typeface="Arial"/>
                <a:cs typeface="Arial"/>
              </a:rPr>
              <a:t>clarify:</a:t>
            </a:r>
            <a:endParaRPr sz="2000" dirty="0">
              <a:solidFill>
                <a:schemeClr val="tx1"/>
              </a:solidFill>
              <a:latin typeface="Arial"/>
              <a:cs typeface="Arial"/>
            </a:endParaRPr>
          </a:p>
          <a:p>
            <a:pPr marL="697865" marR="18415" lvl="1" indent="-228600">
              <a:lnSpc>
                <a:spcPts val="1720"/>
              </a:lnSpc>
              <a:spcBef>
                <a:spcPts val="545"/>
              </a:spcBef>
              <a:buChar char="•"/>
              <a:tabLst>
                <a:tab pos="697865" algn="l"/>
                <a:tab pos="698500" algn="l"/>
              </a:tabLst>
            </a:pPr>
            <a:r>
              <a:rPr sz="1600" spc="10" dirty="0">
                <a:solidFill>
                  <a:schemeClr val="tx1"/>
                </a:solidFill>
                <a:latin typeface="Arial"/>
                <a:cs typeface="Arial"/>
              </a:rPr>
              <a:t>Will</a:t>
            </a:r>
            <a:r>
              <a:rPr sz="1600" spc="-15" dirty="0">
                <a:solidFill>
                  <a:schemeClr val="tx1"/>
                </a:solidFill>
                <a:latin typeface="Arial"/>
                <a:cs typeface="Arial"/>
              </a:rPr>
              <a:t> </a:t>
            </a:r>
            <a:r>
              <a:rPr sz="1600" spc="-10" dirty="0">
                <a:solidFill>
                  <a:schemeClr val="tx1"/>
                </a:solidFill>
                <a:latin typeface="Arial"/>
                <a:cs typeface="Arial"/>
              </a:rPr>
              <a:t>802.15.15</a:t>
            </a:r>
            <a:r>
              <a:rPr sz="1600" spc="25" dirty="0">
                <a:solidFill>
                  <a:schemeClr val="tx1"/>
                </a:solidFill>
                <a:latin typeface="Arial"/>
                <a:cs typeface="Arial"/>
              </a:rPr>
              <a:t> </a:t>
            </a:r>
            <a:r>
              <a:rPr sz="1600" spc="-5" dirty="0">
                <a:solidFill>
                  <a:schemeClr val="tx1"/>
                </a:solidFill>
                <a:latin typeface="Arial"/>
                <a:cs typeface="Arial"/>
              </a:rPr>
              <a:t>use</a:t>
            </a:r>
            <a:r>
              <a:rPr sz="1600" spc="10" dirty="0">
                <a:solidFill>
                  <a:schemeClr val="tx1"/>
                </a:solidFill>
                <a:latin typeface="Arial"/>
                <a:cs typeface="Arial"/>
              </a:rPr>
              <a:t> </a:t>
            </a:r>
            <a:r>
              <a:rPr sz="1600" spc="-5" dirty="0">
                <a:solidFill>
                  <a:schemeClr val="tx1"/>
                </a:solidFill>
                <a:latin typeface="Arial"/>
                <a:cs typeface="Arial"/>
              </a:rPr>
              <a:t>a</a:t>
            </a:r>
            <a:r>
              <a:rPr sz="1600" spc="10" dirty="0">
                <a:solidFill>
                  <a:schemeClr val="tx1"/>
                </a:solidFill>
                <a:latin typeface="Arial"/>
                <a:cs typeface="Arial"/>
              </a:rPr>
              <a:t> </a:t>
            </a:r>
            <a:r>
              <a:rPr sz="1600" spc="-5" dirty="0">
                <a:solidFill>
                  <a:schemeClr val="tx1"/>
                </a:solidFill>
                <a:latin typeface="Arial"/>
                <a:cs typeface="Arial"/>
              </a:rPr>
              <a:t>restricted</a:t>
            </a:r>
            <a:r>
              <a:rPr sz="1600" spc="25" dirty="0">
                <a:solidFill>
                  <a:schemeClr val="tx1"/>
                </a:solidFill>
                <a:latin typeface="Arial"/>
                <a:cs typeface="Arial"/>
              </a:rPr>
              <a:t> </a:t>
            </a:r>
            <a:r>
              <a:rPr sz="1600" spc="5" dirty="0">
                <a:solidFill>
                  <a:schemeClr val="tx1"/>
                </a:solidFill>
                <a:latin typeface="Arial"/>
                <a:cs typeface="Arial"/>
              </a:rPr>
              <a:t>MTU</a:t>
            </a:r>
            <a:r>
              <a:rPr sz="1600" spc="-35" dirty="0">
                <a:solidFill>
                  <a:schemeClr val="tx1"/>
                </a:solidFill>
                <a:latin typeface="Arial"/>
                <a:cs typeface="Arial"/>
              </a:rPr>
              <a:t> </a:t>
            </a:r>
            <a:r>
              <a:rPr sz="1600" spc="-10" dirty="0">
                <a:solidFill>
                  <a:schemeClr val="tx1"/>
                </a:solidFill>
                <a:latin typeface="Arial"/>
                <a:cs typeface="Arial"/>
              </a:rPr>
              <a:t>size?</a:t>
            </a:r>
            <a:r>
              <a:rPr sz="1600" spc="65" dirty="0">
                <a:solidFill>
                  <a:schemeClr val="tx1"/>
                </a:solidFill>
                <a:latin typeface="Arial"/>
                <a:cs typeface="Arial"/>
              </a:rPr>
              <a:t> </a:t>
            </a:r>
            <a:r>
              <a:rPr sz="1600" spc="-5" dirty="0">
                <a:solidFill>
                  <a:schemeClr val="tx1"/>
                </a:solidFill>
                <a:latin typeface="Arial"/>
                <a:cs typeface="Arial"/>
              </a:rPr>
              <a:t>Restricted</a:t>
            </a:r>
            <a:r>
              <a:rPr sz="1600" spc="10" dirty="0">
                <a:solidFill>
                  <a:schemeClr val="tx1"/>
                </a:solidFill>
                <a:latin typeface="Arial"/>
                <a:cs typeface="Arial"/>
              </a:rPr>
              <a:t> </a:t>
            </a:r>
            <a:r>
              <a:rPr sz="1600" spc="5" dirty="0">
                <a:solidFill>
                  <a:schemeClr val="tx1"/>
                </a:solidFill>
                <a:latin typeface="Arial"/>
                <a:cs typeface="Arial"/>
              </a:rPr>
              <a:t>MTU</a:t>
            </a:r>
            <a:r>
              <a:rPr sz="1600" spc="-20" dirty="0">
                <a:solidFill>
                  <a:schemeClr val="tx1"/>
                </a:solidFill>
                <a:latin typeface="Arial"/>
                <a:cs typeface="Arial"/>
              </a:rPr>
              <a:t> </a:t>
            </a:r>
            <a:r>
              <a:rPr sz="1600" spc="-10" dirty="0">
                <a:solidFill>
                  <a:schemeClr val="tx1"/>
                </a:solidFill>
                <a:latin typeface="Arial"/>
                <a:cs typeface="Arial"/>
              </a:rPr>
              <a:t>sizes</a:t>
            </a:r>
            <a:r>
              <a:rPr sz="1600" spc="15" dirty="0">
                <a:solidFill>
                  <a:schemeClr val="tx1"/>
                </a:solidFill>
                <a:latin typeface="Arial"/>
                <a:cs typeface="Arial"/>
              </a:rPr>
              <a:t> </a:t>
            </a:r>
            <a:r>
              <a:rPr sz="1600" spc="-5" dirty="0">
                <a:solidFill>
                  <a:schemeClr val="tx1"/>
                </a:solidFill>
                <a:latin typeface="Arial"/>
                <a:cs typeface="Arial"/>
              </a:rPr>
              <a:t>make</a:t>
            </a:r>
            <a:r>
              <a:rPr sz="1600" spc="10" dirty="0">
                <a:solidFill>
                  <a:schemeClr val="tx1"/>
                </a:solidFill>
                <a:latin typeface="Arial"/>
                <a:cs typeface="Arial"/>
              </a:rPr>
              <a:t> </a:t>
            </a:r>
            <a:r>
              <a:rPr sz="1600" spc="-5" dirty="0">
                <a:solidFill>
                  <a:schemeClr val="tx1"/>
                </a:solidFill>
                <a:latin typeface="Arial"/>
                <a:cs typeface="Arial"/>
              </a:rPr>
              <a:t>bridging</a:t>
            </a:r>
            <a:r>
              <a:rPr sz="1600" spc="25" dirty="0">
                <a:solidFill>
                  <a:schemeClr val="tx1"/>
                </a:solidFill>
                <a:latin typeface="Arial"/>
                <a:cs typeface="Arial"/>
              </a:rPr>
              <a:t> </a:t>
            </a:r>
            <a:r>
              <a:rPr sz="1600" dirty="0">
                <a:solidFill>
                  <a:schemeClr val="tx1"/>
                </a:solidFill>
                <a:latin typeface="Arial"/>
                <a:cs typeface="Arial"/>
              </a:rPr>
              <a:t>to</a:t>
            </a:r>
            <a:r>
              <a:rPr sz="1600" spc="10" dirty="0">
                <a:solidFill>
                  <a:schemeClr val="tx1"/>
                </a:solidFill>
                <a:latin typeface="Arial"/>
                <a:cs typeface="Arial"/>
              </a:rPr>
              <a:t> </a:t>
            </a:r>
            <a:r>
              <a:rPr sz="1600" spc="-10" dirty="0">
                <a:solidFill>
                  <a:schemeClr val="tx1"/>
                </a:solidFill>
                <a:latin typeface="Arial"/>
                <a:cs typeface="Arial"/>
              </a:rPr>
              <a:t>other</a:t>
            </a:r>
            <a:r>
              <a:rPr sz="1600" spc="45" dirty="0">
                <a:solidFill>
                  <a:schemeClr val="tx1"/>
                </a:solidFill>
                <a:latin typeface="Arial"/>
                <a:cs typeface="Arial"/>
              </a:rPr>
              <a:t> </a:t>
            </a:r>
            <a:r>
              <a:rPr sz="1600" spc="-10" dirty="0">
                <a:solidFill>
                  <a:schemeClr val="tx1"/>
                </a:solidFill>
                <a:latin typeface="Arial"/>
                <a:cs typeface="Arial"/>
              </a:rPr>
              <a:t>IEEE</a:t>
            </a:r>
            <a:r>
              <a:rPr sz="1600" spc="10" dirty="0">
                <a:solidFill>
                  <a:schemeClr val="tx1"/>
                </a:solidFill>
                <a:latin typeface="Arial"/>
                <a:cs typeface="Arial"/>
              </a:rPr>
              <a:t> </a:t>
            </a:r>
            <a:r>
              <a:rPr sz="1600" spc="-10" dirty="0">
                <a:solidFill>
                  <a:schemeClr val="tx1"/>
                </a:solidFill>
                <a:latin typeface="Arial"/>
                <a:cs typeface="Arial"/>
              </a:rPr>
              <a:t>802 </a:t>
            </a:r>
            <a:r>
              <a:rPr sz="1600" spc="-430" dirty="0">
                <a:solidFill>
                  <a:schemeClr val="tx1"/>
                </a:solidFill>
                <a:latin typeface="Arial"/>
                <a:cs typeface="Arial"/>
              </a:rPr>
              <a:t> </a:t>
            </a:r>
            <a:r>
              <a:rPr sz="1600" spc="-5" dirty="0">
                <a:solidFill>
                  <a:schemeClr val="tx1"/>
                </a:solidFill>
                <a:latin typeface="Arial"/>
                <a:cs typeface="Arial"/>
              </a:rPr>
              <a:t>media</a:t>
            </a:r>
            <a:r>
              <a:rPr sz="1600" dirty="0">
                <a:solidFill>
                  <a:schemeClr val="tx1"/>
                </a:solidFill>
                <a:latin typeface="Arial"/>
                <a:cs typeface="Arial"/>
              </a:rPr>
              <a:t> </a:t>
            </a:r>
            <a:r>
              <a:rPr sz="1600" spc="-5" dirty="0">
                <a:solidFill>
                  <a:schemeClr val="tx1"/>
                </a:solidFill>
                <a:latin typeface="Arial"/>
                <a:cs typeface="Arial"/>
              </a:rPr>
              <a:t>impossible</a:t>
            </a:r>
            <a:r>
              <a:rPr sz="1600" spc="-10" dirty="0">
                <a:solidFill>
                  <a:schemeClr val="tx1"/>
                </a:solidFill>
                <a:latin typeface="Arial"/>
                <a:cs typeface="Arial"/>
              </a:rPr>
              <a:t> without</a:t>
            </a:r>
            <a:r>
              <a:rPr sz="1600" spc="45" dirty="0">
                <a:solidFill>
                  <a:schemeClr val="tx1"/>
                </a:solidFill>
                <a:latin typeface="Arial"/>
                <a:cs typeface="Arial"/>
              </a:rPr>
              <a:t> </a:t>
            </a:r>
            <a:r>
              <a:rPr sz="1600" spc="-5" dirty="0">
                <a:solidFill>
                  <a:schemeClr val="tx1"/>
                </a:solidFill>
                <a:latin typeface="Arial"/>
                <a:cs typeface="Arial"/>
              </a:rPr>
              <a:t>suitable</a:t>
            </a:r>
            <a:r>
              <a:rPr sz="1600" spc="25" dirty="0">
                <a:solidFill>
                  <a:schemeClr val="tx1"/>
                </a:solidFill>
                <a:latin typeface="Arial"/>
                <a:cs typeface="Arial"/>
              </a:rPr>
              <a:t> </a:t>
            </a:r>
            <a:r>
              <a:rPr sz="1600" spc="-5" dirty="0">
                <a:solidFill>
                  <a:schemeClr val="tx1"/>
                </a:solidFill>
                <a:latin typeface="Arial"/>
                <a:cs typeface="Arial"/>
              </a:rPr>
              <a:t>fragmentation/reassembly</a:t>
            </a:r>
            <a:r>
              <a:rPr sz="1600" spc="75" dirty="0">
                <a:solidFill>
                  <a:schemeClr val="tx1"/>
                </a:solidFill>
                <a:latin typeface="Arial"/>
                <a:cs typeface="Arial"/>
              </a:rPr>
              <a:t> </a:t>
            </a:r>
            <a:r>
              <a:rPr sz="1600" spc="-5" dirty="0">
                <a:solidFill>
                  <a:schemeClr val="tx1"/>
                </a:solidFill>
                <a:latin typeface="Arial"/>
                <a:cs typeface="Arial"/>
              </a:rPr>
              <a:t>support</a:t>
            </a:r>
            <a:endParaRPr sz="1600"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z="1600" spc="10" dirty="0">
                <a:solidFill>
                  <a:schemeClr val="tx1"/>
                </a:solidFill>
                <a:latin typeface="Arial"/>
                <a:cs typeface="Arial"/>
              </a:rPr>
              <a:t>Will</a:t>
            </a:r>
            <a:r>
              <a:rPr sz="1600" spc="-15" dirty="0">
                <a:solidFill>
                  <a:schemeClr val="tx1"/>
                </a:solidFill>
                <a:latin typeface="Arial"/>
                <a:cs typeface="Arial"/>
              </a:rPr>
              <a:t> </a:t>
            </a:r>
            <a:r>
              <a:rPr sz="1600" spc="-10" dirty="0">
                <a:solidFill>
                  <a:schemeClr val="tx1"/>
                </a:solidFill>
                <a:latin typeface="Arial"/>
                <a:cs typeface="Arial"/>
              </a:rPr>
              <a:t>802.15.15</a:t>
            </a:r>
            <a:r>
              <a:rPr sz="1600" spc="30" dirty="0">
                <a:solidFill>
                  <a:schemeClr val="tx1"/>
                </a:solidFill>
                <a:latin typeface="Arial"/>
                <a:cs typeface="Arial"/>
              </a:rPr>
              <a:t> </a:t>
            </a:r>
            <a:r>
              <a:rPr sz="1600" spc="-5" dirty="0">
                <a:solidFill>
                  <a:schemeClr val="tx1"/>
                </a:solidFill>
                <a:latin typeface="Arial"/>
                <a:cs typeface="Arial"/>
              </a:rPr>
              <a:t>have</a:t>
            </a:r>
            <a:r>
              <a:rPr sz="1600" dirty="0">
                <a:solidFill>
                  <a:schemeClr val="tx1"/>
                </a:solidFill>
                <a:latin typeface="Arial"/>
                <a:cs typeface="Arial"/>
              </a:rPr>
              <a:t> </a:t>
            </a:r>
            <a:r>
              <a:rPr sz="1600" spc="-10" dirty="0">
                <a:solidFill>
                  <a:schemeClr val="tx1"/>
                </a:solidFill>
                <a:latin typeface="Arial"/>
                <a:cs typeface="Arial"/>
              </a:rPr>
              <a:t>other</a:t>
            </a:r>
            <a:r>
              <a:rPr sz="1600" spc="-35" dirty="0">
                <a:solidFill>
                  <a:schemeClr val="tx1"/>
                </a:solidFill>
                <a:latin typeface="Arial"/>
                <a:cs typeface="Arial"/>
              </a:rPr>
              <a:t> </a:t>
            </a:r>
            <a:r>
              <a:rPr sz="1600" spc="-5" dirty="0">
                <a:solidFill>
                  <a:schemeClr val="tx1"/>
                </a:solidFill>
                <a:latin typeface="Arial"/>
                <a:cs typeface="Arial"/>
              </a:rPr>
              <a:t>Addressing</a:t>
            </a:r>
            <a:r>
              <a:rPr sz="1600" spc="30" dirty="0">
                <a:solidFill>
                  <a:schemeClr val="tx1"/>
                </a:solidFill>
                <a:latin typeface="Arial"/>
                <a:cs typeface="Arial"/>
              </a:rPr>
              <a:t> </a:t>
            </a:r>
            <a:r>
              <a:rPr sz="1600" spc="-10" dirty="0">
                <a:solidFill>
                  <a:schemeClr val="tx1"/>
                </a:solidFill>
                <a:latin typeface="Arial"/>
                <a:cs typeface="Arial"/>
              </a:rPr>
              <a:t>Modes</a:t>
            </a:r>
            <a:r>
              <a:rPr sz="1600" spc="20" dirty="0">
                <a:solidFill>
                  <a:schemeClr val="tx1"/>
                </a:solidFill>
                <a:latin typeface="Arial"/>
                <a:cs typeface="Arial"/>
              </a:rPr>
              <a:t> </a:t>
            </a:r>
            <a:r>
              <a:rPr sz="1600" spc="-15" dirty="0">
                <a:solidFill>
                  <a:schemeClr val="tx1"/>
                </a:solidFill>
                <a:latin typeface="Arial"/>
                <a:cs typeface="Arial"/>
              </a:rPr>
              <a:t>beyond</a:t>
            </a:r>
            <a:r>
              <a:rPr sz="1600" spc="70" dirty="0">
                <a:solidFill>
                  <a:schemeClr val="tx1"/>
                </a:solidFill>
                <a:latin typeface="Arial"/>
                <a:cs typeface="Arial"/>
              </a:rPr>
              <a:t> </a:t>
            </a:r>
            <a:r>
              <a:rPr sz="1600" spc="-10" dirty="0">
                <a:solidFill>
                  <a:schemeClr val="tx1"/>
                </a:solidFill>
                <a:latin typeface="Arial"/>
                <a:cs typeface="Arial"/>
              </a:rPr>
              <a:t>the</a:t>
            </a:r>
            <a:r>
              <a:rPr sz="1600" spc="10" dirty="0">
                <a:solidFill>
                  <a:schemeClr val="tx1"/>
                </a:solidFill>
                <a:latin typeface="Arial"/>
                <a:cs typeface="Arial"/>
              </a:rPr>
              <a:t> </a:t>
            </a:r>
            <a:r>
              <a:rPr sz="1600" spc="-5" dirty="0">
                <a:solidFill>
                  <a:schemeClr val="tx1"/>
                </a:solidFill>
                <a:latin typeface="Arial"/>
                <a:cs typeface="Arial"/>
              </a:rPr>
              <a:t>64-bit</a:t>
            </a:r>
            <a:r>
              <a:rPr sz="1600" spc="35" dirty="0">
                <a:solidFill>
                  <a:schemeClr val="tx1"/>
                </a:solidFill>
                <a:latin typeface="Arial"/>
                <a:cs typeface="Arial"/>
              </a:rPr>
              <a:t> </a:t>
            </a:r>
            <a:r>
              <a:rPr sz="1600" spc="-10" dirty="0">
                <a:solidFill>
                  <a:schemeClr val="tx1"/>
                </a:solidFill>
                <a:latin typeface="Arial"/>
                <a:cs typeface="Arial"/>
              </a:rPr>
              <a:t>address</a:t>
            </a:r>
            <a:r>
              <a:rPr sz="1600" spc="40" dirty="0">
                <a:solidFill>
                  <a:schemeClr val="tx1"/>
                </a:solidFill>
                <a:latin typeface="Arial"/>
                <a:cs typeface="Arial"/>
              </a:rPr>
              <a:t> </a:t>
            </a:r>
            <a:r>
              <a:rPr sz="1600" spc="-10" dirty="0">
                <a:solidFill>
                  <a:schemeClr val="tx1"/>
                </a:solidFill>
                <a:latin typeface="Arial"/>
                <a:cs typeface="Arial"/>
              </a:rPr>
              <a:t>that</a:t>
            </a:r>
            <a:r>
              <a:rPr sz="1600" spc="35" dirty="0">
                <a:solidFill>
                  <a:schemeClr val="tx1"/>
                </a:solidFill>
                <a:latin typeface="Arial"/>
                <a:cs typeface="Arial"/>
              </a:rPr>
              <a:t> </a:t>
            </a:r>
            <a:r>
              <a:rPr sz="1600" spc="-5" dirty="0">
                <a:solidFill>
                  <a:schemeClr val="tx1"/>
                </a:solidFill>
                <a:latin typeface="Arial"/>
                <a:cs typeface="Arial"/>
              </a:rPr>
              <a:t>are</a:t>
            </a:r>
            <a:r>
              <a:rPr sz="1600" spc="15" dirty="0">
                <a:solidFill>
                  <a:schemeClr val="tx1"/>
                </a:solidFill>
                <a:latin typeface="Arial"/>
                <a:cs typeface="Arial"/>
              </a:rPr>
              <a:t> </a:t>
            </a:r>
            <a:r>
              <a:rPr sz="1600" spc="-5" dirty="0">
                <a:solidFill>
                  <a:schemeClr val="tx1"/>
                </a:solidFill>
                <a:latin typeface="Arial"/>
                <a:cs typeface="Arial"/>
              </a:rPr>
              <a:t>also</a:t>
            </a:r>
            <a:r>
              <a:rPr sz="1600" spc="10" dirty="0">
                <a:solidFill>
                  <a:schemeClr val="tx1"/>
                </a:solidFill>
                <a:latin typeface="Arial"/>
                <a:cs typeface="Arial"/>
              </a:rPr>
              <a:t> </a:t>
            </a:r>
            <a:r>
              <a:rPr sz="1600" spc="-5" dirty="0">
                <a:solidFill>
                  <a:schemeClr val="tx1"/>
                </a:solidFill>
                <a:latin typeface="Arial"/>
                <a:cs typeface="Arial"/>
              </a:rPr>
              <a:t>incompatible</a:t>
            </a:r>
            <a:endParaRPr sz="1600" dirty="0">
              <a:solidFill>
                <a:schemeClr val="tx1"/>
              </a:solidFill>
              <a:latin typeface="Arial"/>
              <a:cs typeface="Arial"/>
            </a:endParaRPr>
          </a:p>
          <a:p>
            <a:pPr marL="697865">
              <a:lnSpc>
                <a:spcPts val="1830"/>
              </a:lnSpc>
            </a:pPr>
            <a:r>
              <a:rPr sz="1600" spc="-5" dirty="0">
                <a:solidFill>
                  <a:schemeClr val="tx1"/>
                </a:solidFill>
                <a:latin typeface="Arial"/>
                <a:cs typeface="Arial"/>
              </a:rPr>
              <a:t>with IEEE</a:t>
            </a:r>
            <a:r>
              <a:rPr sz="1600" spc="25" dirty="0">
                <a:solidFill>
                  <a:schemeClr val="tx1"/>
                </a:solidFill>
                <a:latin typeface="Arial"/>
                <a:cs typeface="Arial"/>
              </a:rPr>
              <a:t> </a:t>
            </a:r>
            <a:r>
              <a:rPr sz="1600" spc="-5" dirty="0">
                <a:solidFill>
                  <a:schemeClr val="tx1"/>
                </a:solidFill>
                <a:latin typeface="Arial"/>
                <a:cs typeface="Arial"/>
              </a:rPr>
              <a:t>Std</a:t>
            </a:r>
            <a:r>
              <a:rPr sz="1600" spc="5" dirty="0">
                <a:solidFill>
                  <a:schemeClr val="tx1"/>
                </a:solidFill>
                <a:latin typeface="Arial"/>
                <a:cs typeface="Arial"/>
              </a:rPr>
              <a:t> </a:t>
            </a:r>
            <a:r>
              <a:rPr sz="1600" spc="-10" dirty="0">
                <a:solidFill>
                  <a:schemeClr val="tx1"/>
                </a:solidFill>
                <a:latin typeface="Arial"/>
                <a:cs typeface="Arial"/>
              </a:rPr>
              <a:t>802.1Q</a:t>
            </a:r>
            <a:r>
              <a:rPr sz="1600" spc="40" dirty="0">
                <a:solidFill>
                  <a:schemeClr val="tx1"/>
                </a:solidFill>
                <a:latin typeface="Arial"/>
                <a:cs typeface="Arial"/>
              </a:rPr>
              <a:t> </a:t>
            </a:r>
            <a:r>
              <a:rPr sz="1600" spc="-10" dirty="0">
                <a:solidFill>
                  <a:schemeClr val="tx1"/>
                </a:solidFill>
                <a:latin typeface="Arial"/>
                <a:cs typeface="Arial"/>
              </a:rPr>
              <a:t>and</a:t>
            </a:r>
            <a:r>
              <a:rPr sz="1600" spc="25" dirty="0">
                <a:solidFill>
                  <a:schemeClr val="tx1"/>
                </a:solidFill>
                <a:latin typeface="Arial"/>
                <a:cs typeface="Arial"/>
              </a:rPr>
              <a:t> </a:t>
            </a:r>
            <a:r>
              <a:rPr sz="1600" spc="-5" dirty="0">
                <a:solidFill>
                  <a:schemeClr val="tx1"/>
                </a:solidFill>
                <a:latin typeface="Arial"/>
                <a:cs typeface="Arial"/>
              </a:rPr>
              <a:t>IEEE</a:t>
            </a:r>
            <a:r>
              <a:rPr sz="1600" spc="5" dirty="0">
                <a:solidFill>
                  <a:schemeClr val="tx1"/>
                </a:solidFill>
                <a:latin typeface="Arial"/>
                <a:cs typeface="Arial"/>
              </a:rPr>
              <a:t> </a:t>
            </a:r>
            <a:r>
              <a:rPr sz="1600" spc="-5" dirty="0">
                <a:solidFill>
                  <a:schemeClr val="tx1"/>
                </a:solidFill>
                <a:latin typeface="Arial"/>
                <a:cs typeface="Arial"/>
              </a:rPr>
              <a:t>Std</a:t>
            </a:r>
            <a:r>
              <a:rPr sz="1600" spc="25" dirty="0">
                <a:solidFill>
                  <a:schemeClr val="tx1"/>
                </a:solidFill>
                <a:latin typeface="Arial"/>
                <a:cs typeface="Arial"/>
              </a:rPr>
              <a:t> </a:t>
            </a:r>
            <a:r>
              <a:rPr sz="1600" spc="-10" dirty="0">
                <a:solidFill>
                  <a:schemeClr val="tx1"/>
                </a:solidFill>
                <a:latin typeface="Arial"/>
                <a:cs typeface="Arial"/>
              </a:rPr>
              <a:t>802.1AC?</a:t>
            </a:r>
            <a:endParaRPr lang="en-US" sz="1600" spc="-10" dirty="0">
              <a:solidFill>
                <a:schemeClr val="tx1"/>
              </a:solidFill>
              <a:latin typeface="Arial"/>
              <a:cs typeface="Arial"/>
            </a:endParaRPr>
          </a:p>
          <a:p>
            <a:pPr>
              <a:lnSpc>
                <a:spcPts val="1830"/>
              </a:lnSpc>
            </a:pPr>
            <a:endParaRPr lang="en-US" sz="1600" spc="-10" dirty="0">
              <a:solidFill>
                <a:schemeClr val="tx1"/>
              </a:solidFill>
              <a:latin typeface="Arial"/>
              <a:cs typeface="Arial"/>
            </a:endParaRPr>
          </a:p>
          <a:p>
            <a:pPr indent="14288">
              <a:lnSpc>
                <a:spcPts val="1830"/>
              </a:lnSpc>
            </a:pPr>
            <a:r>
              <a:rPr lang="en-US" dirty="0">
                <a:solidFill>
                  <a:schemeClr val="tx1"/>
                </a:solidFill>
                <a:latin typeface="Arial"/>
                <a:cs typeface="Arial"/>
              </a:rPr>
              <a:t>Response – </a:t>
            </a:r>
            <a:r>
              <a:rPr lang="en-US" sz="1200" dirty="0">
                <a:solidFill>
                  <a:srgbClr val="0000FF"/>
                </a:solidFill>
                <a:latin typeface="Arial"/>
                <a:cs typeface="Arial"/>
              </a:rPr>
              <a:t>It is the intention of P802.15.15 to maintain backwards compatibility with IEEE Std 802.15.4 PHY and MAC. P802.15.15 will include existing PHYs by reference which support different MTU sizes, and addressing modes requiring support for EUI 64, and short addresses (16 bit), for which it has been previously determined that compliance with the above IEEE 802 standards is not possible.</a:t>
            </a:r>
          </a:p>
          <a:p>
            <a:pPr indent="14288">
              <a:lnSpc>
                <a:spcPts val="1830"/>
              </a:lnSpc>
            </a:pPr>
            <a:r>
              <a:rPr lang="en-US" sz="1200"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a:p>
            <a:pPr indent="14288">
              <a:lnSpc>
                <a:spcPts val="1830"/>
              </a:lnSpc>
            </a:pPr>
            <a:endParaRPr lang="en-US" spc="-10" dirty="0">
              <a:solidFill>
                <a:srgbClr val="0000FF"/>
              </a:solidFill>
              <a:highlight>
                <a:srgbClr val="FF0000"/>
              </a:highlight>
              <a:latin typeface="Arial"/>
              <a:cs typeface="Arial"/>
            </a:endParaRPr>
          </a:p>
        </p:txBody>
      </p:sp>
      <p:sp>
        <p:nvSpPr>
          <p:cNvPr id="13" name="object 4">
            <a:extLst>
              <a:ext uri="{FF2B5EF4-FFF2-40B4-BE49-F238E27FC236}">
                <a16:creationId xmlns:a16="http://schemas.microsoft.com/office/drawing/2014/main" id="{8C661F8B-A0BE-4967-843C-7F7ECACC3F1B}"/>
              </a:ext>
            </a:extLst>
          </p:cNvPr>
          <p:cNvSpPr txBox="1"/>
          <p:nvPr/>
        </p:nvSpPr>
        <p:spPr>
          <a:xfrm>
            <a:off x="4511824" y="6165304"/>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15" name="Slide Number Placeholder 3">
            <a:extLst>
              <a:ext uri="{FF2B5EF4-FFF2-40B4-BE49-F238E27FC236}">
                <a16:creationId xmlns:a16="http://schemas.microsoft.com/office/drawing/2014/main" id="{C45D0BEC-1871-477E-A75E-B5D7DA8FAA90}"/>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P802.15.15 (1)</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indent="0">
              <a:spcBef>
                <a:spcPts val="0"/>
              </a:spcBef>
              <a:spcAft>
                <a:spcPts val="450"/>
              </a:spcAft>
            </a:pPr>
            <a:r>
              <a:rPr lang="en-US" sz="1800" b="1" kern="1200" dirty="0">
                <a:solidFill>
                  <a:schemeClr val="tx1"/>
                </a:solidFill>
                <a:latin typeface="Helvetica" pitchFamily="2" charset="0"/>
              </a:rPr>
              <a:t>New Standard: Ad-Hoc Low-Rate Wireless Networks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a:spcBef>
                <a:spcPts val="0"/>
              </a:spcBef>
              <a:spcAft>
                <a:spcPts val="450"/>
              </a:spcAft>
              <a:buFont typeface="Arial" panose="020B0604020202020204" pitchFamily="34" charset="0"/>
              <a:buChar char="•"/>
            </a:pPr>
            <a:r>
              <a:rPr lang="en-US" sz="1800" dirty="0">
                <a:latin typeface="Helvetica" pitchFamily="2" charset="0"/>
              </a:rPr>
              <a:t>5.2 — Different form than in the project title:  “</a:t>
            </a:r>
            <a:r>
              <a:rPr lang="en-US" sz="1800" dirty="0" err="1">
                <a:latin typeface="Helvetica" pitchFamily="2" charset="0"/>
              </a:rPr>
              <a:t>adhoc</a:t>
            </a:r>
            <a:r>
              <a:rPr lang="en-US" sz="1800" dirty="0">
                <a:latin typeface="Helvetica" pitchFamily="2" charset="0"/>
              </a:rPr>
              <a:t>” should be "ad-hoc”.</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kern="1200" dirty="0">
                <a:solidFill>
                  <a:srgbClr val="0000FF"/>
                </a:solidFill>
                <a:latin typeface="Helvetica" pitchFamily="2" charset="0"/>
              </a:rPr>
              <a:t>Changed to ad hoc</a:t>
            </a:r>
            <a:r>
              <a:rPr lang="en-US" sz="1800" dirty="0">
                <a:solidFill>
                  <a:srgbClr val="0000FF"/>
                </a:solidFill>
                <a:latin typeface="Helvetica" pitchFamily="2" charset="0"/>
              </a:rPr>
              <a:t> per referencing multiple grammar sites.</a:t>
            </a: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13</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
        <p:nvSpPr>
          <p:cNvPr id="6" name="Slide Number Placeholder 3">
            <a:extLst>
              <a:ext uri="{FF2B5EF4-FFF2-40B4-BE49-F238E27FC236}">
                <a16:creationId xmlns:a16="http://schemas.microsoft.com/office/drawing/2014/main" id="{647513D2-C5F3-43F6-A5A7-F9BE3A694AC3}"/>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17000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1DFE-376D-9242-8BCB-DBEDB9D9252E}"/>
              </a:ext>
            </a:extLst>
          </p:cNvPr>
          <p:cNvSpPr>
            <a:spLocks noGrp="1"/>
          </p:cNvSpPr>
          <p:nvPr>
            <p:ph type="title"/>
          </p:nvPr>
        </p:nvSpPr>
        <p:spPr/>
        <p:txBody>
          <a:bodyPr/>
          <a:lstStyle/>
          <a:p>
            <a:r>
              <a:rPr lang="en-US" dirty="0"/>
              <a:t>Draft P802.15.15 (2)</a:t>
            </a:r>
          </a:p>
        </p:txBody>
      </p:sp>
      <p:sp>
        <p:nvSpPr>
          <p:cNvPr id="3" name="Content Placeholder 2">
            <a:extLst>
              <a:ext uri="{FF2B5EF4-FFF2-40B4-BE49-F238E27FC236}">
                <a16:creationId xmlns:a16="http://schemas.microsoft.com/office/drawing/2014/main" id="{6A5BB8E4-74B3-9847-B1BC-066EE4796D47}"/>
              </a:ext>
            </a:extLst>
          </p:cNvPr>
          <p:cNvSpPr>
            <a:spLocks noGrp="1"/>
          </p:cNvSpPr>
          <p:nvPr>
            <p:ph idx="1"/>
          </p:nvPr>
        </p:nvSpPr>
        <p:spPr>
          <a:xfrm>
            <a:off x="1703513" y="1371601"/>
            <a:ext cx="9217024" cy="3857600"/>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Change to 802.15.4w</a:t>
            </a:r>
            <a:endParaRPr lang="en-US" sz="1800" dirty="0">
              <a:solidFill>
                <a:srgbClr val="0000FF"/>
              </a:solidFill>
              <a:highlight>
                <a:srgbClr val="FFFF00"/>
              </a:highlight>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5.5 – The IEEE standards numbers in the answer should be prefaced by “IEEE Std”.  Similar errors are found throughout the PAR, sometimes including IEEE but not Std (e.g., in 8.1).</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will be corrected throughout the PAR draft</a:t>
            </a:r>
          </a:p>
          <a:p>
            <a:pPr>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4" name="Slide Number Placeholder 3">
            <a:extLst>
              <a:ext uri="{FF2B5EF4-FFF2-40B4-BE49-F238E27FC236}">
                <a16:creationId xmlns:a16="http://schemas.microsoft.com/office/drawing/2014/main" id="{D97F5B74-9FCD-A346-96A5-72C891D82163}"/>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14</a:t>
            </a:fld>
            <a:endParaRPr lang="en-US"/>
          </a:p>
        </p:txBody>
      </p:sp>
      <p:sp>
        <p:nvSpPr>
          <p:cNvPr id="7" name="Footer Placeholder 4">
            <a:extLst>
              <a:ext uri="{FF2B5EF4-FFF2-40B4-BE49-F238E27FC236}">
                <a16:creationId xmlns:a16="http://schemas.microsoft.com/office/drawing/2014/main" id="{F4A836FA-D848-4860-9442-4A1FED24BD20}"/>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
        <p:nvSpPr>
          <p:cNvPr id="6" name="Slide Number Placeholder 3">
            <a:extLst>
              <a:ext uri="{FF2B5EF4-FFF2-40B4-BE49-F238E27FC236}">
                <a16:creationId xmlns:a16="http://schemas.microsoft.com/office/drawing/2014/main" id="{7552483D-EA9A-4910-B017-1060EBF39124}"/>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119132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243-F7D8-C347-9C58-94AAF9761142}"/>
              </a:ext>
            </a:extLst>
          </p:cNvPr>
          <p:cNvSpPr>
            <a:spLocks noGrp="1"/>
          </p:cNvSpPr>
          <p:nvPr>
            <p:ph type="title"/>
          </p:nvPr>
        </p:nvSpPr>
        <p:spPr/>
        <p:txBody>
          <a:bodyPr/>
          <a:lstStyle/>
          <a:p>
            <a:r>
              <a:rPr lang="en-US" dirty="0"/>
              <a:t>Draft P802.15.15 (3)</a:t>
            </a:r>
          </a:p>
        </p:txBody>
      </p:sp>
      <p:sp>
        <p:nvSpPr>
          <p:cNvPr id="3" name="Content Placeholder 2">
            <a:extLst>
              <a:ext uri="{FF2B5EF4-FFF2-40B4-BE49-F238E27FC236}">
                <a16:creationId xmlns:a16="http://schemas.microsoft.com/office/drawing/2014/main" id="{B3E6CE13-9930-F042-B1CD-28D61769F4DE}"/>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P802.15.15.”</a:t>
            </a:r>
          </a:p>
          <a:p>
            <a:pPr>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lnSpc>
                <a:spcPct val="120000"/>
              </a:lnSpc>
              <a:spcBef>
                <a:spcPts val="0"/>
              </a:spcBef>
              <a:spcAft>
                <a:spcPts val="450"/>
              </a:spcAft>
              <a:buFont typeface="Wingdings" pitchFamily="2" charset="2"/>
              <a:buChar char="Ø"/>
            </a:pPr>
            <a:r>
              <a:rPr lang="en-US" sz="1800" dirty="0">
                <a:latin typeface="Helvetica" pitchFamily="2" charset="0"/>
              </a:rPr>
              <a:t>Response –</a:t>
            </a:r>
            <a:r>
              <a:rPr lang="en-US" sz="1800" dirty="0">
                <a:solidFill>
                  <a:srgbClr val="0000FF"/>
                </a:solidFill>
                <a:latin typeface="Helvetica" pitchFamily="2" charset="0"/>
              </a:rPr>
              <a:t>The 802.15 WG Chair, along with the 802.15.15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a:lnSpc>
                <a:spcPct val="120000"/>
              </a:lnSpc>
              <a:spcBef>
                <a:spcPts val="0"/>
              </a:spcBef>
              <a:spcAft>
                <a:spcPts val="450"/>
              </a:spcAft>
              <a:buFont typeface="Wingdings" pitchFamily="2" charset="2"/>
              <a:buChar char="Ø"/>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EFDC0241-A4C8-3740-B980-E3462994F7F0}"/>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15</a:t>
            </a:fld>
            <a:endParaRPr lang="en-US"/>
          </a:p>
        </p:txBody>
      </p:sp>
      <p:sp>
        <p:nvSpPr>
          <p:cNvPr id="7" name="Footer Placeholder 4">
            <a:extLst>
              <a:ext uri="{FF2B5EF4-FFF2-40B4-BE49-F238E27FC236}">
                <a16:creationId xmlns:a16="http://schemas.microsoft.com/office/drawing/2014/main" id="{B1F381C7-6888-450E-B0EA-DDD2BFCA2CD8}"/>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
        <p:nvSpPr>
          <p:cNvPr id="6" name="Slide Number Placeholder 3">
            <a:extLst>
              <a:ext uri="{FF2B5EF4-FFF2-40B4-BE49-F238E27FC236}">
                <a16:creationId xmlns:a16="http://schemas.microsoft.com/office/drawing/2014/main" id="{C5495989-3418-4458-8E38-3DE578BEDAAF}"/>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039849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C1AC-C524-9740-8AE1-29F37FC7CC49}"/>
              </a:ext>
            </a:extLst>
          </p:cNvPr>
          <p:cNvSpPr>
            <a:spLocks noGrp="1"/>
          </p:cNvSpPr>
          <p:nvPr>
            <p:ph type="title"/>
          </p:nvPr>
        </p:nvSpPr>
        <p:spPr/>
        <p:txBody>
          <a:bodyPr/>
          <a:lstStyle/>
          <a:p>
            <a:r>
              <a:rPr lang="en-US" dirty="0"/>
              <a:t>Draft P802.15.15 (4)</a:t>
            </a:r>
          </a:p>
        </p:txBody>
      </p:sp>
      <p:sp>
        <p:nvSpPr>
          <p:cNvPr id="3" name="Content Placeholder 2">
            <a:extLst>
              <a:ext uri="{FF2B5EF4-FFF2-40B4-BE49-F238E27FC236}">
                <a16:creationId xmlns:a16="http://schemas.microsoft.com/office/drawing/2014/main" id="{378F25B5-576C-9A4B-A2A3-7FC5DDBCA7A9}"/>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a:spcBef>
                <a:spcPts val="0"/>
              </a:spcBef>
              <a:spcAft>
                <a:spcPts val="450"/>
              </a:spcAft>
              <a:buFont typeface="Arial" panose="020B0604020202020204" pitchFamily="34" charset="0"/>
              <a:buChar char="•"/>
            </a:pPr>
            <a:r>
              <a:rPr lang="en-US" sz="1800" dirty="0">
                <a:latin typeface="Helvetica" pitchFamily="2" charset="0"/>
              </a:rPr>
              <a:t>7.1.1 – Typo in the title "IEEE Standard for Low Rate Wireless Networks”  the published standard uses “Low-Rate“.</a:t>
            </a:r>
          </a:p>
          <a:p>
            <a:pPr>
              <a:spcBef>
                <a:spcPts val="0"/>
              </a:spcBef>
              <a:spcAft>
                <a:spcPts val="450"/>
              </a:spcAft>
              <a:buFont typeface="Wingdings" pitchFamily="2" charset="2"/>
              <a:buChar char="Ø"/>
            </a:pPr>
            <a:r>
              <a:rPr lang="en-US" sz="1800" dirty="0">
                <a:solidFill>
                  <a:srgbClr val="0000FF"/>
                </a:solidFill>
                <a:latin typeface="Helvetica" pitchFamily="2" charset="0"/>
              </a:rPr>
              <a:t>Response – This has been changed in the PAR Draft to “…Low-Rate…”.</a:t>
            </a:r>
          </a:p>
          <a:p>
            <a:pPr marL="0" indent="0">
              <a:spcBef>
                <a:spcPts val="0"/>
              </a:spcBef>
              <a:spcAft>
                <a:spcPts val="450"/>
              </a:spcAft>
            </a:pPr>
            <a:r>
              <a:rPr lang="en-US" sz="1800" dirty="0">
                <a:latin typeface="Helvetica" pitchFamily="2" charset="0"/>
                <a:hlinkClick r:id="rId3"/>
              </a:rPr>
              <a:t>CSD</a:t>
            </a:r>
            <a:endParaRPr lang="en-US" sz="1800" dirty="0">
              <a:latin typeface="Helvetica" pitchFamily="2" charset="0"/>
            </a:endParaRPr>
          </a:p>
          <a:p>
            <a:pPr>
              <a:spcBef>
                <a:spcPts val="0"/>
              </a:spcBef>
              <a:spcAft>
                <a:spcPts val="450"/>
              </a:spcAft>
            </a:pPr>
            <a:r>
              <a:rPr lang="en-US" sz="1800" dirty="0">
                <a:latin typeface="Helvetica" pitchFamily="2" charset="0"/>
              </a:rPr>
              <a:t>No comments.</a:t>
            </a:r>
            <a:endParaRPr lang="en-US" sz="1800" dirty="0"/>
          </a:p>
        </p:txBody>
      </p:sp>
      <p:sp>
        <p:nvSpPr>
          <p:cNvPr id="4" name="Slide Number Placeholder 3">
            <a:extLst>
              <a:ext uri="{FF2B5EF4-FFF2-40B4-BE49-F238E27FC236}">
                <a16:creationId xmlns:a16="http://schemas.microsoft.com/office/drawing/2014/main" id="{C79E00F3-7EDA-DA45-B01F-5D6E623885D1}"/>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16</a:t>
            </a:fld>
            <a:endParaRPr lang="en-US"/>
          </a:p>
        </p:txBody>
      </p:sp>
      <p:sp>
        <p:nvSpPr>
          <p:cNvPr id="7" name="Footer Placeholder 4">
            <a:extLst>
              <a:ext uri="{FF2B5EF4-FFF2-40B4-BE49-F238E27FC236}">
                <a16:creationId xmlns:a16="http://schemas.microsoft.com/office/drawing/2014/main" id="{7C2516E3-F446-4829-A85E-118380911BF1}"/>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
        <p:nvSpPr>
          <p:cNvPr id="6" name="Slide Number Placeholder 3">
            <a:extLst>
              <a:ext uri="{FF2B5EF4-FFF2-40B4-BE49-F238E27FC236}">
                <a16:creationId xmlns:a16="http://schemas.microsoft.com/office/drawing/2014/main" id="{82981332-E51C-45FE-9A5F-8B3E2B414091}"/>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3218708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1800" dirty="0"/>
              <a:t>2.1 – </a:t>
            </a:r>
            <a:r>
              <a:rPr lang="en-US" sz="1800" b="1" dirty="0"/>
              <a:t>Title – “Ad Hoc” is only in the title, it is not used as a qualifier elsewhere in the PAR (Scope/purpose/need or explanation.) </a:t>
            </a:r>
          </a:p>
          <a:p>
            <a:pPr lvl="1"/>
            <a:r>
              <a:rPr lang="en-US" sz="1800" dirty="0"/>
              <a:t>Suggest remove “Ad Hoc” or change to “Low-Rate Wireless Ad Hoc Networks”.</a:t>
            </a:r>
          </a:p>
          <a:p>
            <a:pPr lvl="2"/>
            <a:r>
              <a:rPr lang="en-US" sz="1800" dirty="0"/>
              <a:t>(Note that one definition of Ad Hoc Network is “A wireless ad hoc network or mobile ad hoc network is a decentralized type of wireless network. The network is ad hoc because it does not rely on a pre-existing infrastructure.”)</a:t>
            </a:r>
          </a:p>
          <a:p>
            <a:pPr lvl="2"/>
            <a:r>
              <a:rPr lang="en-US" sz="1800" dirty="0"/>
              <a:t>If you leave Ad Hoc in the title, it may well be that your network description elsewhere needs an “Ad Hoc” added.</a:t>
            </a:r>
          </a:p>
          <a:p>
            <a:pPr lvl="1"/>
            <a:r>
              <a:rPr lang="en-US" sz="1800" dirty="0"/>
              <a:t>While 802.15.4 may have been able to use “Low-Rate” in its title, the convention requirement is that when Low or High is used a range is to be included. (i.e., below 10 Mb/s).</a:t>
            </a:r>
          </a:p>
          <a:p>
            <a:pPr marL="0" lvl="2" indent="0"/>
            <a:r>
              <a:rPr lang="en-US" sz="1800" dirty="0"/>
              <a:t>Response – </a:t>
            </a:r>
            <a:r>
              <a:rPr lang="en-US" sz="1800" dirty="0">
                <a:solidFill>
                  <a:srgbClr val="0000FF"/>
                </a:solidFill>
              </a:rPr>
              <a:t>Agreed, have changed the title name to </a:t>
            </a:r>
            <a:r>
              <a:rPr lang="en-US" sz="1800" dirty="0">
                <a:solidFill>
                  <a:srgbClr val="0000FF"/>
                </a:solidFill>
                <a:highlight>
                  <a:srgbClr val="FFFF00"/>
                </a:highlight>
              </a:rPr>
              <a:t>Wireless Ad Hoc Networks </a:t>
            </a:r>
            <a:r>
              <a:rPr lang="en-US" sz="1800" dirty="0">
                <a:solidFill>
                  <a:srgbClr val="0000FF"/>
                </a:solidFill>
              </a:rPr>
              <a:t>and included use of term Ad Hoc in 5.2 and </a:t>
            </a:r>
            <a:r>
              <a:rPr lang="en-US" sz="1800" dirty="0">
                <a:solidFill>
                  <a:srgbClr val="0000FF"/>
                </a:solidFill>
                <a:highlight>
                  <a:srgbClr val="FFFF00"/>
                </a:highlight>
              </a:rPr>
              <a:t>corrected</a:t>
            </a:r>
            <a:r>
              <a:rPr lang="en-US" sz="1800" dirty="0">
                <a:solidFill>
                  <a:srgbClr val="0000FF"/>
                </a:solidFill>
              </a:rPr>
              <a:t> use of Ad-Hoc to Ad Hoc or ad hoc depending on section.</a:t>
            </a:r>
          </a:p>
          <a:p>
            <a:pPr marL="0" lvl="2" indent="0"/>
            <a:r>
              <a:rPr lang="en-US" sz="1800" dirty="0">
                <a:solidFill>
                  <a:srgbClr val="0000FF"/>
                </a:solidFill>
                <a:highlight>
                  <a:srgbClr val="FFFF00"/>
                </a:highlight>
              </a:rPr>
              <a:t>The term “Low-Rate” has been removed from the project title and scope.</a:t>
            </a:r>
          </a:p>
          <a:p>
            <a:pPr lvl="1"/>
            <a:endParaRPr lang="en-US" sz="1800" dirty="0"/>
          </a:p>
        </p:txBody>
      </p:sp>
      <p:sp>
        <p:nvSpPr>
          <p:cNvPr id="8" name="Footer Placeholder 4">
            <a:extLst>
              <a:ext uri="{FF2B5EF4-FFF2-40B4-BE49-F238E27FC236}">
                <a16:creationId xmlns:a16="http://schemas.microsoft.com/office/drawing/2014/main" id="{14337A74-3C38-406A-879F-10100C3541F2}"/>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7" name="Slide Number Placeholder 3">
            <a:extLst>
              <a:ext uri="{FF2B5EF4-FFF2-40B4-BE49-F238E27FC236}">
                <a16:creationId xmlns:a16="http://schemas.microsoft.com/office/drawing/2014/main" id="{FC1263FD-B211-442E-B169-E29BB1AC2703}"/>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3116734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5.2 Scope: </a:t>
            </a:r>
          </a:p>
          <a:p>
            <a:pPr lvl="1"/>
            <a:r>
              <a:rPr lang="en-US" sz="1800" dirty="0"/>
              <a:t>Change:  “</a:t>
            </a:r>
            <a:r>
              <a:rPr lang="en-US" sz="1800" dirty="0" err="1"/>
              <a:t>adhoc</a:t>
            </a:r>
            <a:r>
              <a:rPr lang="en-US" sz="1800" dirty="0"/>
              <a:t> low data rate wireless connectivity with fixed,” to “low data rate wireless Ad Hoc Network connectivity with fixed,”</a:t>
            </a:r>
          </a:p>
          <a:p>
            <a:pPr lvl="1"/>
            <a:r>
              <a:rPr lang="en-US" sz="1800" dirty="0"/>
              <a:t>Change: “PHYs are defined for devices operating in a variety of regulatory domains.” to “Multiple PHYs are defined to support a variety of frequency bands”</a:t>
            </a:r>
          </a:p>
          <a:p>
            <a:pPr marL="0" lvl="1" indent="0"/>
            <a:r>
              <a:rPr lang="en-US" sz="1800" dirty="0"/>
              <a:t>Response – </a:t>
            </a:r>
            <a:r>
              <a:rPr lang="en-US" sz="1800" dirty="0">
                <a:solidFill>
                  <a:srgbClr val="0000FF"/>
                </a:solidFill>
              </a:rPr>
              <a:t>Agreed. </a:t>
            </a:r>
            <a:r>
              <a:rPr lang="en-US" sz="1800" dirty="0">
                <a:solidFill>
                  <a:srgbClr val="0000FF"/>
                </a:solidFill>
                <a:highlight>
                  <a:srgbClr val="FFFF00"/>
                </a:highlight>
              </a:rPr>
              <a:t>The term “Low-Rate” has been removed from the project title and the term “low data rate” removed from the scope.</a:t>
            </a:r>
          </a:p>
          <a:p>
            <a:pPr marL="0" lvl="1" indent="0"/>
            <a:endParaRPr lang="en-US" sz="1800" dirty="0">
              <a:solidFill>
                <a:srgbClr val="0000FF"/>
              </a:solidFill>
            </a:endParaRPr>
          </a:p>
          <a:p>
            <a:pPr marL="0" lvl="1" indent="0"/>
            <a:endParaRPr lang="en-US" sz="1800" dirty="0"/>
          </a:p>
          <a:p>
            <a:r>
              <a:rPr lang="en-US" sz="1800" dirty="0"/>
              <a:t>5.4 Purpose:</a:t>
            </a:r>
          </a:p>
          <a:p>
            <a:pPr lvl="1"/>
            <a:r>
              <a:rPr lang="en-US" sz="1800" dirty="0"/>
              <a:t>Delete “Multiple PHYs are defined to support a variety of frequency bands” as it is not needed here.</a:t>
            </a:r>
          </a:p>
          <a:p>
            <a:r>
              <a:rPr lang="en-US" sz="1800" b="0" dirty="0"/>
              <a:t>Response – </a:t>
            </a:r>
            <a:r>
              <a:rPr lang="en-US" sz="1800" b="0" dirty="0">
                <a:solidFill>
                  <a:srgbClr val="0000FF"/>
                </a:solidFill>
              </a:rPr>
              <a:t>Agreed.</a:t>
            </a:r>
          </a:p>
          <a:p>
            <a:endParaRPr lang="en-US" sz="2000" dirty="0"/>
          </a:p>
          <a:p>
            <a:endParaRPr lang="en-US" sz="2000" dirty="0"/>
          </a:p>
        </p:txBody>
      </p:sp>
      <p:sp>
        <p:nvSpPr>
          <p:cNvPr id="8" name="Footer Placeholder 4">
            <a:extLst>
              <a:ext uri="{FF2B5EF4-FFF2-40B4-BE49-F238E27FC236}">
                <a16:creationId xmlns:a16="http://schemas.microsoft.com/office/drawing/2014/main" id="{7F8692E9-C175-4C54-AF16-F7CA6F4AA895}"/>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9" name="Slide Number Placeholder 3">
            <a:extLst>
              <a:ext uri="{FF2B5EF4-FFF2-40B4-BE49-F238E27FC236}">
                <a16:creationId xmlns:a16="http://schemas.microsoft.com/office/drawing/2014/main" id="{B9AC78CB-F269-4B80-A1C6-FCC85AD547E8}"/>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1933105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8.1 First 2 paragraphs should be moved to the 5.5 Need section.</a:t>
            </a:r>
          </a:p>
          <a:p>
            <a:r>
              <a:rPr lang="en-US" sz="1800" b="0" dirty="0"/>
              <a:t>Response – </a:t>
            </a:r>
            <a:r>
              <a:rPr lang="en-US" sz="1800" b="0" dirty="0">
                <a:solidFill>
                  <a:srgbClr val="0000FF"/>
                </a:solidFill>
              </a:rPr>
              <a:t>Agreed.</a:t>
            </a:r>
          </a:p>
          <a:p>
            <a:endParaRPr lang="en-US" sz="1800" dirty="0"/>
          </a:p>
          <a:p>
            <a:r>
              <a:rPr lang="en-US" sz="1800" dirty="0"/>
              <a:t>8.1 In the 2</a:t>
            </a:r>
            <a:r>
              <a:rPr lang="en-US" sz="1800" baseline="30000" dirty="0"/>
              <a:t>nd</a:t>
            </a:r>
            <a:r>
              <a:rPr lang="en-US" sz="1800" dirty="0"/>
              <a:t> paragraph we suggested moving to 5.5 change “new standard  will improve“ to “new standard (802.15.15) improves” </a:t>
            </a:r>
          </a:p>
          <a:p>
            <a:r>
              <a:rPr lang="en-US" sz="1800" b="0" dirty="0"/>
              <a:t>Response – </a:t>
            </a:r>
            <a:r>
              <a:rPr lang="en-US" sz="1800" b="0" dirty="0">
                <a:solidFill>
                  <a:srgbClr val="0000FF"/>
                </a:solidFill>
                <a:highlight>
                  <a:srgbClr val="FFFF00"/>
                </a:highlight>
              </a:rPr>
              <a:t>Agreed</a:t>
            </a:r>
            <a:r>
              <a:rPr lang="en-US" sz="1800" b="0" dirty="0">
                <a:solidFill>
                  <a:srgbClr val="0000FF"/>
                </a:solidFill>
              </a:rPr>
              <a:t>.</a:t>
            </a:r>
          </a:p>
          <a:p>
            <a:r>
              <a:rPr lang="en-US" sz="1800" b="0" dirty="0">
                <a:solidFill>
                  <a:srgbClr val="0000FF"/>
                </a:solidFill>
              </a:rPr>
              <a:t>.</a:t>
            </a:r>
          </a:p>
          <a:p>
            <a:endParaRPr lang="en-US" sz="1800" dirty="0"/>
          </a:p>
          <a:p>
            <a:endParaRPr lang="en-US" sz="2000" dirty="0"/>
          </a:p>
        </p:txBody>
      </p:sp>
      <p:sp>
        <p:nvSpPr>
          <p:cNvPr id="8" name="Footer Placeholder 4">
            <a:extLst>
              <a:ext uri="{FF2B5EF4-FFF2-40B4-BE49-F238E27FC236}">
                <a16:creationId xmlns:a16="http://schemas.microsoft.com/office/drawing/2014/main" id="{F19FBA59-68DA-43DA-A006-9553E1DC94F6}"/>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9" name="Slide Number Placeholder 3">
            <a:extLst>
              <a:ext uri="{FF2B5EF4-FFF2-40B4-BE49-F238E27FC236}">
                <a16:creationId xmlns:a16="http://schemas.microsoft.com/office/drawing/2014/main" id="{0F48805F-6BBF-4E30-8F73-6624343CAD78}"/>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373048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2135188" y="1628801"/>
            <a:ext cx="7993062" cy="4611663"/>
          </a:xfrm>
        </p:spPr>
        <p:txBody>
          <a:bodyPr>
            <a:normAutofit fontScale="92500" lnSpcReduction="10000"/>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r>
              <a:rPr lang="en-US" dirty="0"/>
              <a:t>Secretary: </a:t>
            </a:r>
          </a:p>
          <a:p>
            <a:pPr marL="400050" lvl="1" indent="0" algn="ctr">
              <a:defRPr/>
            </a:pPr>
            <a:r>
              <a:rPr lang="en-US" dirty="0">
                <a:highlight>
                  <a:srgbClr val="FFFF00"/>
                </a:highlight>
                <a:sym typeface="Wingdings" panose="05000000000000000000" pitchFamily="2" charset="2"/>
              </a:rPr>
              <a:t>The Chair is extremely grateful to Ben Rolfe for  volunteering to be </a:t>
            </a:r>
            <a:r>
              <a:rPr lang="en-US" dirty="0">
                <a:highlight>
                  <a:srgbClr val="FFFF00"/>
                </a:highlight>
              </a:rPr>
              <a:t>SG15.15 secretary </a:t>
            </a:r>
            <a:r>
              <a:rPr lang="en-US" dirty="0">
                <a:highlight>
                  <a:srgbClr val="FFFF00"/>
                </a:highlight>
                <a:sym typeface="Wingdings" panose="05000000000000000000" pitchFamily="2" charset="2"/>
              </a:rPr>
              <a:t></a:t>
            </a:r>
            <a:endParaRPr lang="en-US" dirty="0">
              <a:highlight>
                <a:srgbClr val="FFFF00"/>
              </a:highlight>
            </a:endParaRP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914402" y="685803"/>
            <a:ext cx="10361084" cy="65147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914402" y="1337274"/>
            <a:ext cx="10361084" cy="5138143"/>
          </a:xfrm>
        </p:spPr>
        <p:txBody>
          <a:bodyPr/>
          <a:lstStyle/>
          <a:p>
            <a:r>
              <a:rPr lang="en-US" sz="1600" dirty="0"/>
              <a:t>PAR General – </a:t>
            </a:r>
            <a:r>
              <a:rPr lang="en-US" sz="1600" b="0" dirty="0"/>
              <a:t>as this is the PAR for 802.15.14, we don’t see how the reference to 802.15.15 is needed to be included (or it needs to be more explicitly noted in the Need) (remove reference in 7.1 and 8.1. (not similar scope)).</a:t>
            </a:r>
          </a:p>
          <a:p>
            <a:r>
              <a:rPr lang="en-US" sz="1600" b="0" dirty="0"/>
              <a:t>Response – </a:t>
            </a:r>
            <a:r>
              <a:rPr lang="en-US" sz="1600" b="0" dirty="0">
                <a:solidFill>
                  <a:srgbClr val="0000FF"/>
                </a:solidFill>
              </a:rPr>
              <a:t>Agreed, have removed references to P802.15.14.</a:t>
            </a:r>
          </a:p>
          <a:p>
            <a:r>
              <a:rPr lang="en-US" sz="1600" b="1" dirty="0"/>
              <a:t>CSD Comments:</a:t>
            </a:r>
          </a:p>
          <a:p>
            <a:r>
              <a:rPr lang="en-US" sz="1600" dirty="0"/>
              <a:t>Title of the CSD should be updated to match any changes to the PAR. </a:t>
            </a:r>
          </a:p>
          <a:p>
            <a:pPr lvl="1"/>
            <a:r>
              <a:rPr lang="en-US" sz="1600" b="0" dirty="0"/>
              <a:t>However, the existing Title of the PAR and the CSD do not match either.</a:t>
            </a:r>
          </a:p>
          <a:p>
            <a:r>
              <a:rPr lang="en-US" sz="1600" b="0" dirty="0"/>
              <a:t>Response – </a:t>
            </a:r>
            <a:r>
              <a:rPr lang="en-US" sz="1600" b="0" dirty="0">
                <a:solidFill>
                  <a:srgbClr val="0000FF"/>
                </a:solidFill>
              </a:rPr>
              <a:t>Agreed.</a:t>
            </a:r>
          </a:p>
          <a:p>
            <a:r>
              <a:rPr lang="en-US" sz="1600" b="0" dirty="0"/>
              <a:t>General comment:  “</a:t>
            </a:r>
            <a:r>
              <a:rPr lang="en-GB" sz="1600" dirty="0"/>
              <a:t>ad-hoc wireless networks” is also seen as “wireless Ad Hoc networks” or “</a:t>
            </a:r>
            <a:r>
              <a:rPr lang="en-GB" sz="1600" dirty="0" err="1"/>
              <a:t>adhoc</a:t>
            </a:r>
            <a:r>
              <a:rPr lang="en-GB" sz="1600" dirty="0"/>
              <a:t> wireless networks” etc.  For both the PAR and CSD this should be made consistent.</a:t>
            </a:r>
          </a:p>
          <a:p>
            <a:r>
              <a:rPr lang="en-US" sz="1600" b="0" dirty="0"/>
              <a:t>Response – </a:t>
            </a:r>
            <a:r>
              <a:rPr lang="en-US" sz="1600" b="0" dirty="0">
                <a:solidFill>
                  <a:srgbClr val="0000FF"/>
                </a:solidFill>
              </a:rPr>
              <a:t>Agreed.  </a:t>
            </a:r>
            <a:r>
              <a:rPr lang="en-US" sz="1600" b="0" dirty="0">
                <a:solidFill>
                  <a:srgbClr val="0000FF"/>
                </a:solidFill>
                <a:highlight>
                  <a:srgbClr val="FFFF00"/>
                </a:highlight>
              </a:rPr>
              <a:t>This has been changed to “wireless ad hoc networks”</a:t>
            </a:r>
          </a:p>
          <a:p>
            <a:r>
              <a:rPr lang="en-US" sz="1600" dirty="0"/>
              <a:t>Compatibility: a) and b) -  </a:t>
            </a:r>
            <a:r>
              <a:rPr lang="en-US" sz="1600" b="0" dirty="0"/>
              <a:t>Change</a:t>
            </a:r>
            <a:r>
              <a:rPr lang="en-US" sz="1600" dirty="0"/>
              <a:t> </a:t>
            </a:r>
            <a:r>
              <a:rPr lang="en-US" sz="1600" b="0" dirty="0"/>
              <a:t>“64-bit MAC addresses” should be “Extended Unique Identifier – 64 (EUI-64)” </a:t>
            </a:r>
          </a:p>
          <a:p>
            <a:r>
              <a:rPr lang="en-US" sz="1600" b="0" dirty="0"/>
              <a:t>Response – </a:t>
            </a:r>
            <a:r>
              <a:rPr lang="en-US" sz="1600" b="0" dirty="0">
                <a:solidFill>
                  <a:srgbClr val="0000FF"/>
                </a:solidFill>
              </a:rPr>
              <a:t>Agreed.</a:t>
            </a:r>
          </a:p>
        </p:txBody>
      </p:sp>
      <p:sp>
        <p:nvSpPr>
          <p:cNvPr id="8" name="Footer Placeholder 4">
            <a:extLst>
              <a:ext uri="{FF2B5EF4-FFF2-40B4-BE49-F238E27FC236}">
                <a16:creationId xmlns:a16="http://schemas.microsoft.com/office/drawing/2014/main" id="{C7B5C549-4CEC-4B4A-AEAC-D5D4EBEA35A3}"/>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6" name="Slide Number Placeholder 3">
            <a:extLst>
              <a:ext uri="{FF2B5EF4-FFF2-40B4-BE49-F238E27FC236}">
                <a16:creationId xmlns:a16="http://schemas.microsoft.com/office/drawing/2014/main" id="{DD52113D-49F3-4ED1-A913-D0453CA23579}"/>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1320089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(CSD Comments </a:t>
            </a:r>
            <a:r>
              <a:rPr lang="en-US" sz="2000" dirty="0" err="1"/>
              <a:t>cont</a:t>
            </a:r>
            <a:r>
              <a:rPr lang="en-US" sz="20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1800" dirty="0"/>
              <a:t>Distinct Identity – </a:t>
            </a:r>
            <a:r>
              <a:rPr lang="en-US" sz="18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 </a:t>
            </a:r>
          </a:p>
          <a:p>
            <a:endParaRPr lang="en-US" sz="1800" b="0" dirty="0"/>
          </a:p>
          <a:p>
            <a:r>
              <a:rPr lang="en-US" sz="1800" dirty="0"/>
              <a:t>Technical Feasibility – the statement “</a:t>
            </a:r>
            <a:r>
              <a:rPr lang="en-GB" sz="1800" b="0" dirty="0"/>
              <a:t>This standard consolidates this proven technology.” seems at odds with the extraction statement elsewhere in the PAR and CSD.  Is this consolidating or extracting?</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endParaRPr lang="en-US" sz="1800" b="0" dirty="0"/>
          </a:p>
          <a:p>
            <a:endParaRPr lang="en-US" sz="2000" b="0" dirty="0"/>
          </a:p>
        </p:txBody>
      </p:sp>
      <p:sp>
        <p:nvSpPr>
          <p:cNvPr id="8" name="Footer Placeholder 4">
            <a:extLst>
              <a:ext uri="{FF2B5EF4-FFF2-40B4-BE49-F238E27FC236}">
                <a16:creationId xmlns:a16="http://schemas.microsoft.com/office/drawing/2014/main" id="{9A5F3205-84D4-4D34-84AC-0901974C5F8D}"/>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6" name="Slide Number Placeholder 3">
            <a:extLst>
              <a:ext uri="{FF2B5EF4-FFF2-40B4-BE49-F238E27FC236}">
                <a16:creationId xmlns:a16="http://schemas.microsoft.com/office/drawing/2014/main" id="{43ABEE69-F845-4D7D-81E1-0ABA0D24E658}"/>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3389796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ea typeface="Calibri" panose="020F0502020204030204" pitchFamily="34" charset="0"/>
              </a:rPr>
              <a:t>Motion: Request that the responses to received PAR and CSD review comments contained in document 15-21-0371-03 be approved for submission to the WG for its approval. The 802.15 working group chair and technical editor are authorized to make additional modifications to the responses as needed.</a:t>
            </a:r>
            <a:endParaRPr lang="en-US" sz="1800" dirty="0">
              <a:ea typeface="Calibri" panose="020F0502020204030204" pitchFamily="34" charset="0"/>
            </a:endParaRPr>
          </a:p>
          <a:p>
            <a:pPr marL="0" indent="0"/>
            <a:r>
              <a:rPr lang="en-US" altLang="en-US" sz="1800" dirty="0">
                <a:cs typeface="Arial" panose="020B0604020202020204" pitchFamily="34" charset="0"/>
              </a:rPr>
              <a:t>	Moved by: Clint Powell (Facebook)</a:t>
            </a:r>
          </a:p>
          <a:p>
            <a:pPr marL="0" indent="0"/>
            <a:r>
              <a:rPr lang="en-US" altLang="en-US" sz="1800" dirty="0">
                <a:cs typeface="Arial" panose="020B0604020202020204" pitchFamily="34" charset="0"/>
              </a:rPr>
              <a:t>	Seconded by: Don Sturek (</a:t>
            </a:r>
            <a:r>
              <a:rPr lang="en-US" altLang="en-US" sz="1800" dirty="0" err="1">
                <a:cs typeface="Arial" panose="020B0604020202020204" pitchFamily="34" charset="0"/>
              </a:rPr>
              <a:t>Itron</a:t>
            </a:r>
            <a:r>
              <a:rPr lang="en-US" altLang="en-US" sz="1800" dirty="0">
                <a:cs typeface="Arial" panose="020B0604020202020204" pitchFamily="34" charset="0"/>
              </a:rPr>
              <a:t>)</a:t>
            </a:r>
          </a:p>
          <a:p>
            <a:pPr marL="461963" indent="-461963"/>
            <a:r>
              <a:rPr lang="en-US" altLang="en-US" sz="1800" dirty="0">
                <a:cs typeface="Arial" panose="020B0604020202020204" pitchFamily="34" charset="0"/>
              </a:rPr>
              <a:t>	Discussion: </a:t>
            </a:r>
          </a:p>
          <a:p>
            <a:pPr marL="461963" indent="-461963"/>
            <a:r>
              <a:rPr lang="en-US" altLang="en-US" sz="1800" dirty="0">
                <a:cs typeface="Arial" panose="020B0604020202020204" pitchFamily="34" charset="0"/>
              </a:rPr>
              <a:t>	Vote: Approved by unanimous consent</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22</a:t>
            </a:fld>
            <a:endParaRPr lang="en-US" altLang="en-US" dirty="0"/>
          </a:p>
        </p:txBody>
      </p:sp>
    </p:spTree>
    <p:extLst>
      <p:ext uri="{BB962C8B-B14F-4D97-AF65-F5344CB8AC3E}">
        <p14:creationId xmlns:p14="http://schemas.microsoft.com/office/powerpoint/2010/main" val="541796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ea typeface="Calibri" panose="020F0502020204030204" pitchFamily="34" charset="0"/>
              </a:rPr>
              <a:t>Motion: </a:t>
            </a:r>
            <a:r>
              <a:rPr lang="en-GB" sz="1800" i="1" dirty="0">
                <a:ea typeface="Calibri" panose="020F0502020204030204" pitchFamily="34" charset="0"/>
              </a:rPr>
              <a:t>Request that the PAR and CSD contained in documents [15-21-0265-04-0015] and [15-21-0301-01-0015], respectively, be approved for submission to the WG for its approval and that the EC be requested to forward the PAR to </a:t>
            </a:r>
            <a:r>
              <a:rPr lang="en-GB" sz="1800" i="1" dirty="0" err="1">
                <a:ea typeface="Calibri" panose="020F0502020204030204" pitchFamily="34" charset="0"/>
              </a:rPr>
              <a:t>NesCom</a:t>
            </a:r>
            <a:r>
              <a:rPr lang="en-GB" sz="1800" i="1" dirty="0">
                <a:ea typeface="Calibri" panose="020F0502020204030204" pitchFamily="34" charset="0"/>
              </a:rPr>
              <a:t>.</a:t>
            </a:r>
          </a:p>
          <a:p>
            <a:pPr marL="461963" indent="-461963"/>
            <a:r>
              <a:rPr lang="en-US" sz="1800" i="1" dirty="0">
                <a:ea typeface="Calibri" panose="020F0502020204030204" pitchFamily="34" charset="0"/>
              </a:rPr>
              <a:t>.</a:t>
            </a:r>
            <a:endParaRPr lang="en-US" sz="1800" dirty="0">
              <a:ea typeface="Calibri" panose="020F0502020204030204" pitchFamily="34" charset="0"/>
            </a:endParaRPr>
          </a:p>
          <a:p>
            <a:pPr marL="0" indent="0"/>
            <a:r>
              <a:rPr lang="en-US" altLang="en-US" sz="1800" dirty="0">
                <a:cs typeface="Arial" panose="020B0604020202020204" pitchFamily="34" charset="0"/>
              </a:rPr>
              <a:t>	Moved by: Clint Powell (Facebook)</a:t>
            </a:r>
          </a:p>
          <a:p>
            <a:pPr marL="0" indent="0"/>
            <a:r>
              <a:rPr lang="en-US" altLang="en-US" sz="1800" dirty="0">
                <a:cs typeface="Arial" panose="020B0604020202020204" pitchFamily="34" charset="0"/>
              </a:rPr>
              <a:t>	Seconded by: Don Sturek (</a:t>
            </a:r>
            <a:r>
              <a:rPr lang="en-US" altLang="en-US" sz="1800" dirty="0" err="1">
                <a:cs typeface="Arial" panose="020B0604020202020204" pitchFamily="34" charset="0"/>
              </a:rPr>
              <a:t>Itron</a:t>
            </a:r>
            <a:r>
              <a:rPr lang="en-US" altLang="en-US" sz="1800" dirty="0">
                <a:cs typeface="Arial" panose="020B0604020202020204" pitchFamily="34" charset="0"/>
              </a:rPr>
              <a:t>)</a:t>
            </a:r>
          </a:p>
          <a:p>
            <a:pPr marL="461963" indent="-461963"/>
            <a:r>
              <a:rPr lang="en-US" altLang="en-US" sz="1800" dirty="0">
                <a:cs typeface="Arial" panose="020B0604020202020204" pitchFamily="34" charset="0"/>
              </a:rPr>
              <a:t>	Discussion: </a:t>
            </a:r>
          </a:p>
          <a:p>
            <a:pPr marL="461963" indent="-461963"/>
            <a:r>
              <a:rPr lang="en-US" altLang="en-US" sz="1800" dirty="0">
                <a:cs typeface="Arial" panose="020B0604020202020204" pitchFamily="34" charset="0"/>
              </a:rPr>
              <a:t>	Vote: approved unanimous consent</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sp>
        <p:nvSpPr>
          <p:cNvPr id="6" name="TextBox 5">
            <a:extLst>
              <a:ext uri="{FF2B5EF4-FFF2-40B4-BE49-F238E27FC236}">
                <a16:creationId xmlns:a16="http://schemas.microsoft.com/office/drawing/2014/main" id="{7EE76C92-EE70-4999-BBEB-D890AA7449D8}"/>
              </a:ext>
            </a:extLst>
          </p:cNvPr>
          <p:cNvSpPr txBox="1"/>
          <p:nvPr/>
        </p:nvSpPr>
        <p:spPr>
          <a:xfrm>
            <a:off x="3047301" y="3292598"/>
            <a:ext cx="6094602" cy="276999"/>
          </a:xfrm>
          <a:prstGeom prst="rect">
            <a:avLst/>
          </a:prstGeom>
          <a:noFill/>
        </p:spPr>
        <p:txBody>
          <a:bodyPr wrap="square">
            <a:spAutoFit/>
          </a:bodyPr>
          <a:lstStyle/>
          <a:p>
            <a:r>
              <a:rPr lang="en-US" altLang="en-US" sz="1200" dirty="0">
                <a:cs typeface="Arial" panose="020B0604020202020204" pitchFamily="34" charset="0"/>
              </a:rPr>
              <a:t>unanimous consent</a:t>
            </a:r>
            <a:endParaRPr lang="en-GB" dirty="0"/>
          </a:p>
        </p:txBody>
      </p:sp>
    </p:spTree>
    <p:extLst>
      <p:ext uri="{BB962C8B-B14F-4D97-AF65-F5344CB8AC3E}">
        <p14:creationId xmlns:p14="http://schemas.microsoft.com/office/powerpoint/2010/main" val="2390758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endParaRPr lang="en-GB" sz="1800" i="1" dirty="0">
              <a:ea typeface="Calibri" panose="020F0502020204030204" pitchFamily="34" charset="0"/>
            </a:endParaRPr>
          </a:p>
          <a:p>
            <a:pPr marL="461963" indent="-461963"/>
            <a:r>
              <a:rPr lang="en-GB" sz="1800" i="1" dirty="0">
                <a:ea typeface="Calibri" panose="020F0502020204030204" pitchFamily="34" charset="0"/>
              </a:rPr>
              <a:t>	Request that the PAR and CSD contained in documents [15-21-0265-04-0015] and [15-21-0301-01-0015], respectively, be approved by the IEEE 802.15 WG and that the EC be requested to forward the PAR to </a:t>
            </a:r>
            <a:r>
              <a:rPr lang="en-GB" sz="1800" i="1" dirty="0" err="1">
                <a:ea typeface="Calibri" panose="020F0502020204030204" pitchFamily="34" charset="0"/>
              </a:rPr>
              <a:t>NesCom</a:t>
            </a:r>
            <a:r>
              <a:rPr lang="en-GB" sz="1800" i="1" dirty="0">
                <a:ea typeface="Calibri" panose="020F0502020204030204" pitchFamily="34" charset="0"/>
              </a:rPr>
              <a:t>. The 802.15 working group chair and technical editor are authorized to make additional modifications to the PAR and CSD as needed to reflect EC discussion at its closing meeting.</a:t>
            </a:r>
          </a:p>
          <a:p>
            <a:pPr marL="461963" indent="-461963"/>
            <a:r>
              <a:rPr lang="en-US" sz="1800" i="1" dirty="0">
                <a:ea typeface="Calibri" panose="020F0502020204030204" pitchFamily="34" charset="0"/>
              </a:rPr>
              <a:t>.</a:t>
            </a:r>
          </a:p>
          <a:p>
            <a:pPr marL="0" indent="0"/>
            <a:r>
              <a:rPr lang="en-US" altLang="en-US" sz="1800" dirty="0">
                <a:cs typeface="Arial" panose="020B0604020202020204" pitchFamily="34" charset="0"/>
              </a:rPr>
              <a:t>	Moved by: Phil Beecher</a:t>
            </a:r>
          </a:p>
          <a:p>
            <a:pPr marL="0" indent="0"/>
            <a:r>
              <a:rPr lang="en-US" altLang="en-US" sz="1800" dirty="0">
                <a:cs typeface="Arial" panose="020B0604020202020204" pitchFamily="34" charset="0"/>
              </a:rPr>
              <a:t>	Seconded by: 	</a:t>
            </a:r>
          </a:p>
          <a:p>
            <a:pPr marL="0" indent="0"/>
            <a:r>
              <a:rPr lang="en-US" altLang="en-US" sz="1800" dirty="0">
                <a:cs typeface="Arial" panose="020B0604020202020204" pitchFamily="34" charset="0"/>
              </a:rPr>
              <a:t>	Discussion: </a:t>
            </a:r>
          </a:p>
          <a:p>
            <a:pPr marL="461963" indent="-461963"/>
            <a:r>
              <a:rPr lang="en-US" altLang="en-US" sz="1800" dirty="0">
                <a:cs typeface="Arial" panose="020B0604020202020204" pitchFamily="34" charset="0"/>
              </a:rPr>
              <a:t>	Vote: approved unanimous consent</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sp>
        <p:nvSpPr>
          <p:cNvPr id="6" name="TextBox 5">
            <a:extLst>
              <a:ext uri="{FF2B5EF4-FFF2-40B4-BE49-F238E27FC236}">
                <a16:creationId xmlns:a16="http://schemas.microsoft.com/office/drawing/2014/main" id="{7EE76C92-EE70-4999-BBEB-D890AA7449D8}"/>
              </a:ext>
            </a:extLst>
          </p:cNvPr>
          <p:cNvSpPr txBox="1"/>
          <p:nvPr/>
        </p:nvSpPr>
        <p:spPr>
          <a:xfrm>
            <a:off x="3047301" y="3292598"/>
            <a:ext cx="6094602" cy="276999"/>
          </a:xfrm>
          <a:prstGeom prst="rect">
            <a:avLst/>
          </a:prstGeom>
          <a:noFill/>
        </p:spPr>
        <p:txBody>
          <a:bodyPr wrap="square">
            <a:spAutoFit/>
          </a:bodyPr>
          <a:lstStyle/>
          <a:p>
            <a:r>
              <a:rPr lang="en-US" altLang="en-US" sz="1200" dirty="0">
                <a:cs typeface="Arial" panose="020B0604020202020204" pitchFamily="34" charset="0"/>
              </a:rPr>
              <a:t>unanimous consent</a:t>
            </a:r>
            <a:endParaRPr lang="en-GB" dirty="0"/>
          </a:p>
        </p:txBody>
      </p:sp>
    </p:spTree>
    <p:extLst>
      <p:ext uri="{BB962C8B-B14F-4D97-AF65-F5344CB8AC3E}">
        <p14:creationId xmlns:p14="http://schemas.microsoft.com/office/powerpoint/2010/main" val="3783273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r>
              <a:rPr lang="en-US" sz="1800" b="1" u="sng" dirty="0">
                <a:effectLst/>
                <a:latin typeface="Helvetica Neue"/>
                <a:ea typeface="Times New Roman" panose="02020603050405020304" pitchFamily="18" charset="0"/>
              </a:rPr>
              <a:t>SG15 (Study Group Extension)</a:t>
            </a:r>
            <a:endParaRPr lang="en-GB" sz="1800" dirty="0">
              <a:effectLst/>
              <a:latin typeface="Calibri" panose="020F0502020204030204" pitchFamily="34" charset="0"/>
              <a:ea typeface="Calibri" panose="020F0502020204030204" pitchFamily="34" charset="0"/>
            </a:endParaRPr>
          </a:p>
          <a:p>
            <a:r>
              <a:rPr lang="en-US" sz="1800" b="1" i="1" dirty="0">
                <a:effectLst/>
                <a:latin typeface="Helvetica Neue"/>
                <a:ea typeface="Times New Roman" panose="02020603050405020304" pitchFamily="18" charset="0"/>
              </a:rPr>
              <a:t>Motion:</a:t>
            </a:r>
            <a:r>
              <a:rPr lang="en-US" sz="1800" b="1" dirty="0">
                <a:effectLst/>
                <a:latin typeface="Helvetica Neue"/>
                <a:ea typeface="Times New Roman" panose="02020603050405020304" pitchFamily="18" charset="0"/>
              </a:rPr>
              <a:t> </a:t>
            </a:r>
            <a:r>
              <a:rPr lang="en-US" sz="1800" i="1" dirty="0">
                <a:effectLst/>
                <a:latin typeface="Helvetica Neue"/>
                <a:ea typeface="Times New Roman" panose="02020603050405020304" pitchFamily="18" charset="0"/>
              </a:rPr>
              <a:t>that the 802.15 Working Group seeks approval from the 802 EC to extend the study group in 802.15 to develop the PAR and CSD documents for SG15.15.</a:t>
            </a:r>
            <a:endParaRPr lang="en-GB" sz="1800" dirty="0">
              <a:effectLst/>
              <a:latin typeface="Calibri" panose="020F0502020204030204" pitchFamily="34" charset="0"/>
              <a:ea typeface="Calibri" panose="020F0502020204030204" pitchFamily="34" charset="0"/>
            </a:endParaRPr>
          </a:p>
          <a:p>
            <a:r>
              <a:rPr lang="en-US" sz="1800" b="1" dirty="0">
                <a:effectLst/>
                <a:latin typeface="Helvetica Neue"/>
                <a:ea typeface="Times New Roman" panose="02020603050405020304" pitchFamily="18" charset="0"/>
              </a:rPr>
              <a:t>Moved by:</a:t>
            </a:r>
            <a:r>
              <a:rPr lang="en-US" sz="1800" dirty="0">
                <a:effectLst/>
                <a:latin typeface="Helvetica Neue"/>
                <a:ea typeface="Times New Roman" panose="02020603050405020304" pitchFamily="18" charset="0"/>
              </a:rPr>
              <a:t> Phil Beecher (Wi-SUN Alliance)</a:t>
            </a:r>
            <a:endParaRPr lang="en-GB" sz="1800" dirty="0">
              <a:effectLst/>
              <a:latin typeface="Calibri" panose="020F0502020204030204" pitchFamily="34" charset="0"/>
              <a:ea typeface="Calibri" panose="020F0502020204030204" pitchFamily="34" charset="0"/>
            </a:endParaRPr>
          </a:p>
          <a:p>
            <a:r>
              <a:rPr lang="en-US" sz="1800" b="1" dirty="0">
                <a:effectLst/>
                <a:latin typeface="Helvetica Neue"/>
                <a:ea typeface="Times New Roman" panose="02020603050405020304" pitchFamily="18" charset="0"/>
              </a:rPr>
              <a:t>Seconded by:</a:t>
            </a:r>
            <a:r>
              <a:rPr lang="en-US" sz="1800" dirty="0">
                <a:effectLst/>
                <a:latin typeface="Helvetica Neue"/>
                <a:ea typeface="Times New Roman" panose="02020603050405020304" pitchFamily="18" charset="0"/>
              </a:rPr>
              <a:t> Rick Alfvin (</a:t>
            </a:r>
            <a:r>
              <a:rPr lang="en-US" sz="1800" dirty="0" err="1">
                <a:effectLst/>
                <a:latin typeface="Helvetica Neue"/>
                <a:ea typeface="Times New Roman" panose="02020603050405020304" pitchFamily="18" charset="0"/>
              </a:rPr>
              <a:t>Linespeed</a:t>
            </a:r>
            <a:r>
              <a:rPr lang="en-US" sz="1800" dirty="0">
                <a:effectLst/>
                <a:latin typeface="Helvetica Neue"/>
                <a:ea typeface="Times New Roman" panose="02020603050405020304" pitchFamily="18" charset="0"/>
              </a:rPr>
              <a:t>)</a:t>
            </a:r>
            <a:endParaRPr lang="en-GB" sz="1800" dirty="0">
              <a:effectLst/>
              <a:latin typeface="Calibri" panose="020F0502020204030204" pitchFamily="34" charset="0"/>
              <a:ea typeface="Calibri" panose="020F0502020204030204" pitchFamily="34" charset="0"/>
            </a:endParaRPr>
          </a:p>
          <a:p>
            <a:pPr marL="0" indent="0"/>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a:t>
            </a: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25</a:t>
            </a:fld>
            <a:endParaRPr lang="en-US" altLang="en-US"/>
          </a:p>
        </p:txBody>
      </p:sp>
    </p:spTree>
    <p:extLst>
      <p:ext uri="{BB962C8B-B14F-4D97-AF65-F5344CB8AC3E}">
        <p14:creationId xmlns:p14="http://schemas.microsoft.com/office/powerpoint/2010/main" val="2852858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1016001" y="1371601"/>
            <a:ext cx="9976543" cy="4868863"/>
          </a:xfrm>
        </p:spPr>
        <p:txBody>
          <a:bodyPr>
            <a:normAutofit fontScale="92500" lnSpcReduction="2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Identify Content for 802.15.15</a:t>
            </a:r>
          </a:p>
          <a:p>
            <a:pPr marL="857250" lvl="1" indent="-457200">
              <a:buFont typeface="Arial" panose="020B0604020202020204" pitchFamily="34" charset="0"/>
              <a:buChar char="•"/>
            </a:pPr>
            <a:r>
              <a:rPr lang="en-US" dirty="0"/>
              <a:t>Coordinate with SG14 </a:t>
            </a:r>
          </a:p>
          <a:p>
            <a:pPr marL="457200" indent="-457200">
              <a:buFont typeface="Arial" panose="020B0604020202020204" pitchFamily="34" charset="0"/>
              <a:buChar char="•"/>
            </a:pPr>
            <a:r>
              <a:rPr lang="en-US" dirty="0"/>
              <a:t>If EC approves TG, then issue call for officers for TG15 </a:t>
            </a:r>
          </a:p>
          <a:p>
            <a:pPr marL="457200" indent="-457200">
              <a:buFont typeface="Arial" panose="020B0604020202020204" pitchFamily="34" charset="0"/>
              <a:buChar char="•"/>
            </a:pPr>
            <a:r>
              <a:rPr lang="en-US" dirty="0"/>
              <a:t>Outreach to Wi-SUN Alliance, CSA, Thread, </a:t>
            </a:r>
            <a:r>
              <a:rPr lang="en-US"/>
              <a:t>ISA SP100.11a, </a:t>
            </a:r>
            <a:r>
              <a:rPr lang="en-US" dirty="0"/>
              <a:t>Wireless Hart </a:t>
            </a:r>
            <a:r>
              <a:rPr lang="en-US" dirty="0" err="1"/>
              <a:t>etc</a:t>
            </a:r>
            <a:r>
              <a:rPr lang="en-US" dirty="0"/>
              <a:t> …. (same distribution as TG4md)</a:t>
            </a:r>
          </a:p>
          <a:p>
            <a:pPr marL="457200" indent="-457200">
              <a:buFont typeface="Arial" panose="020B0604020202020204" pitchFamily="34" charset="0"/>
              <a:buChar char="•"/>
            </a:pPr>
            <a:r>
              <a:rPr lang="en-US" dirty="0"/>
              <a:t>3 sessions in September Interim (joint session with [ST]G14)</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26</a:t>
            </a:fld>
            <a:endParaRPr lang="en-US" altLang="en-US"/>
          </a:p>
        </p:txBody>
      </p:sp>
    </p:spTree>
    <p:extLst>
      <p:ext uri="{BB962C8B-B14F-4D97-AF65-F5344CB8AC3E}">
        <p14:creationId xmlns:p14="http://schemas.microsoft.com/office/powerpoint/2010/main" val="994593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27</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257947" y="1628801"/>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2213769" y="1988840"/>
            <a:ext cx="7764463" cy="3031232"/>
          </a:xfrm>
        </p:spPr>
        <p:txBody>
          <a:bodyPr/>
          <a:lstStyle/>
          <a:p>
            <a:r>
              <a:rPr lang="en-US" altLang="en-US" dirty="0"/>
              <a:t>July 13-22,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81225" y="897446"/>
            <a:ext cx="7764463" cy="864096"/>
          </a:xfrm>
        </p:spPr>
        <p:txBody>
          <a:bodyPr/>
          <a:lstStyle/>
          <a:p>
            <a:pPr algn="ctr"/>
            <a:r>
              <a:rPr lang="en-US" altLang="en-US" b="1" dirty="0"/>
              <a:t>July 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241967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3" y="1439864"/>
            <a:ext cx="7764463" cy="4732337"/>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Approve May Interim minutes</a:t>
            </a:r>
          </a:p>
          <a:p>
            <a:pPr marL="400050" lvl="1" indent="0"/>
            <a:r>
              <a:rPr lang="en-US" altLang="en-US" sz="1800" dirty="0"/>
              <a:t>https://mentor.ieee.org/802.15/dcn/21/15-21-0323-00-0015-sg15-may-2021-interim-meeting-minutes.docx</a:t>
            </a:r>
          </a:p>
          <a:p>
            <a:pPr marL="514350" indent="-514350">
              <a:buFont typeface="Arial" panose="020B0604020202020204" pitchFamily="34" charset="0"/>
              <a:buAutoNum type="arabicPeriod"/>
            </a:pPr>
            <a:r>
              <a:rPr lang="en-US" altLang="en-US" dirty="0"/>
              <a:t>Review and respond comments received on PAR and CSD</a:t>
            </a:r>
          </a:p>
          <a:p>
            <a:pPr marL="514350" indent="-514350">
              <a:buFont typeface="Arial" panose="020B0604020202020204" pitchFamily="34" charset="0"/>
              <a:buAutoNum type="arabicPeriod"/>
            </a:pPr>
            <a:r>
              <a:rPr lang="en-US" altLang="en-US" dirty="0"/>
              <a:t>Update PAR and CSD as required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35681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July Plenary  – SG15 Agenda</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7</a:t>
            </a:fld>
            <a:endParaRPr lang="en-US" altLang="en-US">
              <a:solidFill>
                <a:schemeClr val="tx1"/>
              </a:solidFill>
            </a:endParaRPr>
          </a:p>
        </p:txBody>
      </p:sp>
      <p:sp>
        <p:nvSpPr>
          <p:cNvPr id="9" name="Content Placeholder 2">
            <a:extLst>
              <a:ext uri="{FF2B5EF4-FFF2-40B4-BE49-F238E27FC236}">
                <a16:creationId xmlns:a16="http://schemas.microsoft.com/office/drawing/2014/main" id="{7C228DC2-69C5-4445-9CEC-FC5FE724C142}"/>
              </a:ext>
            </a:extLst>
          </p:cNvPr>
          <p:cNvSpPr>
            <a:spLocks noGrp="1"/>
          </p:cNvSpPr>
          <p:nvPr>
            <p:ph idx="1"/>
          </p:nvPr>
        </p:nvSpPr>
        <p:spPr>
          <a:xfrm>
            <a:off x="1847529" y="4315209"/>
            <a:ext cx="8050535" cy="1443311"/>
          </a:xfrm>
        </p:spPr>
        <p:txBody>
          <a:bodyPr>
            <a:normAutofit/>
          </a:bodyPr>
          <a:lstStyle/>
          <a:p>
            <a:pPr marL="0" indent="0"/>
            <a:r>
              <a:rPr lang="en-US" dirty="0"/>
              <a:t>SG15 Agenda Focus:</a:t>
            </a:r>
          </a:p>
          <a:p>
            <a:pPr marL="457200" indent="-457200">
              <a:buFont typeface="Arial" panose="020B0604020202020204" pitchFamily="34" charset="0"/>
              <a:buChar char="•"/>
            </a:pPr>
            <a:r>
              <a:rPr lang="en-US" sz="2800" dirty="0"/>
              <a:t>Resolve comments received for PAR and CSD</a:t>
            </a:r>
          </a:p>
          <a:p>
            <a:pPr marL="1257300" lvl="2" indent="-457200">
              <a:buFont typeface="Arial" panose="020B0604020202020204" pitchFamily="34" charset="0"/>
              <a:buChar char="•"/>
            </a:pPr>
            <a:endParaRPr lang="en-US" dirty="0"/>
          </a:p>
        </p:txBody>
      </p:sp>
      <p:graphicFrame>
        <p:nvGraphicFramePr>
          <p:cNvPr id="6" name="Object 5">
            <a:extLst>
              <a:ext uri="{FF2B5EF4-FFF2-40B4-BE49-F238E27FC236}">
                <a16:creationId xmlns:a16="http://schemas.microsoft.com/office/drawing/2014/main" id="{CE3C46C9-6AE1-4DF2-8907-AB2687CEFB36}"/>
              </a:ext>
            </a:extLst>
          </p:cNvPr>
          <p:cNvGraphicFramePr>
            <a:graphicFrameLocks noChangeAspect="1"/>
          </p:cNvGraphicFramePr>
          <p:nvPr>
            <p:extLst>
              <p:ext uri="{D42A27DB-BD31-4B8C-83A1-F6EECF244321}">
                <p14:modId xmlns:p14="http://schemas.microsoft.com/office/powerpoint/2010/main" val="624717333"/>
              </p:ext>
            </p:extLst>
          </p:nvPr>
        </p:nvGraphicFramePr>
        <p:xfrm>
          <a:off x="1703512" y="1484784"/>
          <a:ext cx="8838240" cy="2520280"/>
        </p:xfrm>
        <a:graphic>
          <a:graphicData uri="http://schemas.openxmlformats.org/presentationml/2006/ole">
            <mc:AlternateContent xmlns:mc="http://schemas.openxmlformats.org/markup-compatibility/2006">
              <mc:Choice xmlns:v="urn:schemas-microsoft-com:vml" Requires="v">
                <p:oleObj name="Worksheet" r:id="rId2" imgW="14897215" imgH="4248286" progId="Excel.Sheet.12">
                  <p:embed/>
                </p:oleObj>
              </mc:Choice>
              <mc:Fallback>
                <p:oleObj name="Worksheet" r:id="rId2" imgW="14897215" imgH="4248286" progId="Excel.Sheet.12">
                  <p:embed/>
                  <p:pic>
                    <p:nvPicPr>
                      <p:cNvPr id="6" name="Object 5">
                        <a:extLst>
                          <a:ext uri="{FF2B5EF4-FFF2-40B4-BE49-F238E27FC236}">
                            <a16:creationId xmlns:a16="http://schemas.microsoft.com/office/drawing/2014/main" id="{CE3C46C9-6AE1-4DF2-8907-AB2687CEFB36}"/>
                          </a:ext>
                        </a:extLst>
                      </p:cNvPr>
                      <p:cNvPicPr/>
                      <p:nvPr/>
                    </p:nvPicPr>
                    <p:blipFill>
                      <a:blip r:embed="rId3"/>
                      <a:stretch>
                        <a:fillRect/>
                      </a:stretch>
                    </p:blipFill>
                    <p:spPr>
                      <a:xfrm>
                        <a:off x="1703512" y="1484784"/>
                        <a:ext cx="8838240" cy="2520280"/>
                      </a:xfrm>
                      <a:prstGeom prst="rect">
                        <a:avLst/>
                      </a:prstGeom>
                    </p:spPr>
                  </p:pic>
                </p:oleObj>
              </mc:Fallback>
            </mc:AlternateContent>
          </a:graphicData>
        </a:graphic>
      </p:graphicFrame>
    </p:spTree>
    <p:extLst>
      <p:ext uri="{BB962C8B-B14F-4D97-AF65-F5344CB8AC3E}">
        <p14:creationId xmlns:p14="http://schemas.microsoft.com/office/powerpoint/2010/main" val="46206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and CSD comments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lgn="ctr"/>
            <a:r>
              <a:rPr lang="en-US" altLang="en-US" dirty="0"/>
              <a:t>See following slides</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185900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083559" y="5392934"/>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5222240" cy="1320874"/>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5.2</a:t>
            </a:r>
            <a:r>
              <a:rPr sz="2400" b="1" spc="-15" dirty="0">
                <a:solidFill>
                  <a:schemeClr val="tx1"/>
                </a:solidFill>
                <a:latin typeface="Arial"/>
                <a:cs typeface="Arial"/>
              </a:rPr>
              <a:t> </a:t>
            </a:r>
            <a:r>
              <a:rPr sz="2400" b="1" spc="-5" dirty="0">
                <a:solidFill>
                  <a:schemeClr val="tx1"/>
                </a:solidFill>
                <a:latin typeface="Arial"/>
                <a:cs typeface="Arial"/>
              </a:rPr>
              <a:t>Scope</a:t>
            </a:r>
            <a:r>
              <a:rPr sz="2400" b="1" spc="-15" dirty="0">
                <a:solidFill>
                  <a:schemeClr val="tx1"/>
                </a:solidFill>
                <a:latin typeface="Arial"/>
                <a:cs typeface="Arial"/>
              </a:rPr>
              <a:t> </a:t>
            </a:r>
            <a:r>
              <a:rPr sz="2400" b="1" spc="-5" dirty="0">
                <a:solidFill>
                  <a:schemeClr val="tx1"/>
                </a:solidFill>
                <a:latin typeface="Arial"/>
                <a:cs typeface="Arial"/>
              </a:rPr>
              <a:t>of</a:t>
            </a:r>
            <a:r>
              <a:rPr sz="2400" b="1" spc="-10" dirty="0">
                <a:solidFill>
                  <a:schemeClr val="tx1"/>
                </a:solidFill>
                <a:latin typeface="Arial"/>
                <a:cs typeface="Arial"/>
              </a:rPr>
              <a:t> </a:t>
            </a:r>
            <a:r>
              <a:rPr sz="2400" b="1" spc="-5" dirty="0">
                <a:solidFill>
                  <a:schemeClr val="tx1"/>
                </a:solidFill>
                <a:latin typeface="Arial"/>
                <a:cs typeface="Arial"/>
              </a:rPr>
              <a:t>proposed</a:t>
            </a:r>
            <a:r>
              <a:rPr sz="2400" b="1" spc="-15" dirty="0">
                <a:solidFill>
                  <a:schemeClr val="tx1"/>
                </a:solidFill>
                <a:latin typeface="Arial"/>
                <a:cs typeface="Arial"/>
              </a:rPr>
              <a:t> </a:t>
            </a:r>
            <a:r>
              <a:rPr sz="2400" b="1" dirty="0">
                <a:solidFill>
                  <a:schemeClr val="tx1"/>
                </a:solidFill>
                <a:latin typeface="Arial"/>
                <a:cs typeface="Arial"/>
              </a:rPr>
              <a:t>standard:</a:t>
            </a:r>
            <a:endParaRPr sz="2400" dirty="0">
              <a:solidFill>
                <a:schemeClr val="tx1"/>
              </a:solidFill>
              <a:latin typeface="Arial"/>
              <a:cs typeface="Arial"/>
            </a:endParaRPr>
          </a:p>
        </p:txBody>
      </p:sp>
      <p:sp>
        <p:nvSpPr>
          <p:cNvPr id="6" name="object 6"/>
          <p:cNvSpPr txBox="1"/>
          <p:nvPr/>
        </p:nvSpPr>
        <p:spPr>
          <a:xfrm>
            <a:off x="1304289" y="2173604"/>
            <a:ext cx="8293100" cy="330200"/>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Lst>
            </a:pPr>
            <a:r>
              <a:rPr sz="2000" spc="5" dirty="0">
                <a:solidFill>
                  <a:schemeClr val="tx1"/>
                </a:solidFill>
                <a:latin typeface="Arial"/>
                <a:cs typeface="Arial"/>
              </a:rPr>
              <a:t>The</a:t>
            </a:r>
            <a:r>
              <a:rPr sz="2000" spc="-30" dirty="0">
                <a:solidFill>
                  <a:schemeClr val="tx1"/>
                </a:solidFill>
                <a:latin typeface="Arial"/>
                <a:cs typeface="Arial"/>
              </a:rPr>
              <a:t> </a:t>
            </a:r>
            <a:r>
              <a:rPr sz="2000" dirty="0">
                <a:solidFill>
                  <a:schemeClr val="tx1"/>
                </a:solidFill>
                <a:latin typeface="Arial"/>
                <a:cs typeface="Arial"/>
              </a:rPr>
              <a:t>scope</a:t>
            </a:r>
            <a:r>
              <a:rPr sz="2000" spc="-25" dirty="0">
                <a:solidFill>
                  <a:schemeClr val="tx1"/>
                </a:solidFill>
                <a:latin typeface="Arial"/>
                <a:cs typeface="Arial"/>
              </a:rPr>
              <a:t> </a:t>
            </a:r>
            <a:r>
              <a:rPr sz="2000" dirty="0">
                <a:solidFill>
                  <a:schemeClr val="tx1"/>
                </a:solidFill>
                <a:latin typeface="Arial"/>
                <a:cs typeface="Arial"/>
              </a:rPr>
              <a:t>states,</a:t>
            </a:r>
            <a:r>
              <a:rPr sz="2000" spc="-10" dirty="0">
                <a:solidFill>
                  <a:schemeClr val="tx1"/>
                </a:solidFill>
                <a:latin typeface="Arial"/>
                <a:cs typeface="Arial"/>
              </a:rPr>
              <a:t> </a:t>
            </a:r>
            <a:r>
              <a:rPr sz="2000" dirty="0">
                <a:solidFill>
                  <a:schemeClr val="tx1"/>
                </a:solidFill>
                <a:latin typeface="Arial"/>
                <a:cs typeface="Arial"/>
              </a:rPr>
              <a:t>“This</a:t>
            </a:r>
            <a:r>
              <a:rPr sz="2000" spc="-2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specifies</a:t>
            </a:r>
            <a:r>
              <a:rPr sz="2000" spc="-30" dirty="0">
                <a:solidFill>
                  <a:schemeClr val="tx1"/>
                </a:solidFill>
                <a:latin typeface="Arial"/>
                <a:cs typeface="Arial"/>
              </a:rPr>
              <a:t> </a:t>
            </a:r>
            <a:r>
              <a:rPr sz="2000" dirty="0">
                <a:solidFill>
                  <a:schemeClr val="tx1"/>
                </a:solidFill>
                <a:latin typeface="Arial"/>
                <a:cs typeface="Arial"/>
              </a:rPr>
              <a:t>the</a:t>
            </a:r>
            <a:r>
              <a:rPr sz="2000" spc="-25" dirty="0">
                <a:solidFill>
                  <a:schemeClr val="tx1"/>
                </a:solidFill>
                <a:latin typeface="Arial"/>
                <a:cs typeface="Arial"/>
              </a:rPr>
              <a:t> </a:t>
            </a:r>
            <a:r>
              <a:rPr sz="2000" spc="-5" dirty="0">
                <a:solidFill>
                  <a:schemeClr val="tx1"/>
                </a:solidFill>
                <a:latin typeface="Arial"/>
                <a:cs typeface="Arial"/>
              </a:rPr>
              <a:t>physical</a:t>
            </a:r>
            <a:r>
              <a:rPr sz="2000" spc="5" dirty="0">
                <a:solidFill>
                  <a:schemeClr val="tx1"/>
                </a:solidFill>
                <a:latin typeface="Arial"/>
                <a:cs typeface="Arial"/>
              </a:rPr>
              <a:t> </a:t>
            </a:r>
            <a:r>
              <a:rPr sz="2000" spc="-5" dirty="0">
                <a:solidFill>
                  <a:schemeClr val="tx1"/>
                </a:solidFill>
                <a:latin typeface="Arial"/>
                <a:cs typeface="Arial"/>
              </a:rPr>
              <a:t>layer</a:t>
            </a:r>
            <a:r>
              <a:rPr sz="2000" spc="20" dirty="0">
                <a:solidFill>
                  <a:schemeClr val="tx1"/>
                </a:solidFill>
                <a:latin typeface="Arial"/>
                <a:cs typeface="Arial"/>
              </a:rPr>
              <a:t> </a:t>
            </a:r>
            <a:r>
              <a:rPr sz="2000" spc="-5" dirty="0">
                <a:solidFill>
                  <a:schemeClr val="tx1"/>
                </a:solidFill>
                <a:latin typeface="Arial"/>
                <a:cs typeface="Arial"/>
              </a:rPr>
              <a:t>(PHY)</a:t>
            </a:r>
            <a:r>
              <a:rPr sz="2000" spc="20" dirty="0">
                <a:solidFill>
                  <a:schemeClr val="tx1"/>
                </a:solidFill>
                <a:latin typeface="Arial"/>
                <a:cs typeface="Arial"/>
              </a:rPr>
              <a:t> </a:t>
            </a:r>
            <a:r>
              <a:rPr sz="2000" dirty="0">
                <a:solidFill>
                  <a:schemeClr val="tx1"/>
                </a:solidFill>
                <a:latin typeface="Arial"/>
                <a:cs typeface="Arial"/>
              </a:rPr>
              <a:t>and</a:t>
            </a:r>
            <a:endParaRPr sz="2000">
              <a:solidFill>
                <a:schemeClr val="tx1"/>
              </a:solidFill>
              <a:latin typeface="Arial"/>
              <a:cs typeface="Arial"/>
            </a:endParaRPr>
          </a:p>
        </p:txBody>
      </p:sp>
      <p:sp>
        <p:nvSpPr>
          <p:cNvPr id="7" name="object 7"/>
          <p:cNvSpPr txBox="1"/>
          <p:nvPr/>
        </p:nvSpPr>
        <p:spPr>
          <a:xfrm>
            <a:off x="9655556" y="2210816"/>
            <a:ext cx="1016000" cy="287020"/>
          </a:xfrm>
          <a:prstGeom prst="rect">
            <a:avLst/>
          </a:prstGeom>
          <a:solidFill>
            <a:srgbClr val="FFFF00"/>
          </a:solidFill>
        </p:spPr>
        <p:txBody>
          <a:bodyPr vert="horz" wrap="square" lIns="0" tIns="0" rIns="0" bIns="0" rtlCol="0">
            <a:spAutoFit/>
          </a:bodyPr>
          <a:lstStyle/>
          <a:p>
            <a:pPr marL="1270">
              <a:lnSpc>
                <a:spcPts val="2205"/>
              </a:lnSpc>
            </a:pPr>
            <a:r>
              <a:rPr sz="2000" dirty="0">
                <a:solidFill>
                  <a:schemeClr val="tx1"/>
                </a:solidFill>
                <a:latin typeface="Arial"/>
                <a:cs typeface="Arial"/>
              </a:rPr>
              <a:t>data</a:t>
            </a:r>
            <a:r>
              <a:rPr sz="2000" spc="-65" dirty="0">
                <a:solidFill>
                  <a:schemeClr val="tx1"/>
                </a:solidFill>
                <a:latin typeface="Arial"/>
                <a:cs typeface="Arial"/>
              </a:rPr>
              <a:t> </a:t>
            </a:r>
            <a:r>
              <a:rPr sz="2000" spc="-5" dirty="0">
                <a:solidFill>
                  <a:schemeClr val="tx1"/>
                </a:solidFill>
                <a:latin typeface="Arial"/>
                <a:cs typeface="Arial"/>
              </a:rPr>
              <a:t>link</a:t>
            </a:r>
            <a:endParaRPr sz="2000">
              <a:solidFill>
                <a:schemeClr val="tx1"/>
              </a:solidFill>
              <a:latin typeface="Arial"/>
              <a:cs typeface="Arial"/>
            </a:endParaRPr>
          </a:p>
        </p:txBody>
      </p:sp>
      <p:sp>
        <p:nvSpPr>
          <p:cNvPr id="8" name="object 8"/>
          <p:cNvSpPr txBox="1"/>
          <p:nvPr/>
        </p:nvSpPr>
        <p:spPr>
          <a:xfrm>
            <a:off x="1545336" y="2482595"/>
            <a:ext cx="561340" cy="289560"/>
          </a:xfrm>
          <a:prstGeom prst="rect">
            <a:avLst/>
          </a:prstGeom>
          <a:solidFill>
            <a:srgbClr val="FFFF00"/>
          </a:solidFill>
        </p:spPr>
        <p:txBody>
          <a:bodyPr vert="horz" wrap="square" lIns="0" tIns="0" rIns="0" bIns="0" rtlCol="0">
            <a:spAutoFit/>
          </a:bodyPr>
          <a:lstStyle/>
          <a:p>
            <a:pPr>
              <a:lnSpc>
                <a:spcPts val="2230"/>
              </a:lnSpc>
            </a:pPr>
            <a:r>
              <a:rPr sz="2000" spc="-5" dirty="0">
                <a:solidFill>
                  <a:schemeClr val="tx1"/>
                </a:solidFill>
                <a:latin typeface="Arial"/>
                <a:cs typeface="Arial"/>
              </a:rPr>
              <a:t>la</a:t>
            </a:r>
            <a:r>
              <a:rPr sz="2000" spc="-25" dirty="0">
                <a:solidFill>
                  <a:schemeClr val="tx1"/>
                </a:solidFill>
                <a:latin typeface="Arial"/>
                <a:cs typeface="Arial"/>
              </a:rPr>
              <a:t>y</a:t>
            </a:r>
            <a:r>
              <a:rPr sz="2000" dirty="0">
                <a:solidFill>
                  <a:schemeClr val="tx1"/>
                </a:solidFill>
                <a:latin typeface="Arial"/>
                <a:cs typeface="Arial"/>
              </a:rPr>
              <a:t>er</a:t>
            </a:r>
            <a:endParaRPr sz="2000">
              <a:solidFill>
                <a:schemeClr val="tx1"/>
              </a:solidFill>
              <a:latin typeface="Arial"/>
              <a:cs typeface="Arial"/>
            </a:endParaRPr>
          </a:p>
        </p:txBody>
      </p:sp>
      <p:sp>
        <p:nvSpPr>
          <p:cNvPr id="9" name="object 9"/>
          <p:cNvSpPr txBox="1"/>
          <p:nvPr/>
        </p:nvSpPr>
        <p:spPr>
          <a:xfrm>
            <a:off x="2152904" y="2448178"/>
            <a:ext cx="8230870"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chemeClr val="tx1"/>
                </a:solidFill>
                <a:latin typeface="Arial"/>
                <a:cs typeface="Arial"/>
              </a:rPr>
              <a:t>for</a:t>
            </a:r>
            <a:r>
              <a:rPr sz="2000" spc="-40" dirty="0">
                <a:solidFill>
                  <a:schemeClr val="tx1"/>
                </a:solidFill>
                <a:latin typeface="Arial"/>
                <a:cs typeface="Arial"/>
              </a:rPr>
              <a:t> </a:t>
            </a:r>
            <a:r>
              <a:rPr sz="2000" dirty="0">
                <a:solidFill>
                  <a:schemeClr val="tx1"/>
                </a:solidFill>
                <a:latin typeface="Arial"/>
                <a:cs typeface="Arial"/>
              </a:rPr>
              <a:t>adhoc</a:t>
            </a:r>
            <a:r>
              <a:rPr sz="2000" spc="-35" dirty="0">
                <a:solidFill>
                  <a:schemeClr val="tx1"/>
                </a:solidFill>
                <a:latin typeface="Arial"/>
                <a:cs typeface="Arial"/>
              </a:rPr>
              <a:t> </a:t>
            </a:r>
            <a:r>
              <a:rPr sz="2000" spc="-5" dirty="0">
                <a:solidFill>
                  <a:schemeClr val="tx1"/>
                </a:solidFill>
                <a:latin typeface="Arial"/>
                <a:cs typeface="Arial"/>
              </a:rPr>
              <a:t>low</a:t>
            </a:r>
            <a:r>
              <a:rPr sz="2000" spc="5" dirty="0">
                <a:solidFill>
                  <a:schemeClr val="tx1"/>
                </a:solidFill>
                <a:latin typeface="Arial"/>
                <a:cs typeface="Arial"/>
              </a:rPr>
              <a:t> </a:t>
            </a:r>
            <a:r>
              <a:rPr sz="2000" dirty="0">
                <a:solidFill>
                  <a:schemeClr val="tx1"/>
                </a:solidFill>
                <a:latin typeface="Arial"/>
                <a:cs typeface="Arial"/>
              </a:rPr>
              <a:t>data</a:t>
            </a:r>
            <a:r>
              <a:rPr sz="2000" spc="-30" dirty="0">
                <a:solidFill>
                  <a:schemeClr val="tx1"/>
                </a:solidFill>
                <a:latin typeface="Arial"/>
                <a:cs typeface="Arial"/>
              </a:rPr>
              <a:t> </a:t>
            </a:r>
            <a:r>
              <a:rPr sz="2000" spc="-5" dirty="0">
                <a:solidFill>
                  <a:schemeClr val="tx1"/>
                </a:solidFill>
                <a:latin typeface="Arial"/>
                <a:cs typeface="Arial"/>
              </a:rPr>
              <a:t>rate </a:t>
            </a:r>
            <a:r>
              <a:rPr sz="2000" dirty="0">
                <a:solidFill>
                  <a:schemeClr val="tx1"/>
                </a:solidFill>
                <a:latin typeface="Arial"/>
                <a:cs typeface="Arial"/>
              </a:rPr>
              <a:t>wireless...</a:t>
            </a:r>
            <a:r>
              <a:rPr sz="1800" dirty="0">
                <a:solidFill>
                  <a:schemeClr val="tx1"/>
                </a:solidFill>
                <a:latin typeface="Verdana"/>
                <a:cs typeface="Verdana"/>
              </a:rPr>
              <a:t>”</a:t>
            </a:r>
            <a:r>
              <a:rPr sz="1800" spc="5" dirty="0">
                <a:solidFill>
                  <a:schemeClr val="tx1"/>
                </a:solidFill>
                <a:latin typeface="Verdana"/>
                <a:cs typeface="Verdana"/>
              </a:rPr>
              <a:t> </a:t>
            </a:r>
            <a:r>
              <a:rPr sz="1800" spc="-105" dirty="0">
                <a:solidFill>
                  <a:schemeClr val="tx1"/>
                </a:solidFill>
                <a:latin typeface="Verdana"/>
                <a:cs typeface="Verdana"/>
              </a:rPr>
              <a:t>To</a:t>
            </a:r>
            <a:r>
              <a:rPr sz="1800" spc="15" dirty="0">
                <a:solidFill>
                  <a:schemeClr val="tx1"/>
                </a:solidFill>
                <a:latin typeface="Verdana"/>
                <a:cs typeface="Verdana"/>
              </a:rPr>
              <a:t> </a:t>
            </a:r>
            <a:r>
              <a:rPr sz="1800" spc="-5" dirty="0">
                <a:solidFill>
                  <a:schemeClr val="tx1"/>
                </a:solidFill>
                <a:latin typeface="Verdana"/>
                <a:cs typeface="Verdana"/>
              </a:rPr>
              <a:t>be</a:t>
            </a:r>
            <a:r>
              <a:rPr sz="1800" spc="5" dirty="0">
                <a:solidFill>
                  <a:schemeClr val="tx1"/>
                </a:solidFill>
                <a:latin typeface="Verdana"/>
                <a:cs typeface="Verdana"/>
              </a:rPr>
              <a:t> </a:t>
            </a:r>
            <a:r>
              <a:rPr sz="1800" spc="-5" dirty="0">
                <a:solidFill>
                  <a:schemeClr val="tx1"/>
                </a:solidFill>
                <a:latin typeface="Verdana"/>
                <a:cs typeface="Verdana"/>
              </a:rPr>
              <a:t>consistent</a:t>
            </a:r>
            <a:r>
              <a:rPr sz="1800" spc="20" dirty="0">
                <a:solidFill>
                  <a:schemeClr val="tx1"/>
                </a:solidFill>
                <a:latin typeface="Verdana"/>
                <a:cs typeface="Verdana"/>
              </a:rPr>
              <a:t> </a:t>
            </a:r>
            <a:r>
              <a:rPr sz="1800" spc="-10" dirty="0">
                <a:solidFill>
                  <a:schemeClr val="tx1"/>
                </a:solidFill>
                <a:latin typeface="Verdana"/>
                <a:cs typeface="Verdana"/>
              </a:rPr>
              <a:t>with</a:t>
            </a:r>
            <a:r>
              <a:rPr sz="1800" spc="30" dirty="0">
                <a:solidFill>
                  <a:schemeClr val="tx1"/>
                </a:solidFill>
                <a:latin typeface="Verdana"/>
                <a:cs typeface="Verdana"/>
              </a:rPr>
              <a:t> </a:t>
            </a:r>
            <a:r>
              <a:rPr sz="1800" dirty="0">
                <a:solidFill>
                  <a:schemeClr val="tx1"/>
                </a:solidFill>
                <a:latin typeface="Verdana"/>
                <a:cs typeface="Verdana"/>
              </a:rPr>
              <a:t>other</a:t>
            </a:r>
            <a:r>
              <a:rPr sz="1800" spc="-20" dirty="0">
                <a:solidFill>
                  <a:schemeClr val="tx1"/>
                </a:solidFill>
                <a:latin typeface="Verdana"/>
                <a:cs typeface="Verdana"/>
              </a:rPr>
              <a:t> </a:t>
            </a:r>
            <a:r>
              <a:rPr sz="1800" dirty="0">
                <a:solidFill>
                  <a:schemeClr val="tx1"/>
                </a:solidFill>
                <a:latin typeface="Verdana"/>
                <a:cs typeface="Verdana"/>
              </a:rPr>
              <a:t>IEEE</a:t>
            </a:r>
            <a:r>
              <a:rPr sz="1800" spc="-5" dirty="0">
                <a:solidFill>
                  <a:schemeClr val="tx1"/>
                </a:solidFill>
                <a:latin typeface="Verdana"/>
                <a:cs typeface="Verdana"/>
              </a:rPr>
              <a:t> 802</a:t>
            </a:r>
            <a:endParaRPr sz="1800">
              <a:solidFill>
                <a:schemeClr val="tx1"/>
              </a:solidFill>
              <a:latin typeface="Verdana"/>
              <a:cs typeface="Verdana"/>
            </a:endParaRPr>
          </a:p>
        </p:txBody>
      </p:sp>
      <p:sp>
        <p:nvSpPr>
          <p:cNvPr id="10" name="object 10"/>
          <p:cNvSpPr txBox="1"/>
          <p:nvPr/>
        </p:nvSpPr>
        <p:spPr>
          <a:xfrm>
            <a:off x="1304288" y="2730246"/>
            <a:ext cx="9616247" cy="2756204"/>
          </a:xfrm>
          <a:prstGeom prst="rect">
            <a:avLst/>
          </a:prstGeom>
        </p:spPr>
        <p:txBody>
          <a:bodyPr vert="horz" wrap="square" lIns="0" tIns="41275" rIns="0" bIns="0" rtlCol="0">
            <a:spAutoFit/>
          </a:bodyPr>
          <a:lstStyle/>
          <a:p>
            <a:pPr marL="241300" marR="5080">
              <a:lnSpc>
                <a:spcPct val="89400"/>
              </a:lnSpc>
              <a:spcBef>
                <a:spcPts val="325"/>
              </a:spcBef>
            </a:pPr>
            <a:r>
              <a:rPr sz="1800" spc="-5" dirty="0">
                <a:solidFill>
                  <a:schemeClr val="tx1"/>
                </a:solidFill>
                <a:latin typeface="Verdana"/>
                <a:cs typeface="Verdana"/>
              </a:rPr>
              <a:t>standards</a:t>
            </a:r>
            <a:r>
              <a:rPr sz="1800" spc="5" dirty="0">
                <a:solidFill>
                  <a:schemeClr val="tx1"/>
                </a:solidFill>
                <a:latin typeface="Verdana"/>
                <a:cs typeface="Verdana"/>
              </a:rPr>
              <a:t> </a:t>
            </a:r>
            <a:r>
              <a:rPr sz="1800" spc="-5" dirty="0">
                <a:solidFill>
                  <a:schemeClr val="tx1"/>
                </a:solidFill>
                <a:latin typeface="Verdana"/>
                <a:cs typeface="Verdana"/>
              </a:rPr>
              <a:t>defining</a:t>
            </a:r>
            <a:r>
              <a:rPr sz="1800" spc="40" dirty="0">
                <a:solidFill>
                  <a:schemeClr val="tx1"/>
                </a:solidFill>
                <a:latin typeface="Verdana"/>
                <a:cs typeface="Verdana"/>
              </a:rPr>
              <a:t> </a:t>
            </a:r>
            <a:r>
              <a:rPr sz="1800" spc="-5" dirty="0">
                <a:solidFill>
                  <a:schemeClr val="tx1"/>
                </a:solidFill>
                <a:latin typeface="Verdana"/>
                <a:cs typeface="Verdana"/>
              </a:rPr>
              <a:t>both</a:t>
            </a:r>
            <a:r>
              <a:rPr sz="1800" spc="10" dirty="0">
                <a:solidFill>
                  <a:schemeClr val="tx1"/>
                </a:solidFill>
                <a:latin typeface="Verdana"/>
                <a:cs typeface="Verdana"/>
              </a:rPr>
              <a:t> </a:t>
            </a:r>
            <a:r>
              <a:rPr sz="1800" spc="-5" dirty="0">
                <a:solidFill>
                  <a:schemeClr val="tx1"/>
                </a:solidFill>
                <a:latin typeface="Verdana"/>
                <a:cs typeface="Verdana"/>
              </a:rPr>
              <a:t>the</a:t>
            </a:r>
            <a:r>
              <a:rPr sz="1800" spc="10" dirty="0">
                <a:solidFill>
                  <a:schemeClr val="tx1"/>
                </a:solidFill>
                <a:latin typeface="Verdana"/>
                <a:cs typeface="Verdana"/>
              </a:rPr>
              <a:t> </a:t>
            </a:r>
            <a:r>
              <a:rPr sz="1800" spc="-5" dirty="0">
                <a:solidFill>
                  <a:schemeClr val="tx1"/>
                </a:solidFill>
                <a:latin typeface="Verdana"/>
                <a:cs typeface="Verdana"/>
              </a:rPr>
              <a:t>PHY</a:t>
            </a:r>
            <a:r>
              <a:rPr sz="1800" spc="25" dirty="0">
                <a:solidFill>
                  <a:schemeClr val="tx1"/>
                </a:solidFill>
                <a:latin typeface="Verdana"/>
                <a:cs typeface="Verdana"/>
              </a:rPr>
              <a:t> </a:t>
            </a:r>
            <a:r>
              <a:rPr sz="1800" dirty="0">
                <a:solidFill>
                  <a:schemeClr val="tx1"/>
                </a:solidFill>
                <a:latin typeface="Verdana"/>
                <a:cs typeface="Verdana"/>
              </a:rPr>
              <a:t>and</a:t>
            </a:r>
            <a:r>
              <a:rPr sz="1800" spc="-15" dirty="0">
                <a:solidFill>
                  <a:schemeClr val="tx1"/>
                </a:solidFill>
                <a:latin typeface="Verdana"/>
                <a:cs typeface="Verdana"/>
              </a:rPr>
              <a:t> </a:t>
            </a:r>
            <a:r>
              <a:rPr sz="1800" dirty="0">
                <a:solidFill>
                  <a:schemeClr val="tx1"/>
                </a:solidFill>
                <a:latin typeface="Verdana"/>
                <a:cs typeface="Verdana"/>
              </a:rPr>
              <a:t>MAC,</a:t>
            </a:r>
            <a:r>
              <a:rPr sz="1800" spc="-10" dirty="0">
                <a:solidFill>
                  <a:schemeClr val="tx1"/>
                </a:solidFill>
                <a:latin typeface="Verdana"/>
                <a:cs typeface="Verdana"/>
              </a:rPr>
              <a:t> </a:t>
            </a:r>
            <a:r>
              <a:rPr sz="1800" spc="-5" dirty="0">
                <a:solidFill>
                  <a:schemeClr val="tx1"/>
                </a:solidFill>
                <a:latin typeface="Verdana"/>
                <a:cs typeface="Verdana"/>
              </a:rPr>
              <a:t>the</a:t>
            </a:r>
            <a:r>
              <a:rPr sz="1800" spc="15" dirty="0">
                <a:solidFill>
                  <a:schemeClr val="tx1"/>
                </a:solidFill>
                <a:latin typeface="Verdana"/>
                <a:cs typeface="Verdana"/>
              </a:rPr>
              <a:t> </a:t>
            </a:r>
            <a:r>
              <a:rPr sz="1800" dirty="0">
                <a:solidFill>
                  <a:schemeClr val="tx1"/>
                </a:solidFill>
                <a:latin typeface="Verdana"/>
                <a:cs typeface="Verdana"/>
              </a:rPr>
              <a:t>scope</a:t>
            </a:r>
            <a:r>
              <a:rPr sz="1800" spc="-15" dirty="0">
                <a:solidFill>
                  <a:schemeClr val="tx1"/>
                </a:solidFill>
                <a:latin typeface="Verdana"/>
                <a:cs typeface="Verdana"/>
              </a:rPr>
              <a:t> </a:t>
            </a:r>
            <a:r>
              <a:rPr sz="1800" spc="-5" dirty="0">
                <a:solidFill>
                  <a:schemeClr val="tx1"/>
                </a:solidFill>
                <a:latin typeface="Verdana"/>
                <a:cs typeface="Verdana"/>
              </a:rPr>
              <a:t>should</a:t>
            </a:r>
            <a:r>
              <a:rPr sz="1800" spc="5" dirty="0">
                <a:solidFill>
                  <a:schemeClr val="tx1"/>
                </a:solidFill>
                <a:latin typeface="Verdana"/>
                <a:cs typeface="Verdana"/>
              </a:rPr>
              <a:t> </a:t>
            </a:r>
            <a:r>
              <a:rPr sz="1800" spc="-50" dirty="0">
                <a:solidFill>
                  <a:schemeClr val="tx1"/>
                </a:solidFill>
                <a:latin typeface="Verdana"/>
                <a:cs typeface="Verdana"/>
              </a:rPr>
              <a:t>say,</a:t>
            </a:r>
            <a:r>
              <a:rPr sz="1800" spc="-10" dirty="0">
                <a:solidFill>
                  <a:schemeClr val="tx1"/>
                </a:solidFill>
                <a:latin typeface="Verdana"/>
                <a:cs typeface="Verdana"/>
              </a:rPr>
              <a:t> “This</a:t>
            </a:r>
            <a:r>
              <a:rPr sz="1800" spc="25" dirty="0">
                <a:solidFill>
                  <a:schemeClr val="tx1"/>
                </a:solidFill>
                <a:latin typeface="Verdana"/>
                <a:cs typeface="Verdana"/>
              </a:rPr>
              <a:t> </a:t>
            </a:r>
            <a:r>
              <a:rPr sz="1800" spc="-5" dirty="0">
                <a:solidFill>
                  <a:schemeClr val="tx1"/>
                </a:solidFill>
                <a:latin typeface="Verdana"/>
                <a:cs typeface="Verdana"/>
              </a:rPr>
              <a:t>standard </a:t>
            </a:r>
            <a:r>
              <a:rPr sz="1800" spc="-615" dirty="0">
                <a:solidFill>
                  <a:schemeClr val="tx1"/>
                </a:solidFill>
                <a:latin typeface="Verdana"/>
                <a:cs typeface="Verdana"/>
              </a:rPr>
              <a:t> </a:t>
            </a:r>
            <a:r>
              <a:rPr sz="1800" spc="-5" dirty="0">
                <a:solidFill>
                  <a:schemeClr val="tx1"/>
                </a:solidFill>
                <a:latin typeface="Verdana"/>
                <a:cs typeface="Verdana"/>
              </a:rPr>
              <a:t>specifies</a:t>
            </a:r>
            <a:r>
              <a:rPr sz="1800" spc="30" dirty="0">
                <a:solidFill>
                  <a:schemeClr val="tx1"/>
                </a:solidFill>
                <a:latin typeface="Verdana"/>
                <a:cs typeface="Verdana"/>
              </a:rPr>
              <a:t> </a:t>
            </a:r>
            <a:r>
              <a:rPr sz="1800" spc="-5" dirty="0">
                <a:solidFill>
                  <a:schemeClr val="tx1"/>
                </a:solidFill>
                <a:latin typeface="Verdana"/>
                <a:cs typeface="Verdana"/>
              </a:rPr>
              <a:t>the</a:t>
            </a:r>
            <a:r>
              <a:rPr sz="1800" spc="15" dirty="0">
                <a:solidFill>
                  <a:schemeClr val="tx1"/>
                </a:solidFill>
                <a:latin typeface="Verdana"/>
                <a:cs typeface="Verdana"/>
              </a:rPr>
              <a:t> </a:t>
            </a:r>
            <a:r>
              <a:rPr sz="1800" spc="-10" dirty="0">
                <a:solidFill>
                  <a:schemeClr val="tx1"/>
                </a:solidFill>
                <a:latin typeface="Verdana"/>
                <a:cs typeface="Verdana"/>
              </a:rPr>
              <a:t>physical</a:t>
            </a:r>
            <a:r>
              <a:rPr sz="1800" spc="45" dirty="0">
                <a:solidFill>
                  <a:schemeClr val="tx1"/>
                </a:solidFill>
                <a:latin typeface="Verdana"/>
                <a:cs typeface="Verdana"/>
              </a:rPr>
              <a:t> </a:t>
            </a:r>
            <a:r>
              <a:rPr sz="1800" spc="-15" dirty="0">
                <a:solidFill>
                  <a:schemeClr val="tx1"/>
                </a:solidFill>
                <a:latin typeface="Verdana"/>
                <a:cs typeface="Verdana"/>
              </a:rPr>
              <a:t>layer</a:t>
            </a:r>
            <a:r>
              <a:rPr sz="1800" spc="20" dirty="0">
                <a:solidFill>
                  <a:schemeClr val="tx1"/>
                </a:solidFill>
                <a:latin typeface="Verdana"/>
                <a:cs typeface="Verdana"/>
              </a:rPr>
              <a:t> </a:t>
            </a:r>
            <a:r>
              <a:rPr sz="1800" spc="-5" dirty="0">
                <a:solidFill>
                  <a:schemeClr val="tx1"/>
                </a:solidFill>
                <a:latin typeface="Verdana"/>
                <a:cs typeface="Verdana"/>
              </a:rPr>
              <a:t>(PHY)</a:t>
            </a:r>
            <a:r>
              <a:rPr sz="1800" spc="15" dirty="0">
                <a:solidFill>
                  <a:schemeClr val="tx1"/>
                </a:solidFill>
                <a:latin typeface="Verdana"/>
                <a:cs typeface="Verdana"/>
              </a:rPr>
              <a:t> </a:t>
            </a:r>
            <a:r>
              <a:rPr sz="1800" dirty="0">
                <a:solidFill>
                  <a:schemeClr val="tx1"/>
                </a:solidFill>
                <a:latin typeface="Verdana"/>
                <a:cs typeface="Verdana"/>
              </a:rPr>
              <a:t>and</a:t>
            </a:r>
            <a:r>
              <a:rPr sz="1800" spc="5" dirty="0">
                <a:solidFill>
                  <a:schemeClr val="tx1"/>
                </a:solidFill>
                <a:latin typeface="Verdana"/>
                <a:cs typeface="Verdana"/>
              </a:rPr>
              <a:t> </a:t>
            </a:r>
            <a:r>
              <a:rPr sz="1800" spc="-5" dirty="0">
                <a:solidFill>
                  <a:schemeClr val="tx1"/>
                </a:solidFill>
                <a:latin typeface="Verdana"/>
                <a:cs typeface="Verdana"/>
              </a:rPr>
              <a:t>media</a:t>
            </a:r>
            <a:r>
              <a:rPr sz="1800" spc="10" dirty="0">
                <a:solidFill>
                  <a:schemeClr val="tx1"/>
                </a:solidFill>
                <a:latin typeface="Verdana"/>
                <a:cs typeface="Verdana"/>
              </a:rPr>
              <a:t> </a:t>
            </a:r>
            <a:r>
              <a:rPr sz="1800" dirty="0">
                <a:solidFill>
                  <a:schemeClr val="tx1"/>
                </a:solidFill>
                <a:latin typeface="Verdana"/>
                <a:cs typeface="Verdana"/>
              </a:rPr>
              <a:t>access</a:t>
            </a:r>
            <a:r>
              <a:rPr sz="1800" spc="-5" dirty="0">
                <a:solidFill>
                  <a:schemeClr val="tx1"/>
                </a:solidFill>
                <a:latin typeface="Verdana"/>
                <a:cs typeface="Verdana"/>
              </a:rPr>
              <a:t> control (MAC)</a:t>
            </a:r>
            <a:r>
              <a:rPr sz="1800" spc="-20" dirty="0">
                <a:solidFill>
                  <a:schemeClr val="tx1"/>
                </a:solidFill>
                <a:latin typeface="Verdana"/>
                <a:cs typeface="Verdana"/>
              </a:rPr>
              <a:t> </a:t>
            </a:r>
            <a:r>
              <a:rPr sz="1800" spc="-10" dirty="0">
                <a:solidFill>
                  <a:schemeClr val="tx1"/>
                </a:solidFill>
                <a:latin typeface="Verdana"/>
                <a:cs typeface="Verdana"/>
              </a:rPr>
              <a:t>sublayer</a:t>
            </a:r>
            <a:r>
              <a:rPr sz="1800" spc="50" dirty="0">
                <a:solidFill>
                  <a:schemeClr val="tx1"/>
                </a:solidFill>
                <a:latin typeface="Verdana"/>
                <a:cs typeface="Verdana"/>
              </a:rPr>
              <a:t> </a:t>
            </a:r>
            <a:r>
              <a:rPr sz="1800" spc="5" dirty="0">
                <a:solidFill>
                  <a:schemeClr val="tx1"/>
                </a:solidFill>
                <a:latin typeface="Arial"/>
                <a:cs typeface="Arial"/>
              </a:rPr>
              <a:t>for </a:t>
            </a:r>
            <a:r>
              <a:rPr sz="1800" spc="10" dirty="0">
                <a:solidFill>
                  <a:schemeClr val="tx1"/>
                </a:solidFill>
                <a:latin typeface="Arial"/>
                <a:cs typeface="Arial"/>
              </a:rPr>
              <a:t> </a:t>
            </a:r>
            <a:r>
              <a:rPr sz="1800" spc="-5" dirty="0">
                <a:solidFill>
                  <a:schemeClr val="tx1"/>
                </a:solidFill>
                <a:latin typeface="Arial"/>
                <a:cs typeface="Arial"/>
              </a:rPr>
              <a:t>adhoc </a:t>
            </a:r>
            <a:r>
              <a:rPr sz="1800" dirty="0">
                <a:solidFill>
                  <a:schemeClr val="tx1"/>
                </a:solidFill>
                <a:latin typeface="Arial"/>
                <a:cs typeface="Arial"/>
              </a:rPr>
              <a:t>low</a:t>
            </a:r>
            <a:r>
              <a:rPr sz="1800" spc="-5" dirty="0">
                <a:solidFill>
                  <a:schemeClr val="tx1"/>
                </a:solidFill>
                <a:latin typeface="Arial"/>
                <a:cs typeface="Arial"/>
              </a:rPr>
              <a:t> data</a:t>
            </a:r>
            <a:r>
              <a:rPr sz="1800" dirty="0">
                <a:solidFill>
                  <a:schemeClr val="tx1"/>
                </a:solidFill>
                <a:latin typeface="Arial"/>
                <a:cs typeface="Arial"/>
              </a:rPr>
              <a:t> </a:t>
            </a:r>
            <a:r>
              <a:rPr sz="1800" spc="-5" dirty="0">
                <a:solidFill>
                  <a:schemeClr val="tx1"/>
                </a:solidFill>
                <a:latin typeface="Arial"/>
                <a:cs typeface="Arial"/>
              </a:rPr>
              <a:t>rate</a:t>
            </a:r>
            <a:r>
              <a:rPr sz="1800" dirty="0">
                <a:solidFill>
                  <a:schemeClr val="tx1"/>
                </a:solidFill>
                <a:latin typeface="Arial"/>
                <a:cs typeface="Arial"/>
              </a:rPr>
              <a:t> </a:t>
            </a:r>
            <a:r>
              <a:rPr sz="1800" spc="-40" dirty="0">
                <a:solidFill>
                  <a:schemeClr val="tx1"/>
                </a:solidFill>
                <a:latin typeface="Arial"/>
                <a:cs typeface="Arial"/>
              </a:rPr>
              <a:t>wireless</a:t>
            </a:r>
            <a:r>
              <a:rPr sz="1800" spc="-40" dirty="0">
                <a:solidFill>
                  <a:schemeClr val="tx1"/>
                </a:solidFill>
                <a:latin typeface="Verdana"/>
                <a:cs typeface="Verdana"/>
              </a:rPr>
              <a:t>…”</a:t>
            </a:r>
            <a:endParaRPr sz="1800" dirty="0">
              <a:solidFill>
                <a:schemeClr val="tx1"/>
              </a:solidFill>
              <a:latin typeface="Verdana"/>
              <a:cs typeface="Verdana"/>
            </a:endParaRPr>
          </a:p>
          <a:p>
            <a:pPr marL="241300" indent="-228600">
              <a:lnSpc>
                <a:spcPct val="100000"/>
              </a:lnSpc>
              <a:spcBef>
                <a:spcPts val="245"/>
              </a:spcBef>
              <a:buChar char="•"/>
              <a:tabLst>
                <a:tab pos="240665" algn="l"/>
                <a:tab pos="241300" algn="l"/>
              </a:tabLst>
            </a:pPr>
            <a:r>
              <a:rPr sz="2000" spc="-5" dirty="0">
                <a:solidFill>
                  <a:schemeClr val="tx1"/>
                </a:solidFill>
                <a:latin typeface="Arial"/>
                <a:cs typeface="Arial"/>
              </a:rPr>
              <a:t>Change</a:t>
            </a:r>
            <a:r>
              <a:rPr sz="2000" spc="-10" dirty="0">
                <a:solidFill>
                  <a:schemeClr val="tx1"/>
                </a:solidFill>
                <a:latin typeface="Arial"/>
                <a:cs typeface="Arial"/>
              </a:rPr>
              <a:t> </a:t>
            </a:r>
            <a:r>
              <a:rPr sz="2000" dirty="0">
                <a:solidFill>
                  <a:schemeClr val="tx1"/>
                </a:solidFill>
                <a:latin typeface="Arial"/>
                <a:cs typeface="Arial"/>
              </a:rPr>
              <a:t>“data</a:t>
            </a:r>
            <a:r>
              <a:rPr sz="2000" spc="-30" dirty="0">
                <a:solidFill>
                  <a:schemeClr val="tx1"/>
                </a:solidFill>
                <a:latin typeface="Arial"/>
                <a:cs typeface="Arial"/>
              </a:rPr>
              <a:t> </a:t>
            </a:r>
            <a:r>
              <a:rPr sz="2000" spc="-5" dirty="0">
                <a:solidFill>
                  <a:schemeClr val="tx1"/>
                </a:solidFill>
                <a:latin typeface="Arial"/>
                <a:cs typeface="Arial"/>
              </a:rPr>
              <a:t>link</a:t>
            </a:r>
            <a:r>
              <a:rPr sz="2000" dirty="0">
                <a:solidFill>
                  <a:schemeClr val="tx1"/>
                </a:solidFill>
                <a:latin typeface="Arial"/>
                <a:cs typeface="Arial"/>
              </a:rPr>
              <a:t> </a:t>
            </a:r>
            <a:r>
              <a:rPr sz="2000" spc="-5" dirty="0">
                <a:solidFill>
                  <a:schemeClr val="tx1"/>
                </a:solidFill>
                <a:latin typeface="Arial"/>
                <a:cs typeface="Arial"/>
              </a:rPr>
              <a:t>layer”</a:t>
            </a:r>
            <a:r>
              <a:rPr sz="2000" spc="15" dirty="0">
                <a:solidFill>
                  <a:schemeClr val="tx1"/>
                </a:solidFill>
                <a:latin typeface="Arial"/>
                <a:cs typeface="Arial"/>
              </a:rPr>
              <a:t> </a:t>
            </a:r>
            <a:r>
              <a:rPr sz="2000" dirty="0">
                <a:solidFill>
                  <a:schemeClr val="tx1"/>
                </a:solidFill>
                <a:latin typeface="Arial"/>
                <a:cs typeface="Arial"/>
              </a:rPr>
              <a:t>to</a:t>
            </a:r>
            <a:r>
              <a:rPr sz="2000" spc="-30" dirty="0">
                <a:solidFill>
                  <a:schemeClr val="tx1"/>
                </a:solidFill>
                <a:latin typeface="Arial"/>
                <a:cs typeface="Arial"/>
              </a:rPr>
              <a:t> </a:t>
            </a:r>
            <a:r>
              <a:rPr sz="2000" dirty="0">
                <a:solidFill>
                  <a:schemeClr val="tx1"/>
                </a:solidFill>
                <a:latin typeface="Arial"/>
                <a:cs typeface="Arial"/>
              </a:rPr>
              <a:t>“media</a:t>
            </a:r>
            <a:r>
              <a:rPr sz="2000" spc="-15" dirty="0">
                <a:solidFill>
                  <a:schemeClr val="tx1"/>
                </a:solidFill>
                <a:latin typeface="Arial"/>
                <a:cs typeface="Arial"/>
              </a:rPr>
              <a:t> </a:t>
            </a:r>
            <a:r>
              <a:rPr sz="2000" dirty="0">
                <a:solidFill>
                  <a:schemeClr val="tx1"/>
                </a:solidFill>
                <a:latin typeface="Arial"/>
                <a:cs typeface="Arial"/>
              </a:rPr>
              <a:t>access</a:t>
            </a:r>
            <a:r>
              <a:rPr sz="2000" spc="-35" dirty="0">
                <a:solidFill>
                  <a:schemeClr val="tx1"/>
                </a:solidFill>
                <a:latin typeface="Arial"/>
                <a:cs typeface="Arial"/>
              </a:rPr>
              <a:t> </a:t>
            </a:r>
            <a:r>
              <a:rPr sz="2000" dirty="0">
                <a:solidFill>
                  <a:schemeClr val="tx1"/>
                </a:solidFill>
                <a:latin typeface="Arial"/>
                <a:cs typeface="Arial"/>
              </a:rPr>
              <a:t>control</a:t>
            </a:r>
            <a:r>
              <a:rPr sz="2000" spc="-25" dirty="0">
                <a:solidFill>
                  <a:schemeClr val="tx1"/>
                </a:solidFill>
                <a:latin typeface="Arial"/>
                <a:cs typeface="Arial"/>
              </a:rPr>
              <a:t> </a:t>
            </a:r>
            <a:r>
              <a:rPr sz="2000" spc="-5" dirty="0">
                <a:solidFill>
                  <a:schemeClr val="tx1"/>
                </a:solidFill>
                <a:latin typeface="Arial"/>
                <a:cs typeface="Arial"/>
              </a:rPr>
              <a:t>(MAC)</a:t>
            </a:r>
            <a:r>
              <a:rPr sz="2000" dirty="0">
                <a:solidFill>
                  <a:schemeClr val="tx1"/>
                </a:solidFill>
                <a:latin typeface="Arial"/>
                <a:cs typeface="Arial"/>
              </a:rPr>
              <a:t> </a:t>
            </a:r>
            <a:r>
              <a:rPr sz="2000" spc="-5" dirty="0">
                <a:solidFill>
                  <a:schemeClr val="tx1"/>
                </a:solidFill>
                <a:latin typeface="Arial"/>
                <a:cs typeface="Arial"/>
              </a:rPr>
              <a:t>sublayer”</a:t>
            </a:r>
            <a:endParaRPr lang="en-US" sz="2000" spc="-5" dirty="0">
              <a:solidFill>
                <a:schemeClr val="tx1"/>
              </a:solidFill>
              <a:latin typeface="Arial"/>
              <a:cs typeface="Arial"/>
            </a:endParaRPr>
          </a:p>
          <a:p>
            <a:pPr marL="241300" indent="-228600">
              <a:lnSpc>
                <a:spcPct val="100000"/>
              </a:lnSpc>
              <a:spcBef>
                <a:spcPts val="245"/>
              </a:spcBef>
              <a:buChar char="•"/>
              <a:tabLst>
                <a:tab pos="240665" algn="l"/>
                <a:tab pos="241300" algn="l"/>
              </a:tabLst>
            </a:pPr>
            <a:endParaRPr lang="en-US" sz="2000" spc="-5" dirty="0">
              <a:solidFill>
                <a:schemeClr val="tx1"/>
              </a:solidFill>
              <a:latin typeface="Arial"/>
              <a:cs typeface="Arial"/>
            </a:endParaRPr>
          </a:p>
          <a:p>
            <a:pPr marL="12700">
              <a:spcBef>
                <a:spcPts val="244"/>
              </a:spcBef>
              <a:tabLst>
                <a:tab pos="240665" algn="l"/>
                <a:tab pos="241300" algn="l"/>
              </a:tabLst>
            </a:pPr>
            <a:r>
              <a:rPr lang="en-US" sz="2000" dirty="0">
                <a:solidFill>
                  <a:schemeClr val="tx1"/>
                </a:solidFill>
                <a:latin typeface="Arial"/>
                <a:cs typeface="Arial"/>
              </a:rPr>
              <a:t>Response – </a:t>
            </a:r>
            <a:r>
              <a:rPr lang="en-US" sz="2000" dirty="0">
                <a:solidFill>
                  <a:srgbClr val="0000FF"/>
                </a:solidFill>
                <a:latin typeface="Arial"/>
                <a:cs typeface="Arial"/>
              </a:rPr>
              <a:t>All instances of the use of data link layer have been changed to medium access control (MAC) sublayer.</a:t>
            </a:r>
          </a:p>
          <a:p>
            <a:pPr marL="12700">
              <a:spcBef>
                <a:spcPts val="245"/>
              </a:spcBef>
              <a:tabLst>
                <a:tab pos="240665" algn="l"/>
                <a:tab pos="241300" algn="l"/>
              </a:tabLst>
            </a:pPr>
            <a:endParaRPr lang="en-US" sz="2000" dirty="0">
              <a:solidFill>
                <a:schemeClr val="tx1"/>
              </a:solidFill>
              <a:latin typeface="Arial"/>
              <a:cs typeface="Arial"/>
            </a:endParaRPr>
          </a:p>
          <a:p>
            <a:pPr marL="241300" indent="-228600">
              <a:lnSpc>
                <a:spcPct val="100000"/>
              </a:lnSpc>
              <a:spcBef>
                <a:spcPts val="245"/>
              </a:spcBef>
              <a:buChar char="•"/>
              <a:tabLst>
                <a:tab pos="240665" algn="l"/>
                <a:tab pos="241300" algn="l"/>
              </a:tabLst>
            </a:pPr>
            <a:endParaRPr sz="2000" dirty="0">
              <a:solidFill>
                <a:schemeClr val="tx1"/>
              </a:solidFill>
              <a:latin typeface="Arial"/>
              <a:cs typeface="Arial"/>
            </a:endParaRPr>
          </a:p>
        </p:txBody>
      </p:sp>
      <p:sp>
        <p:nvSpPr>
          <p:cNvPr id="11" name="Slide Number Placeholder 3">
            <a:extLst>
              <a:ext uri="{FF2B5EF4-FFF2-40B4-BE49-F238E27FC236}">
                <a16:creationId xmlns:a16="http://schemas.microsoft.com/office/drawing/2014/main" id="{041B5EB4-37AB-434E-A2CD-0CB06941959B}"/>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29265</TotalTime>
  <Words>3044</Words>
  <Application>Microsoft Office PowerPoint</Application>
  <PresentationFormat>Widescreen</PresentationFormat>
  <Paragraphs>267</Paragraphs>
  <Slides>27</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Helvetica Neue</vt:lpstr>
      <vt:lpstr>Arial</vt:lpstr>
      <vt:lpstr>Calibri</vt:lpstr>
      <vt:lpstr>Helvetica</vt:lpstr>
      <vt:lpstr>Times New Roman</vt:lpstr>
      <vt:lpstr>Verdana</vt:lpstr>
      <vt:lpstr>Wingdings</vt:lpstr>
      <vt:lpstr>Office Theme</vt:lpstr>
      <vt:lpstr>Worksheet</vt:lpstr>
      <vt:lpstr>PowerPoint Presentation</vt:lpstr>
      <vt:lpstr>802.15 Study Group Meeting</vt:lpstr>
      <vt:lpstr>IEEE-SA Patent, Copyright, and Participation Policies</vt:lpstr>
      <vt:lpstr>IEEE 802 Ground Rules</vt:lpstr>
      <vt:lpstr>July 13-22, 2021 </vt:lpstr>
      <vt:lpstr>Proposed Agenda</vt:lpstr>
      <vt:lpstr>July Plenary  – SG15 Agenda</vt:lpstr>
      <vt:lpstr>PAR and CSD comments</vt:lpstr>
      <vt:lpstr>PowerPoint Presentation</vt:lpstr>
      <vt:lpstr>PowerPoint Presentation</vt:lpstr>
      <vt:lpstr>PowerPoint Presentation</vt:lpstr>
      <vt:lpstr>PowerPoint Presentation</vt:lpstr>
      <vt:lpstr>Draft P802.15.15 (1)</vt:lpstr>
      <vt:lpstr>Draft P802.15.15 (2)</vt:lpstr>
      <vt:lpstr>Draft P802.15.15 (3)</vt:lpstr>
      <vt:lpstr>Draft P802.15.15 (4)</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(cont)</vt:lpstr>
      <vt:lpstr>10. 802.15.15 Standard: Ad-Hoc Low-Rate Wireless Networks, PAR and CSD  (CSD Comments cont)</vt:lpstr>
      <vt:lpstr>SG Motion</vt:lpstr>
      <vt:lpstr>SG Motion</vt:lpstr>
      <vt:lpstr>WG Motion</vt:lpstr>
      <vt:lpstr>WG Motion</vt:lpstr>
      <vt:lpstr>Next Steps</vt:lpstr>
      <vt:lpstr>Adjourned Thanks</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IEEE802.15</dc:subject>
  <dc:creator>phil@beecher.co.uk</dc:creator>
  <cp:keywords/>
  <dc:description/>
  <cp:lastModifiedBy>Phil Beecher</cp:lastModifiedBy>
  <cp:revision>161</cp:revision>
  <cp:lastPrinted>2000-03-07T00:55:37Z</cp:lastPrinted>
  <dcterms:created xsi:type="dcterms:W3CDTF">2016-01-17T22:48:36Z</dcterms:created>
  <dcterms:modified xsi:type="dcterms:W3CDTF">2021-07-22T14:12:36Z</dcterms:modified>
  <cp:category>SG15 Opening / Closing Report -July 2021</cp:category>
</cp:coreProperties>
</file>