
<file path=[Content_Types].xml><?xml version="1.0" encoding="utf-8"?>
<Types xmlns="http://schemas.openxmlformats.org/package/2006/content-types">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7"/>
  </p:notesMasterIdLst>
  <p:sldIdLst>
    <p:sldId id="287" r:id="rId2"/>
    <p:sldId id="290" r:id="rId3"/>
    <p:sldId id="304" r:id="rId4"/>
    <p:sldId id="317" r:id="rId5"/>
    <p:sldId id="319" r:id="rId6"/>
    <p:sldId id="320" r:id="rId7"/>
    <p:sldId id="314" r:id="rId8"/>
    <p:sldId id="323" r:id="rId9"/>
    <p:sldId id="269" r:id="rId10"/>
    <p:sldId id="270" r:id="rId11"/>
    <p:sldId id="271" r:id="rId12"/>
    <p:sldId id="272" r:id="rId13"/>
    <p:sldId id="289" r:id="rId14"/>
    <p:sldId id="300" r:id="rId15"/>
    <p:sldId id="301" r:id="rId16"/>
    <p:sldId id="302" r:id="rId17"/>
    <p:sldId id="342" r:id="rId18"/>
    <p:sldId id="349" r:id="rId19"/>
    <p:sldId id="355" r:id="rId20"/>
    <p:sldId id="350" r:id="rId21"/>
    <p:sldId id="351" r:id="rId22"/>
    <p:sldId id="363" r:id="rId23"/>
    <p:sldId id="364" r:id="rId24"/>
    <p:sldId id="322" r:id="rId25"/>
    <p:sldId id="296" r:id="rId26"/>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D8D4ED-0304-4B79-843E-D5A119DA0893}" v="2" dt="2021-07-20T16:27:23.5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94" d="100"/>
          <a:sy n="94" d="100"/>
        </p:scale>
        <p:origin x="96" y="4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13</a:t>
            </a:fld>
            <a:endParaRPr lang="en-US"/>
          </a:p>
        </p:txBody>
      </p:sp>
    </p:spTree>
    <p:extLst>
      <p:ext uri="{BB962C8B-B14F-4D97-AF65-F5344CB8AC3E}">
        <p14:creationId xmlns:p14="http://schemas.microsoft.com/office/powerpoint/2010/main" val="2419570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14</a:t>
            </a:fld>
            <a:endParaRPr lang="en-US"/>
          </a:p>
        </p:txBody>
      </p:sp>
    </p:spTree>
    <p:extLst>
      <p:ext uri="{BB962C8B-B14F-4D97-AF65-F5344CB8AC3E}">
        <p14:creationId xmlns:p14="http://schemas.microsoft.com/office/powerpoint/2010/main" val="1420407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15</a:t>
            </a:fld>
            <a:endParaRPr lang="en-US"/>
          </a:p>
        </p:txBody>
      </p:sp>
    </p:spTree>
    <p:extLst>
      <p:ext uri="{BB962C8B-B14F-4D97-AF65-F5344CB8AC3E}">
        <p14:creationId xmlns:p14="http://schemas.microsoft.com/office/powerpoint/2010/main" val="1316590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3" y="698500"/>
            <a:ext cx="6121400" cy="3443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16</a:t>
            </a:fld>
            <a:endParaRPr lang="en-US"/>
          </a:p>
        </p:txBody>
      </p:sp>
    </p:spTree>
    <p:extLst>
      <p:ext uri="{BB962C8B-B14F-4D97-AF65-F5344CB8AC3E}">
        <p14:creationId xmlns:p14="http://schemas.microsoft.com/office/powerpoint/2010/main" val="325953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a:t>
            </a:r>
            <a:r>
              <a:rPr lang="en-GB" sz="1200" b="1" i="0" dirty="0">
                <a:solidFill>
                  <a:srgbClr val="000000"/>
                </a:solidFill>
                <a:effectLst/>
                <a:latin typeface="Times New Roman" panose="02020603050405020304" pitchFamily="18" charset="0"/>
                <a:cs typeface="Times New Roman" panose="02020603050405020304" pitchFamily="18" charset="0"/>
              </a:rPr>
              <a:t>15-21-0371-02-0015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July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265-03-0015-sg15-ns-nb-par-working-draft.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ieee802.org/"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July Plenary SG15 Opening</a:t>
            </a:r>
            <a:r>
              <a:rPr lang="en-US" altLang="en-US" sz="1600" b="1">
                <a:latin typeface="Times New Roman" panose="02020603050405020304" pitchFamily="18" charset="0"/>
              </a:rPr>
              <a:t>/Closing </a:t>
            </a:r>
            <a:r>
              <a:rPr lang="en-US" altLang="en-US" sz="1600" b="1" dirty="0">
                <a:latin typeface="Times New Roman" panose="02020603050405020304" pitchFamily="18" charset="0"/>
              </a:rPr>
              <a:t>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20,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46125" y="171196"/>
            <a:ext cx="90551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Calibri"/>
                <a:cs typeface="Calibri"/>
              </a:rPr>
              <a:t>July</a:t>
            </a:r>
            <a:r>
              <a:rPr sz="1800" b="1" spc="-70" dirty="0">
                <a:solidFill>
                  <a:schemeClr val="tx1"/>
                </a:solidFill>
                <a:latin typeface="Calibri"/>
                <a:cs typeface="Calibri"/>
              </a:rPr>
              <a:t> </a:t>
            </a:r>
            <a:r>
              <a:rPr sz="1800" b="1" dirty="0">
                <a:solidFill>
                  <a:schemeClr val="tx1"/>
                </a:solidFill>
                <a:latin typeface="Calibri"/>
                <a:cs typeface="Calibri"/>
              </a:rPr>
              <a:t>2021</a:t>
            </a:r>
            <a:endParaRPr sz="1800">
              <a:solidFill>
                <a:schemeClr val="tx1"/>
              </a:solidFill>
              <a:latin typeface="Calibri"/>
              <a:cs typeface="Calibri"/>
            </a:endParaRPr>
          </a:p>
        </p:txBody>
      </p:sp>
      <p:sp>
        <p:nvSpPr>
          <p:cNvPr id="4" name="object 4"/>
          <p:cNvSpPr txBox="1"/>
          <p:nvPr/>
        </p:nvSpPr>
        <p:spPr>
          <a:xfrm>
            <a:off x="2927648" y="5642923"/>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5" name="object 5"/>
          <p:cNvSpPr txBox="1"/>
          <p:nvPr/>
        </p:nvSpPr>
        <p:spPr>
          <a:xfrm>
            <a:off x="847089" y="860171"/>
            <a:ext cx="10360025" cy="4701287"/>
          </a:xfrm>
          <a:prstGeom prst="rect">
            <a:avLst/>
          </a:prstGeom>
        </p:spPr>
        <p:txBody>
          <a:bodyPr vert="horz" wrap="square" lIns="0" tIns="12700" rIns="0" bIns="0" rtlCol="0">
            <a:spAutoFit/>
          </a:bodyPr>
          <a:lstStyle/>
          <a:p>
            <a:pPr marL="12700">
              <a:lnSpc>
                <a:spcPct val="100000"/>
              </a:lnSpc>
              <a:spcBef>
                <a:spcPts val="100"/>
              </a:spcBef>
            </a:pPr>
            <a:r>
              <a:rPr sz="2800" b="1" spc="-110" dirty="0">
                <a:solidFill>
                  <a:schemeClr val="tx1"/>
                </a:solidFill>
                <a:latin typeface="Arial"/>
                <a:cs typeface="Arial"/>
              </a:rPr>
              <a:t>PAR</a:t>
            </a:r>
            <a:endParaRPr sz="2800" dirty="0">
              <a:solidFill>
                <a:schemeClr val="tx1"/>
              </a:solidFill>
              <a:latin typeface="Arial"/>
              <a:cs typeface="Arial"/>
            </a:endParaRPr>
          </a:p>
          <a:p>
            <a:pPr>
              <a:lnSpc>
                <a:spcPct val="100000"/>
              </a:lnSpc>
              <a:spcBef>
                <a:spcPts val="25"/>
              </a:spcBef>
            </a:pPr>
            <a:endParaRPr sz="3300" dirty="0">
              <a:solidFill>
                <a:schemeClr val="tx1"/>
              </a:solidFill>
              <a:latin typeface="Arial"/>
              <a:cs typeface="Arial"/>
            </a:endParaRPr>
          </a:p>
          <a:p>
            <a:pPr marL="469900">
              <a:lnSpc>
                <a:spcPct val="100000"/>
              </a:lnSpc>
            </a:pPr>
            <a:r>
              <a:rPr sz="2400" b="1" spc="-5" dirty="0">
                <a:solidFill>
                  <a:schemeClr val="tx1"/>
                </a:solidFill>
                <a:latin typeface="Arial"/>
                <a:cs typeface="Arial"/>
              </a:rPr>
              <a:t>5.5</a:t>
            </a:r>
            <a:r>
              <a:rPr sz="2400" b="1" spc="-10" dirty="0">
                <a:solidFill>
                  <a:schemeClr val="tx1"/>
                </a:solidFill>
                <a:latin typeface="Arial"/>
                <a:cs typeface="Arial"/>
              </a:rPr>
              <a:t> </a:t>
            </a:r>
            <a:r>
              <a:rPr sz="2400" b="1" dirty="0">
                <a:solidFill>
                  <a:schemeClr val="tx1"/>
                </a:solidFill>
                <a:latin typeface="Arial"/>
                <a:cs typeface="Arial"/>
              </a:rPr>
              <a:t>Need</a:t>
            </a:r>
            <a:r>
              <a:rPr sz="2400" b="1" spc="-20" dirty="0">
                <a:solidFill>
                  <a:schemeClr val="tx1"/>
                </a:solidFill>
                <a:latin typeface="Arial"/>
                <a:cs typeface="Arial"/>
              </a:rPr>
              <a:t> </a:t>
            </a:r>
            <a:r>
              <a:rPr sz="2400" b="1" dirty="0">
                <a:solidFill>
                  <a:schemeClr val="tx1"/>
                </a:solidFill>
                <a:latin typeface="Arial"/>
                <a:cs typeface="Arial"/>
              </a:rPr>
              <a:t>for</a:t>
            </a:r>
            <a:r>
              <a:rPr sz="2400" b="1" spc="-10" dirty="0">
                <a:solidFill>
                  <a:schemeClr val="tx1"/>
                </a:solidFill>
                <a:latin typeface="Arial"/>
                <a:cs typeface="Arial"/>
              </a:rPr>
              <a:t> </a:t>
            </a:r>
            <a:r>
              <a:rPr sz="2400" b="1" spc="-5" dirty="0">
                <a:solidFill>
                  <a:schemeClr val="tx1"/>
                </a:solidFill>
                <a:latin typeface="Arial"/>
                <a:cs typeface="Arial"/>
              </a:rPr>
              <a:t>the</a:t>
            </a:r>
            <a:r>
              <a:rPr sz="2400" b="1" spc="-10" dirty="0">
                <a:solidFill>
                  <a:schemeClr val="tx1"/>
                </a:solidFill>
                <a:latin typeface="Arial"/>
                <a:cs typeface="Arial"/>
              </a:rPr>
              <a:t> </a:t>
            </a:r>
            <a:r>
              <a:rPr sz="2400" b="1" spc="-5" dirty="0">
                <a:solidFill>
                  <a:schemeClr val="tx1"/>
                </a:solidFill>
                <a:latin typeface="Arial"/>
                <a:cs typeface="Arial"/>
              </a:rPr>
              <a:t>Project:</a:t>
            </a:r>
            <a:endParaRPr sz="2400" dirty="0">
              <a:solidFill>
                <a:schemeClr val="tx1"/>
              </a:solidFill>
              <a:latin typeface="Arial"/>
              <a:cs typeface="Arial"/>
            </a:endParaRPr>
          </a:p>
          <a:p>
            <a:pPr marL="698500" marR="5080" indent="-228600">
              <a:lnSpc>
                <a:spcPts val="2160"/>
              </a:lnSpc>
              <a:spcBef>
                <a:spcPts val="555"/>
              </a:spcBef>
              <a:buChar char="•"/>
              <a:tabLst>
                <a:tab pos="697865" algn="l"/>
                <a:tab pos="698500" algn="l"/>
                <a:tab pos="5306060" algn="l"/>
              </a:tabLst>
            </a:pPr>
            <a:r>
              <a:rPr spc="5" dirty="0">
                <a:solidFill>
                  <a:schemeClr val="tx1"/>
                </a:solidFill>
                <a:latin typeface="Arial"/>
                <a:cs typeface="Arial"/>
              </a:rPr>
              <a:t>The </a:t>
            </a:r>
            <a:r>
              <a:rPr dirty="0">
                <a:solidFill>
                  <a:schemeClr val="tx1"/>
                </a:solidFill>
                <a:latin typeface="Arial"/>
                <a:cs typeface="Arial"/>
              </a:rPr>
              <a:t>references to standards 802.15.4-2020, 805.15.4w-2020, 802.15.4y-2021, and </a:t>
            </a:r>
            <a:r>
              <a:rPr spc="5" dirty="0">
                <a:solidFill>
                  <a:schemeClr val="tx1"/>
                </a:solidFill>
                <a:latin typeface="Arial"/>
                <a:cs typeface="Arial"/>
              </a:rPr>
              <a:t> </a:t>
            </a:r>
            <a:r>
              <a:rPr dirty="0">
                <a:solidFill>
                  <a:schemeClr val="tx1"/>
                </a:solidFill>
                <a:latin typeface="Arial"/>
                <a:cs typeface="Arial"/>
              </a:rPr>
              <a:t>802.15.4z-2020</a:t>
            </a:r>
            <a:r>
              <a:rPr spc="-65" dirty="0">
                <a:solidFill>
                  <a:schemeClr val="tx1"/>
                </a:solidFill>
                <a:latin typeface="Arial"/>
                <a:cs typeface="Arial"/>
              </a:rPr>
              <a:t> </a:t>
            </a:r>
            <a:r>
              <a:rPr dirty="0">
                <a:solidFill>
                  <a:schemeClr val="tx1"/>
                </a:solidFill>
                <a:latin typeface="Arial"/>
                <a:cs typeface="Arial"/>
              </a:rPr>
              <a:t>are</a:t>
            </a:r>
            <a:r>
              <a:rPr spc="-10" dirty="0">
                <a:solidFill>
                  <a:schemeClr val="tx1"/>
                </a:solidFill>
                <a:latin typeface="Arial"/>
                <a:cs typeface="Arial"/>
              </a:rPr>
              <a:t> </a:t>
            </a:r>
            <a:r>
              <a:rPr dirty="0">
                <a:solidFill>
                  <a:schemeClr val="tx1"/>
                </a:solidFill>
                <a:latin typeface="Arial"/>
                <a:cs typeface="Arial"/>
              </a:rPr>
              <a:t>not</a:t>
            </a:r>
            <a:r>
              <a:rPr spc="-30" dirty="0">
                <a:solidFill>
                  <a:schemeClr val="tx1"/>
                </a:solidFill>
                <a:latin typeface="Arial"/>
                <a:cs typeface="Arial"/>
              </a:rPr>
              <a:t> </a:t>
            </a:r>
            <a:r>
              <a:rPr dirty="0">
                <a:solidFill>
                  <a:schemeClr val="tx1"/>
                </a:solidFill>
                <a:latin typeface="Arial"/>
                <a:cs typeface="Arial"/>
              </a:rPr>
              <a:t>proper</a:t>
            </a:r>
            <a:r>
              <a:rPr spc="-35" dirty="0">
                <a:solidFill>
                  <a:schemeClr val="tx1"/>
                </a:solidFill>
                <a:latin typeface="Arial"/>
                <a:cs typeface="Arial"/>
              </a:rPr>
              <a:t> </a:t>
            </a:r>
            <a:r>
              <a:rPr dirty="0">
                <a:solidFill>
                  <a:schemeClr val="tx1"/>
                </a:solidFill>
                <a:latin typeface="Arial"/>
                <a:cs typeface="Arial"/>
              </a:rPr>
              <a:t>references</a:t>
            </a:r>
            <a:r>
              <a:rPr spc="-55" dirty="0">
                <a:solidFill>
                  <a:schemeClr val="tx1"/>
                </a:solidFill>
                <a:latin typeface="Arial"/>
                <a:cs typeface="Arial"/>
              </a:rPr>
              <a:t> </a:t>
            </a:r>
            <a:r>
              <a:rPr dirty="0">
                <a:solidFill>
                  <a:schemeClr val="tx1"/>
                </a:solidFill>
                <a:latin typeface="Arial"/>
                <a:cs typeface="Arial"/>
              </a:rPr>
              <a:t>to</a:t>
            </a:r>
            <a:r>
              <a:rPr spc="-25" dirty="0">
                <a:solidFill>
                  <a:schemeClr val="tx1"/>
                </a:solidFill>
                <a:latin typeface="Arial"/>
                <a:cs typeface="Arial"/>
              </a:rPr>
              <a:t> </a:t>
            </a:r>
            <a:r>
              <a:rPr dirty="0">
                <a:solidFill>
                  <a:schemeClr val="tx1"/>
                </a:solidFill>
                <a:latin typeface="Arial"/>
                <a:cs typeface="Arial"/>
              </a:rPr>
              <a:t>IEEE</a:t>
            </a:r>
            <a:r>
              <a:rPr spc="-5" dirty="0">
                <a:solidFill>
                  <a:schemeClr val="tx1"/>
                </a:solidFill>
                <a:latin typeface="Arial"/>
                <a:cs typeface="Arial"/>
              </a:rPr>
              <a:t> </a:t>
            </a:r>
            <a:r>
              <a:rPr dirty="0">
                <a:solidFill>
                  <a:schemeClr val="tx1"/>
                </a:solidFill>
                <a:latin typeface="Arial"/>
                <a:cs typeface="Arial"/>
              </a:rPr>
              <a:t>Standards.</a:t>
            </a:r>
            <a:r>
              <a:rPr spc="10" dirty="0">
                <a:solidFill>
                  <a:schemeClr val="tx1"/>
                </a:solidFill>
                <a:latin typeface="Arial"/>
                <a:cs typeface="Arial"/>
              </a:rPr>
              <a:t> </a:t>
            </a:r>
            <a:r>
              <a:rPr dirty="0">
                <a:solidFill>
                  <a:schemeClr val="tx1"/>
                </a:solidFill>
                <a:latin typeface="Arial"/>
                <a:cs typeface="Arial"/>
              </a:rPr>
              <a:t>Precede</a:t>
            </a:r>
            <a:r>
              <a:rPr spc="-20" dirty="0">
                <a:solidFill>
                  <a:schemeClr val="tx1"/>
                </a:solidFill>
                <a:latin typeface="Arial"/>
                <a:cs typeface="Arial"/>
              </a:rPr>
              <a:t> </a:t>
            </a:r>
            <a:r>
              <a:rPr dirty="0">
                <a:solidFill>
                  <a:schemeClr val="tx1"/>
                </a:solidFill>
                <a:latin typeface="Arial"/>
                <a:cs typeface="Arial"/>
              </a:rPr>
              <a:t>the</a:t>
            </a:r>
            <a:r>
              <a:rPr spc="-25" dirty="0">
                <a:solidFill>
                  <a:schemeClr val="tx1"/>
                </a:solidFill>
                <a:latin typeface="Arial"/>
                <a:cs typeface="Arial"/>
              </a:rPr>
              <a:t> </a:t>
            </a:r>
            <a:r>
              <a:rPr dirty="0">
                <a:solidFill>
                  <a:schemeClr val="tx1"/>
                </a:solidFill>
                <a:latin typeface="Arial"/>
                <a:cs typeface="Arial"/>
              </a:rPr>
              <a:t>referenced </a:t>
            </a:r>
            <a:r>
              <a:rPr spc="-540" dirty="0">
                <a:solidFill>
                  <a:schemeClr val="tx1"/>
                </a:solidFill>
                <a:latin typeface="Arial"/>
                <a:cs typeface="Arial"/>
              </a:rPr>
              <a:t> </a:t>
            </a:r>
            <a:r>
              <a:rPr dirty="0">
                <a:solidFill>
                  <a:schemeClr val="tx1"/>
                </a:solidFill>
                <a:latin typeface="Arial"/>
                <a:cs typeface="Arial"/>
              </a:rPr>
              <a:t>standards</a:t>
            </a:r>
            <a:r>
              <a:rPr spc="-50" dirty="0">
                <a:solidFill>
                  <a:schemeClr val="tx1"/>
                </a:solidFill>
                <a:latin typeface="Arial"/>
                <a:cs typeface="Arial"/>
              </a:rPr>
              <a:t> </a:t>
            </a:r>
            <a:r>
              <a:rPr spc="-10" dirty="0">
                <a:solidFill>
                  <a:schemeClr val="tx1"/>
                </a:solidFill>
                <a:latin typeface="Arial"/>
                <a:cs typeface="Arial"/>
              </a:rPr>
              <a:t>with</a:t>
            </a:r>
            <a:r>
              <a:rPr spc="35" dirty="0">
                <a:solidFill>
                  <a:schemeClr val="tx1"/>
                </a:solidFill>
                <a:latin typeface="Arial"/>
                <a:cs typeface="Arial"/>
              </a:rPr>
              <a:t> </a:t>
            </a:r>
            <a:r>
              <a:rPr dirty="0">
                <a:solidFill>
                  <a:schemeClr val="tx1"/>
                </a:solidFill>
                <a:latin typeface="Arial"/>
                <a:cs typeface="Arial"/>
              </a:rPr>
              <a:t>“IEEE Std”</a:t>
            </a:r>
            <a:r>
              <a:rPr spc="-40" dirty="0">
                <a:solidFill>
                  <a:schemeClr val="tx1"/>
                </a:solidFill>
                <a:latin typeface="Arial"/>
                <a:cs typeface="Arial"/>
              </a:rPr>
              <a:t> </a:t>
            </a:r>
            <a:r>
              <a:rPr spc="-5" dirty="0">
                <a:solidFill>
                  <a:schemeClr val="tx1"/>
                </a:solidFill>
                <a:latin typeface="Arial"/>
                <a:cs typeface="Arial"/>
              </a:rPr>
              <a:t>in</a:t>
            </a:r>
            <a:r>
              <a:rPr spc="15" dirty="0">
                <a:solidFill>
                  <a:schemeClr val="tx1"/>
                </a:solidFill>
                <a:latin typeface="Arial"/>
                <a:cs typeface="Arial"/>
              </a:rPr>
              <a:t> </a:t>
            </a:r>
            <a:r>
              <a:rPr dirty="0">
                <a:solidFill>
                  <a:schemeClr val="tx1"/>
                </a:solidFill>
                <a:latin typeface="Arial"/>
                <a:cs typeface="Arial"/>
              </a:rPr>
              <a:t>each</a:t>
            </a:r>
            <a:r>
              <a:rPr spc="-20" dirty="0">
                <a:solidFill>
                  <a:schemeClr val="tx1"/>
                </a:solidFill>
                <a:latin typeface="Arial"/>
                <a:cs typeface="Arial"/>
              </a:rPr>
              <a:t> </a:t>
            </a:r>
            <a:r>
              <a:rPr dirty="0">
                <a:solidFill>
                  <a:schemeClr val="tx1"/>
                </a:solidFill>
                <a:latin typeface="Arial"/>
                <a:cs typeface="Arial"/>
              </a:rPr>
              <a:t>case.	NOTE: changes </a:t>
            </a:r>
            <a:r>
              <a:rPr spc="-5" dirty="0">
                <a:solidFill>
                  <a:schemeClr val="tx1"/>
                </a:solidFill>
                <a:latin typeface="Arial"/>
                <a:cs typeface="Arial"/>
              </a:rPr>
              <a:t>in </a:t>
            </a:r>
            <a:r>
              <a:rPr dirty="0">
                <a:solidFill>
                  <a:schemeClr val="tx1"/>
                </a:solidFill>
                <a:latin typeface="Arial"/>
                <a:cs typeface="Arial"/>
              </a:rPr>
              <a:t>sections 7.1 and 8.1 are </a:t>
            </a:r>
            <a:r>
              <a:rPr spc="5" dirty="0">
                <a:solidFill>
                  <a:schemeClr val="tx1"/>
                </a:solidFill>
                <a:latin typeface="Arial"/>
                <a:cs typeface="Arial"/>
              </a:rPr>
              <a:t> </a:t>
            </a:r>
            <a:r>
              <a:rPr dirty="0">
                <a:solidFill>
                  <a:schemeClr val="tx1"/>
                </a:solidFill>
                <a:latin typeface="Arial"/>
                <a:cs typeface="Arial"/>
              </a:rPr>
              <a:t>also</a:t>
            </a:r>
            <a:r>
              <a:rPr spc="-20" dirty="0">
                <a:solidFill>
                  <a:schemeClr val="tx1"/>
                </a:solidFill>
                <a:latin typeface="Arial"/>
                <a:cs typeface="Arial"/>
              </a:rPr>
              <a:t> </a:t>
            </a:r>
            <a:r>
              <a:rPr dirty="0">
                <a:solidFill>
                  <a:schemeClr val="tx1"/>
                </a:solidFill>
                <a:latin typeface="Arial"/>
                <a:cs typeface="Arial"/>
              </a:rPr>
              <a:t>needed.</a:t>
            </a:r>
          </a:p>
          <a:p>
            <a:pPr>
              <a:lnSpc>
                <a:spcPct val="100000"/>
              </a:lnSpc>
              <a:spcBef>
                <a:spcPts val="15"/>
              </a:spcBef>
              <a:buFont typeface="Arial"/>
              <a:buChar char="•"/>
            </a:pPr>
            <a:endParaRPr sz="2400" dirty="0">
              <a:solidFill>
                <a:schemeClr val="tx1"/>
              </a:solidFill>
              <a:latin typeface="Arial"/>
              <a:cs typeface="Arial"/>
            </a:endParaRPr>
          </a:p>
          <a:p>
            <a:pPr marL="698500" indent="-228600">
              <a:lnSpc>
                <a:spcPts val="2280"/>
              </a:lnSpc>
              <a:buChar char="•"/>
              <a:tabLst>
                <a:tab pos="697865" algn="l"/>
                <a:tab pos="698500" algn="l"/>
              </a:tabLst>
            </a:pPr>
            <a:r>
              <a:rPr spc="5" dirty="0">
                <a:solidFill>
                  <a:schemeClr val="tx1"/>
                </a:solidFill>
                <a:latin typeface="Arial"/>
                <a:cs typeface="Arial"/>
              </a:rPr>
              <a:t>The</a:t>
            </a:r>
            <a:r>
              <a:rPr spc="-30" dirty="0">
                <a:solidFill>
                  <a:schemeClr val="tx1"/>
                </a:solidFill>
                <a:latin typeface="Arial"/>
                <a:cs typeface="Arial"/>
              </a:rPr>
              <a:t> </a:t>
            </a:r>
            <a:r>
              <a:rPr dirty="0">
                <a:solidFill>
                  <a:schemeClr val="tx1"/>
                </a:solidFill>
                <a:latin typeface="Arial"/>
                <a:cs typeface="Arial"/>
              </a:rPr>
              <a:t>first</a:t>
            </a:r>
            <a:r>
              <a:rPr spc="-30" dirty="0">
                <a:solidFill>
                  <a:schemeClr val="tx1"/>
                </a:solidFill>
                <a:latin typeface="Arial"/>
                <a:cs typeface="Arial"/>
              </a:rPr>
              <a:t> </a:t>
            </a:r>
            <a:r>
              <a:rPr dirty="0">
                <a:solidFill>
                  <a:schemeClr val="tx1"/>
                </a:solidFill>
                <a:latin typeface="Arial"/>
                <a:cs typeface="Arial"/>
              </a:rPr>
              <a:t>sentence</a:t>
            </a:r>
            <a:r>
              <a:rPr spc="-45" dirty="0">
                <a:solidFill>
                  <a:schemeClr val="tx1"/>
                </a:solidFill>
                <a:latin typeface="Arial"/>
                <a:cs typeface="Arial"/>
              </a:rPr>
              <a:t> </a:t>
            </a:r>
            <a:r>
              <a:rPr spc="-5" dirty="0">
                <a:solidFill>
                  <a:schemeClr val="tx1"/>
                </a:solidFill>
                <a:latin typeface="Arial"/>
                <a:cs typeface="Arial"/>
              </a:rPr>
              <a:t>is</a:t>
            </a:r>
            <a:r>
              <a:rPr spc="5" dirty="0">
                <a:solidFill>
                  <a:schemeClr val="tx1"/>
                </a:solidFill>
                <a:latin typeface="Arial"/>
                <a:cs typeface="Arial"/>
              </a:rPr>
              <a:t> </a:t>
            </a:r>
            <a:r>
              <a:rPr dirty="0">
                <a:solidFill>
                  <a:schemeClr val="tx1"/>
                </a:solidFill>
                <a:latin typeface="Arial"/>
                <a:cs typeface="Arial"/>
              </a:rPr>
              <a:t>confusing</a:t>
            </a:r>
            <a:r>
              <a:rPr spc="-40" dirty="0">
                <a:solidFill>
                  <a:schemeClr val="tx1"/>
                </a:solidFill>
                <a:latin typeface="Arial"/>
                <a:cs typeface="Arial"/>
              </a:rPr>
              <a:t> </a:t>
            </a:r>
            <a:r>
              <a:rPr spc="-5" dirty="0">
                <a:solidFill>
                  <a:schemeClr val="tx1"/>
                </a:solidFill>
                <a:latin typeface="Arial"/>
                <a:cs typeface="Arial"/>
              </a:rPr>
              <a:t>in</a:t>
            </a:r>
            <a:r>
              <a:rPr spc="10" dirty="0">
                <a:solidFill>
                  <a:schemeClr val="tx1"/>
                </a:solidFill>
                <a:latin typeface="Arial"/>
                <a:cs typeface="Arial"/>
              </a:rPr>
              <a:t> </a:t>
            </a:r>
            <a:r>
              <a:rPr dirty="0">
                <a:solidFill>
                  <a:schemeClr val="tx1"/>
                </a:solidFill>
                <a:latin typeface="Arial"/>
                <a:cs typeface="Arial"/>
              </a:rPr>
              <a:t>its</a:t>
            </a:r>
            <a:r>
              <a:rPr spc="-15" dirty="0">
                <a:solidFill>
                  <a:schemeClr val="tx1"/>
                </a:solidFill>
                <a:latin typeface="Arial"/>
                <a:cs typeface="Arial"/>
              </a:rPr>
              <a:t> </a:t>
            </a:r>
            <a:r>
              <a:rPr dirty="0">
                <a:solidFill>
                  <a:schemeClr val="tx1"/>
                </a:solidFill>
                <a:latin typeface="Arial"/>
                <a:cs typeface="Arial"/>
              </a:rPr>
              <a:t>use</a:t>
            </a:r>
            <a:r>
              <a:rPr spc="-5" dirty="0">
                <a:solidFill>
                  <a:schemeClr val="tx1"/>
                </a:solidFill>
                <a:latin typeface="Arial"/>
                <a:cs typeface="Arial"/>
              </a:rPr>
              <a:t> </a:t>
            </a:r>
            <a:r>
              <a:rPr dirty="0">
                <a:solidFill>
                  <a:schemeClr val="tx1"/>
                </a:solidFill>
                <a:latin typeface="Arial"/>
                <a:cs typeface="Arial"/>
              </a:rPr>
              <a:t>of</a:t>
            </a:r>
            <a:r>
              <a:rPr spc="-35" dirty="0">
                <a:solidFill>
                  <a:schemeClr val="tx1"/>
                </a:solidFill>
                <a:latin typeface="Arial"/>
                <a:cs typeface="Arial"/>
              </a:rPr>
              <a:t> </a:t>
            </a:r>
            <a:r>
              <a:rPr spc="5" dirty="0">
                <a:solidFill>
                  <a:schemeClr val="tx1"/>
                </a:solidFill>
                <a:latin typeface="Arial"/>
                <a:cs typeface="Arial"/>
              </a:rPr>
              <a:t>802.15.4-2020.</a:t>
            </a:r>
            <a:r>
              <a:rPr spc="-70" dirty="0">
                <a:solidFill>
                  <a:schemeClr val="tx1"/>
                </a:solidFill>
                <a:latin typeface="Arial"/>
                <a:cs typeface="Arial"/>
              </a:rPr>
              <a:t> </a:t>
            </a:r>
            <a:r>
              <a:rPr spc="5" dirty="0">
                <a:solidFill>
                  <a:schemeClr val="tx1"/>
                </a:solidFill>
                <a:latin typeface="Arial"/>
                <a:cs typeface="Arial"/>
              </a:rPr>
              <a:t>We</a:t>
            </a:r>
            <a:r>
              <a:rPr spc="-65" dirty="0">
                <a:solidFill>
                  <a:schemeClr val="tx1"/>
                </a:solidFill>
                <a:latin typeface="Arial"/>
                <a:cs typeface="Arial"/>
              </a:rPr>
              <a:t> </a:t>
            </a:r>
            <a:r>
              <a:rPr dirty="0">
                <a:solidFill>
                  <a:schemeClr val="tx1"/>
                </a:solidFill>
                <a:latin typeface="Arial"/>
                <a:cs typeface="Arial"/>
              </a:rPr>
              <a:t>recommend</a:t>
            </a:r>
            <a:r>
              <a:rPr spc="-65" dirty="0">
                <a:solidFill>
                  <a:schemeClr val="tx1"/>
                </a:solidFill>
                <a:latin typeface="Arial"/>
                <a:cs typeface="Arial"/>
              </a:rPr>
              <a:t> </a:t>
            </a:r>
            <a:r>
              <a:rPr dirty="0">
                <a:solidFill>
                  <a:schemeClr val="tx1"/>
                </a:solidFill>
                <a:latin typeface="Arial"/>
                <a:cs typeface="Arial"/>
              </a:rPr>
              <a:t>the</a:t>
            </a:r>
          </a:p>
          <a:p>
            <a:pPr marL="698500">
              <a:lnSpc>
                <a:spcPts val="2280"/>
              </a:lnSpc>
            </a:pPr>
            <a:r>
              <a:rPr spc="-5" dirty="0">
                <a:solidFill>
                  <a:schemeClr val="tx1"/>
                </a:solidFill>
                <a:latin typeface="Arial"/>
                <a:cs typeface="Arial"/>
              </a:rPr>
              <a:t>following</a:t>
            </a:r>
            <a:r>
              <a:rPr spc="-15" dirty="0">
                <a:solidFill>
                  <a:schemeClr val="tx1"/>
                </a:solidFill>
                <a:latin typeface="Arial"/>
                <a:cs typeface="Arial"/>
              </a:rPr>
              <a:t> </a:t>
            </a:r>
            <a:r>
              <a:rPr dirty="0">
                <a:solidFill>
                  <a:schemeClr val="tx1"/>
                </a:solidFill>
                <a:latin typeface="Arial"/>
                <a:cs typeface="Arial"/>
              </a:rPr>
              <a:t>replacement:</a:t>
            </a:r>
          </a:p>
          <a:p>
            <a:pPr marL="1155065" marR="69850" lvl="1" indent="-228600">
              <a:lnSpc>
                <a:spcPct val="89900"/>
              </a:lnSpc>
              <a:spcBef>
                <a:spcPts val="520"/>
              </a:spcBef>
              <a:buChar char="•"/>
              <a:tabLst>
                <a:tab pos="1155065" algn="l"/>
                <a:tab pos="1155700" algn="l"/>
              </a:tabLst>
            </a:pPr>
            <a:r>
              <a:rPr sz="1400" dirty="0">
                <a:solidFill>
                  <a:schemeClr val="tx1"/>
                </a:solidFill>
                <a:latin typeface="Arial"/>
                <a:cs typeface="Arial"/>
              </a:rPr>
              <a:t>The</a:t>
            </a:r>
            <a:r>
              <a:rPr sz="1400" spc="-5" dirty="0">
                <a:solidFill>
                  <a:schemeClr val="tx1"/>
                </a:solidFill>
                <a:latin typeface="Arial"/>
                <a:cs typeface="Arial"/>
              </a:rPr>
              <a:t> IEEE</a:t>
            </a:r>
            <a:r>
              <a:rPr sz="1400" spc="15" dirty="0">
                <a:solidFill>
                  <a:schemeClr val="tx1"/>
                </a:solidFill>
                <a:latin typeface="Arial"/>
                <a:cs typeface="Arial"/>
              </a:rPr>
              <a:t> </a:t>
            </a:r>
            <a:r>
              <a:rPr sz="1400" spc="-10" dirty="0">
                <a:solidFill>
                  <a:schemeClr val="tx1"/>
                </a:solidFill>
                <a:latin typeface="Arial"/>
                <a:cs typeface="Arial"/>
              </a:rPr>
              <a:t>802.15.4-2020</a:t>
            </a:r>
            <a:r>
              <a:rPr sz="1400" spc="110" dirty="0">
                <a:solidFill>
                  <a:schemeClr val="tx1"/>
                </a:solidFill>
                <a:latin typeface="Arial"/>
                <a:cs typeface="Arial"/>
              </a:rPr>
              <a:t> </a:t>
            </a:r>
            <a:r>
              <a:rPr sz="1400" spc="-10" dirty="0">
                <a:solidFill>
                  <a:schemeClr val="tx1"/>
                </a:solidFill>
                <a:latin typeface="Arial"/>
                <a:cs typeface="Arial"/>
              </a:rPr>
              <a:t>standard</a:t>
            </a:r>
            <a:r>
              <a:rPr sz="1400" spc="30" dirty="0">
                <a:solidFill>
                  <a:schemeClr val="tx1"/>
                </a:solidFill>
                <a:latin typeface="Arial"/>
                <a:cs typeface="Arial"/>
              </a:rPr>
              <a:t> </a:t>
            </a:r>
            <a:r>
              <a:rPr sz="1400" spc="-5" dirty="0">
                <a:solidFill>
                  <a:schemeClr val="tx1"/>
                </a:solidFill>
                <a:latin typeface="Arial"/>
                <a:cs typeface="Arial"/>
              </a:rPr>
              <a:t>(as</a:t>
            </a:r>
            <a:r>
              <a:rPr sz="1400" spc="20" dirty="0">
                <a:solidFill>
                  <a:schemeClr val="tx1"/>
                </a:solidFill>
                <a:latin typeface="Arial"/>
                <a:cs typeface="Arial"/>
              </a:rPr>
              <a:t> </a:t>
            </a:r>
            <a:r>
              <a:rPr sz="1400" spc="-10" dirty="0">
                <a:solidFill>
                  <a:schemeClr val="tx1"/>
                </a:solidFill>
                <a:latin typeface="Arial"/>
                <a:cs typeface="Arial"/>
              </a:rPr>
              <a:t>amended</a:t>
            </a:r>
            <a:r>
              <a:rPr sz="1400" spc="55" dirty="0">
                <a:solidFill>
                  <a:schemeClr val="tx1"/>
                </a:solidFill>
                <a:latin typeface="Arial"/>
                <a:cs typeface="Arial"/>
              </a:rPr>
              <a:t> </a:t>
            </a:r>
            <a:r>
              <a:rPr sz="1400" spc="-10" dirty="0">
                <a:solidFill>
                  <a:schemeClr val="tx1"/>
                </a:solidFill>
                <a:latin typeface="Arial"/>
                <a:cs typeface="Arial"/>
              </a:rPr>
              <a:t>by</a:t>
            </a:r>
            <a:r>
              <a:rPr sz="1400" spc="20" dirty="0">
                <a:solidFill>
                  <a:schemeClr val="tx1"/>
                </a:solidFill>
                <a:latin typeface="Arial"/>
                <a:cs typeface="Arial"/>
              </a:rPr>
              <a:t> </a:t>
            </a:r>
            <a:r>
              <a:rPr sz="1400" spc="-10" dirty="0">
                <a:solidFill>
                  <a:schemeClr val="tx1"/>
                </a:solidFill>
                <a:latin typeface="Arial"/>
                <a:cs typeface="Arial"/>
              </a:rPr>
              <a:t>IEEE</a:t>
            </a:r>
            <a:r>
              <a:rPr sz="1400" spc="10" dirty="0">
                <a:solidFill>
                  <a:schemeClr val="tx1"/>
                </a:solidFill>
                <a:latin typeface="Arial"/>
                <a:cs typeface="Arial"/>
              </a:rPr>
              <a:t> </a:t>
            </a:r>
            <a:r>
              <a:rPr sz="1400" spc="-10" dirty="0">
                <a:solidFill>
                  <a:schemeClr val="tx1"/>
                </a:solidFill>
                <a:latin typeface="Arial"/>
                <a:cs typeface="Arial"/>
              </a:rPr>
              <a:t>805.15.4w-2020,</a:t>
            </a:r>
            <a:r>
              <a:rPr sz="1400" spc="95" dirty="0">
                <a:solidFill>
                  <a:schemeClr val="tx1"/>
                </a:solidFill>
                <a:latin typeface="Arial"/>
                <a:cs typeface="Arial"/>
              </a:rPr>
              <a:t> </a:t>
            </a:r>
            <a:r>
              <a:rPr sz="1400" spc="-5" dirty="0">
                <a:solidFill>
                  <a:schemeClr val="tx1"/>
                </a:solidFill>
                <a:latin typeface="Arial"/>
                <a:cs typeface="Arial"/>
              </a:rPr>
              <a:t>IEEE</a:t>
            </a:r>
            <a:r>
              <a:rPr sz="1400" spc="15" dirty="0">
                <a:solidFill>
                  <a:schemeClr val="tx1"/>
                </a:solidFill>
                <a:latin typeface="Arial"/>
                <a:cs typeface="Arial"/>
              </a:rPr>
              <a:t> </a:t>
            </a:r>
            <a:r>
              <a:rPr sz="1400" spc="-10" dirty="0">
                <a:solidFill>
                  <a:schemeClr val="tx1"/>
                </a:solidFill>
                <a:latin typeface="Arial"/>
                <a:cs typeface="Arial"/>
              </a:rPr>
              <a:t>802.15.4y-2021,</a:t>
            </a:r>
            <a:r>
              <a:rPr sz="1400" spc="95" dirty="0">
                <a:solidFill>
                  <a:schemeClr val="tx1"/>
                </a:solidFill>
                <a:latin typeface="Arial"/>
                <a:cs typeface="Arial"/>
              </a:rPr>
              <a:t> </a:t>
            </a:r>
            <a:r>
              <a:rPr sz="1400" spc="-10" dirty="0">
                <a:solidFill>
                  <a:schemeClr val="tx1"/>
                </a:solidFill>
                <a:latin typeface="Arial"/>
                <a:cs typeface="Arial"/>
              </a:rPr>
              <a:t>and </a:t>
            </a:r>
            <a:r>
              <a:rPr sz="1400" spc="-430" dirty="0">
                <a:solidFill>
                  <a:schemeClr val="tx1"/>
                </a:solidFill>
                <a:latin typeface="Arial"/>
                <a:cs typeface="Arial"/>
              </a:rPr>
              <a:t> </a:t>
            </a:r>
            <a:r>
              <a:rPr sz="1400" spc="-5" dirty="0">
                <a:solidFill>
                  <a:schemeClr val="tx1"/>
                </a:solidFill>
                <a:latin typeface="Arial"/>
                <a:cs typeface="Arial"/>
              </a:rPr>
              <a:t>IEEE</a:t>
            </a:r>
            <a:r>
              <a:rPr sz="1400" spc="10" dirty="0">
                <a:solidFill>
                  <a:schemeClr val="tx1"/>
                </a:solidFill>
                <a:latin typeface="Arial"/>
                <a:cs typeface="Arial"/>
              </a:rPr>
              <a:t> </a:t>
            </a:r>
            <a:r>
              <a:rPr sz="1400" spc="-10" dirty="0">
                <a:solidFill>
                  <a:schemeClr val="tx1"/>
                </a:solidFill>
                <a:latin typeface="Arial"/>
                <a:cs typeface="Arial"/>
              </a:rPr>
              <a:t>802.15.4z-2020),</a:t>
            </a:r>
            <a:r>
              <a:rPr sz="1400" spc="114" dirty="0">
                <a:solidFill>
                  <a:schemeClr val="tx1"/>
                </a:solidFill>
                <a:latin typeface="Arial"/>
                <a:cs typeface="Arial"/>
              </a:rPr>
              <a:t> </a:t>
            </a:r>
            <a:r>
              <a:rPr sz="1400" spc="-5" dirty="0">
                <a:solidFill>
                  <a:schemeClr val="tx1"/>
                </a:solidFill>
                <a:latin typeface="Arial"/>
                <a:cs typeface="Arial"/>
              </a:rPr>
              <a:t>is</a:t>
            </a:r>
            <a:r>
              <a:rPr sz="1400" spc="10" dirty="0">
                <a:solidFill>
                  <a:schemeClr val="tx1"/>
                </a:solidFill>
                <a:latin typeface="Arial"/>
                <a:cs typeface="Arial"/>
              </a:rPr>
              <a:t> </a:t>
            </a:r>
            <a:r>
              <a:rPr sz="1400" dirty="0">
                <a:solidFill>
                  <a:schemeClr val="tx1"/>
                </a:solidFill>
                <a:latin typeface="Arial"/>
                <a:cs typeface="Arial"/>
              </a:rPr>
              <a:t>overly </a:t>
            </a:r>
            <a:r>
              <a:rPr sz="1400" spc="-5" dirty="0">
                <a:solidFill>
                  <a:schemeClr val="tx1"/>
                </a:solidFill>
                <a:latin typeface="Arial"/>
                <a:cs typeface="Arial"/>
              </a:rPr>
              <a:t>complex.</a:t>
            </a:r>
            <a:r>
              <a:rPr sz="1400" dirty="0">
                <a:solidFill>
                  <a:schemeClr val="tx1"/>
                </a:solidFill>
                <a:latin typeface="Arial"/>
                <a:cs typeface="Arial"/>
              </a:rPr>
              <a:t> </a:t>
            </a:r>
            <a:r>
              <a:rPr sz="1400" spc="-10" dirty="0">
                <a:solidFill>
                  <a:schemeClr val="tx1"/>
                </a:solidFill>
                <a:latin typeface="Arial"/>
                <a:cs typeface="Arial"/>
              </a:rPr>
              <a:t>End-users</a:t>
            </a:r>
            <a:r>
              <a:rPr sz="1400" spc="40" dirty="0">
                <a:solidFill>
                  <a:schemeClr val="tx1"/>
                </a:solidFill>
                <a:latin typeface="Arial"/>
                <a:cs typeface="Arial"/>
              </a:rPr>
              <a:t> </a:t>
            </a:r>
            <a:r>
              <a:rPr sz="1400" spc="-5" dirty="0">
                <a:solidFill>
                  <a:schemeClr val="tx1"/>
                </a:solidFill>
                <a:latin typeface="Arial"/>
                <a:cs typeface="Arial"/>
              </a:rPr>
              <a:t>(industry)</a:t>
            </a:r>
            <a:r>
              <a:rPr sz="1400" spc="50" dirty="0">
                <a:solidFill>
                  <a:schemeClr val="tx1"/>
                </a:solidFill>
                <a:latin typeface="Arial"/>
                <a:cs typeface="Arial"/>
              </a:rPr>
              <a:t> </a:t>
            </a:r>
            <a:r>
              <a:rPr sz="1400" spc="-10" dirty="0">
                <a:solidFill>
                  <a:schemeClr val="tx1"/>
                </a:solidFill>
                <a:latin typeface="Arial"/>
                <a:cs typeface="Arial"/>
              </a:rPr>
              <a:t>will</a:t>
            </a:r>
            <a:r>
              <a:rPr sz="1400" spc="5" dirty="0">
                <a:solidFill>
                  <a:schemeClr val="tx1"/>
                </a:solidFill>
                <a:latin typeface="Arial"/>
                <a:cs typeface="Arial"/>
              </a:rPr>
              <a:t> </a:t>
            </a:r>
            <a:r>
              <a:rPr sz="1400" spc="-10" dirty="0">
                <a:solidFill>
                  <a:schemeClr val="tx1"/>
                </a:solidFill>
                <a:latin typeface="Arial"/>
                <a:cs typeface="Arial"/>
              </a:rPr>
              <a:t>benefit</a:t>
            </a:r>
            <a:r>
              <a:rPr sz="1400" spc="15" dirty="0">
                <a:solidFill>
                  <a:schemeClr val="tx1"/>
                </a:solidFill>
                <a:latin typeface="Arial"/>
                <a:cs typeface="Arial"/>
              </a:rPr>
              <a:t> </a:t>
            </a:r>
            <a:r>
              <a:rPr sz="1400" dirty="0">
                <a:solidFill>
                  <a:schemeClr val="tx1"/>
                </a:solidFill>
                <a:latin typeface="Arial"/>
                <a:cs typeface="Arial"/>
              </a:rPr>
              <a:t>from</a:t>
            </a:r>
            <a:r>
              <a:rPr sz="1400" spc="10" dirty="0">
                <a:solidFill>
                  <a:schemeClr val="tx1"/>
                </a:solidFill>
                <a:latin typeface="Arial"/>
                <a:cs typeface="Arial"/>
              </a:rPr>
              <a:t> </a:t>
            </a:r>
            <a:r>
              <a:rPr sz="1400" spc="-10" dirty="0">
                <a:solidFill>
                  <a:schemeClr val="tx1"/>
                </a:solidFill>
                <a:latin typeface="Arial"/>
                <a:cs typeface="Arial"/>
              </a:rPr>
              <a:t>the</a:t>
            </a:r>
            <a:r>
              <a:rPr sz="1400" spc="30" dirty="0">
                <a:solidFill>
                  <a:schemeClr val="tx1"/>
                </a:solidFill>
                <a:latin typeface="Arial"/>
                <a:cs typeface="Arial"/>
              </a:rPr>
              <a:t> </a:t>
            </a:r>
            <a:r>
              <a:rPr sz="1400" spc="-5" dirty="0">
                <a:solidFill>
                  <a:schemeClr val="tx1"/>
                </a:solidFill>
                <a:latin typeface="Arial"/>
                <a:cs typeface="Arial"/>
              </a:rPr>
              <a:t>extraction</a:t>
            </a:r>
            <a:r>
              <a:rPr sz="1400" spc="15" dirty="0">
                <a:solidFill>
                  <a:schemeClr val="tx1"/>
                </a:solidFill>
                <a:latin typeface="Arial"/>
                <a:cs typeface="Arial"/>
              </a:rPr>
              <a:t> </a:t>
            </a:r>
            <a:r>
              <a:rPr sz="1400" spc="-5" dirty="0">
                <a:solidFill>
                  <a:schemeClr val="tx1"/>
                </a:solidFill>
                <a:latin typeface="Arial"/>
                <a:cs typeface="Arial"/>
              </a:rPr>
              <a:t>of</a:t>
            </a:r>
            <a:r>
              <a:rPr sz="1400" spc="35" dirty="0">
                <a:solidFill>
                  <a:schemeClr val="tx1"/>
                </a:solidFill>
                <a:latin typeface="Arial"/>
                <a:cs typeface="Arial"/>
              </a:rPr>
              <a:t> </a:t>
            </a:r>
            <a:r>
              <a:rPr sz="1400" spc="-10" dirty="0">
                <a:solidFill>
                  <a:schemeClr val="tx1"/>
                </a:solidFill>
                <a:latin typeface="Arial"/>
                <a:cs typeface="Arial"/>
              </a:rPr>
              <a:t>the </a:t>
            </a:r>
            <a:r>
              <a:rPr sz="1400" spc="-5" dirty="0">
                <a:solidFill>
                  <a:schemeClr val="tx1"/>
                </a:solidFill>
                <a:latin typeface="Arial"/>
                <a:cs typeface="Arial"/>
              </a:rPr>
              <a:t> </a:t>
            </a:r>
            <a:r>
              <a:rPr sz="1400" spc="-10" dirty="0">
                <a:solidFill>
                  <a:schemeClr val="tx1"/>
                </a:solidFill>
                <a:latin typeface="Arial"/>
                <a:cs typeface="Arial"/>
              </a:rPr>
              <a:t>ad-hoc</a:t>
            </a:r>
            <a:r>
              <a:rPr sz="1400" spc="35" dirty="0">
                <a:solidFill>
                  <a:schemeClr val="tx1"/>
                </a:solidFill>
                <a:latin typeface="Arial"/>
                <a:cs typeface="Arial"/>
              </a:rPr>
              <a:t> </a:t>
            </a:r>
            <a:r>
              <a:rPr sz="1400" spc="-5" dirty="0">
                <a:solidFill>
                  <a:schemeClr val="tx1"/>
                </a:solidFill>
                <a:latin typeface="Arial"/>
                <a:cs typeface="Arial"/>
              </a:rPr>
              <a:t>low</a:t>
            </a:r>
            <a:r>
              <a:rPr sz="1400" dirty="0">
                <a:solidFill>
                  <a:schemeClr val="tx1"/>
                </a:solidFill>
                <a:latin typeface="Arial"/>
                <a:cs typeface="Arial"/>
              </a:rPr>
              <a:t> </a:t>
            </a:r>
            <a:r>
              <a:rPr sz="1400" spc="-10" dirty="0">
                <a:solidFill>
                  <a:schemeClr val="tx1"/>
                </a:solidFill>
                <a:latin typeface="Arial"/>
                <a:cs typeface="Arial"/>
              </a:rPr>
              <a:t>data</a:t>
            </a:r>
            <a:r>
              <a:rPr sz="1400" spc="20" dirty="0">
                <a:solidFill>
                  <a:schemeClr val="tx1"/>
                </a:solidFill>
                <a:latin typeface="Arial"/>
                <a:cs typeface="Arial"/>
              </a:rPr>
              <a:t> </a:t>
            </a:r>
            <a:r>
              <a:rPr sz="1400" spc="-5" dirty="0">
                <a:solidFill>
                  <a:schemeClr val="tx1"/>
                </a:solidFill>
                <a:latin typeface="Arial"/>
                <a:cs typeface="Arial"/>
              </a:rPr>
              <a:t>rate</a:t>
            </a:r>
            <a:r>
              <a:rPr sz="1400" spc="20" dirty="0">
                <a:solidFill>
                  <a:schemeClr val="tx1"/>
                </a:solidFill>
                <a:latin typeface="Arial"/>
                <a:cs typeface="Arial"/>
              </a:rPr>
              <a:t> </a:t>
            </a:r>
            <a:r>
              <a:rPr sz="1400" spc="-5" dirty="0">
                <a:solidFill>
                  <a:schemeClr val="tx1"/>
                </a:solidFill>
                <a:latin typeface="Arial"/>
                <a:cs typeface="Arial"/>
              </a:rPr>
              <a:t>wireless</a:t>
            </a:r>
            <a:r>
              <a:rPr sz="1400" dirty="0">
                <a:solidFill>
                  <a:schemeClr val="tx1"/>
                </a:solidFill>
                <a:latin typeface="Arial"/>
                <a:cs typeface="Arial"/>
              </a:rPr>
              <a:t> </a:t>
            </a:r>
            <a:r>
              <a:rPr sz="1400" spc="-5" dirty="0">
                <a:solidFill>
                  <a:schemeClr val="tx1"/>
                </a:solidFill>
                <a:latin typeface="Arial"/>
                <a:cs typeface="Arial"/>
              </a:rPr>
              <a:t>functionality</a:t>
            </a:r>
            <a:r>
              <a:rPr sz="1400" spc="40" dirty="0">
                <a:solidFill>
                  <a:schemeClr val="tx1"/>
                </a:solidFill>
                <a:latin typeface="Arial"/>
                <a:cs typeface="Arial"/>
              </a:rPr>
              <a:t> </a:t>
            </a:r>
            <a:r>
              <a:rPr sz="1400" spc="-5" dirty="0">
                <a:solidFill>
                  <a:schemeClr val="tx1"/>
                </a:solidFill>
                <a:latin typeface="Arial"/>
                <a:cs typeface="Arial"/>
              </a:rPr>
              <a:t>into</a:t>
            </a:r>
            <a:r>
              <a:rPr sz="1400" spc="5" dirty="0">
                <a:solidFill>
                  <a:schemeClr val="tx1"/>
                </a:solidFill>
                <a:latin typeface="Arial"/>
                <a:cs typeface="Arial"/>
              </a:rPr>
              <a:t> </a:t>
            </a:r>
            <a:r>
              <a:rPr sz="1400" spc="-5" dirty="0">
                <a:solidFill>
                  <a:schemeClr val="tx1"/>
                </a:solidFill>
                <a:latin typeface="Arial"/>
                <a:cs typeface="Arial"/>
              </a:rPr>
              <a:t>a</a:t>
            </a:r>
            <a:r>
              <a:rPr sz="1400" spc="10" dirty="0">
                <a:solidFill>
                  <a:schemeClr val="tx1"/>
                </a:solidFill>
                <a:latin typeface="Arial"/>
                <a:cs typeface="Arial"/>
              </a:rPr>
              <a:t> </a:t>
            </a:r>
            <a:r>
              <a:rPr sz="1400" spc="-5" dirty="0">
                <a:solidFill>
                  <a:schemeClr val="tx1"/>
                </a:solidFill>
                <a:latin typeface="Arial"/>
                <a:cs typeface="Arial"/>
              </a:rPr>
              <a:t>simple, focused</a:t>
            </a:r>
            <a:r>
              <a:rPr sz="1400" spc="25" dirty="0">
                <a:solidFill>
                  <a:schemeClr val="tx1"/>
                </a:solidFill>
                <a:latin typeface="Arial"/>
                <a:cs typeface="Arial"/>
              </a:rPr>
              <a:t> </a:t>
            </a:r>
            <a:r>
              <a:rPr sz="1400" spc="-5" dirty="0">
                <a:solidFill>
                  <a:schemeClr val="tx1"/>
                </a:solidFill>
                <a:latin typeface="Arial"/>
                <a:cs typeface="Arial"/>
              </a:rPr>
              <a:t>specification,</a:t>
            </a:r>
            <a:r>
              <a:rPr sz="1400" spc="10" dirty="0">
                <a:solidFill>
                  <a:schemeClr val="tx1"/>
                </a:solidFill>
                <a:latin typeface="Arial"/>
                <a:cs typeface="Arial"/>
              </a:rPr>
              <a:t> </a:t>
            </a:r>
            <a:r>
              <a:rPr sz="1400" spc="-10" dirty="0">
                <a:solidFill>
                  <a:schemeClr val="tx1"/>
                </a:solidFill>
                <a:latin typeface="Arial"/>
                <a:cs typeface="Arial"/>
              </a:rPr>
              <a:t>enabling</a:t>
            </a:r>
            <a:r>
              <a:rPr sz="1400" spc="30" dirty="0">
                <a:solidFill>
                  <a:schemeClr val="tx1"/>
                </a:solidFill>
                <a:latin typeface="Arial"/>
                <a:cs typeface="Arial"/>
              </a:rPr>
              <a:t> </a:t>
            </a:r>
            <a:r>
              <a:rPr sz="1400" spc="-5" dirty="0">
                <a:solidFill>
                  <a:schemeClr val="tx1"/>
                </a:solidFill>
                <a:latin typeface="Arial"/>
                <a:cs typeface="Arial"/>
              </a:rPr>
              <a:t>improved </a:t>
            </a:r>
            <a:r>
              <a:rPr sz="1400" dirty="0">
                <a:solidFill>
                  <a:schemeClr val="tx1"/>
                </a:solidFill>
                <a:latin typeface="Arial"/>
                <a:cs typeface="Arial"/>
              </a:rPr>
              <a:t> </a:t>
            </a:r>
            <a:r>
              <a:rPr sz="1400" spc="-5" dirty="0">
                <a:solidFill>
                  <a:schemeClr val="tx1"/>
                </a:solidFill>
                <a:latin typeface="Arial"/>
                <a:cs typeface="Arial"/>
              </a:rPr>
              <a:t>multi-vendor</a:t>
            </a:r>
            <a:r>
              <a:rPr sz="1400" spc="15" dirty="0">
                <a:solidFill>
                  <a:schemeClr val="tx1"/>
                </a:solidFill>
                <a:latin typeface="Arial"/>
                <a:cs typeface="Arial"/>
              </a:rPr>
              <a:t> </a:t>
            </a:r>
            <a:r>
              <a:rPr sz="1400" spc="-10" dirty="0">
                <a:solidFill>
                  <a:schemeClr val="tx1"/>
                </a:solidFill>
                <a:latin typeface="Arial"/>
                <a:cs typeface="Arial"/>
              </a:rPr>
              <a:t>interoperability</a:t>
            </a:r>
            <a:r>
              <a:rPr sz="1400" spc="10" dirty="0">
                <a:solidFill>
                  <a:schemeClr val="tx1"/>
                </a:solidFill>
                <a:latin typeface="Arial"/>
                <a:cs typeface="Arial"/>
              </a:rPr>
              <a:t> </a:t>
            </a:r>
            <a:r>
              <a:rPr sz="1400" spc="-10" dirty="0">
                <a:solidFill>
                  <a:schemeClr val="tx1"/>
                </a:solidFill>
                <a:latin typeface="Arial"/>
                <a:cs typeface="Arial"/>
              </a:rPr>
              <a:t>and</a:t>
            </a:r>
            <a:r>
              <a:rPr sz="1400" spc="20" dirty="0">
                <a:solidFill>
                  <a:schemeClr val="tx1"/>
                </a:solidFill>
                <a:latin typeface="Arial"/>
                <a:cs typeface="Arial"/>
              </a:rPr>
              <a:t> </a:t>
            </a:r>
            <a:r>
              <a:rPr sz="1400" spc="-5" dirty="0">
                <a:solidFill>
                  <a:schemeClr val="tx1"/>
                </a:solidFill>
                <a:latin typeface="Arial"/>
                <a:cs typeface="Arial"/>
              </a:rPr>
              <a:t>further</a:t>
            </a:r>
            <a:r>
              <a:rPr sz="1400" spc="15" dirty="0">
                <a:solidFill>
                  <a:schemeClr val="tx1"/>
                </a:solidFill>
                <a:latin typeface="Arial"/>
                <a:cs typeface="Arial"/>
              </a:rPr>
              <a:t> </a:t>
            </a:r>
            <a:r>
              <a:rPr sz="1400" spc="-10" dirty="0">
                <a:solidFill>
                  <a:schemeClr val="tx1"/>
                </a:solidFill>
                <a:latin typeface="Arial"/>
                <a:cs typeface="Arial"/>
              </a:rPr>
              <a:t>technology</a:t>
            </a:r>
            <a:r>
              <a:rPr sz="1400" spc="50" dirty="0">
                <a:solidFill>
                  <a:schemeClr val="tx1"/>
                </a:solidFill>
                <a:latin typeface="Arial"/>
                <a:cs typeface="Arial"/>
              </a:rPr>
              <a:t> </a:t>
            </a:r>
            <a:r>
              <a:rPr sz="1400" spc="-10" dirty="0">
                <a:solidFill>
                  <a:schemeClr val="tx1"/>
                </a:solidFill>
                <a:latin typeface="Arial"/>
                <a:cs typeface="Arial"/>
              </a:rPr>
              <a:t>adoption.</a:t>
            </a:r>
            <a:endParaRPr lang="en-US" sz="1400" spc="-10" dirty="0">
              <a:solidFill>
                <a:schemeClr val="tx1"/>
              </a:solidFill>
              <a:latin typeface="Arial"/>
              <a:cs typeface="Arial"/>
            </a:endParaRPr>
          </a:p>
          <a:p>
            <a:pPr marL="1155065" marR="69850" lvl="1" indent="-228600">
              <a:lnSpc>
                <a:spcPct val="89900"/>
              </a:lnSpc>
              <a:spcBef>
                <a:spcPts val="520"/>
              </a:spcBef>
              <a:buChar char="•"/>
              <a:tabLst>
                <a:tab pos="1155065" algn="l"/>
                <a:tab pos="1155700" algn="l"/>
              </a:tabLst>
            </a:pPr>
            <a:endParaRPr lang="en-US" sz="1400" spc="-10" dirty="0">
              <a:solidFill>
                <a:schemeClr val="tx1"/>
              </a:solidFill>
              <a:latin typeface="Arial"/>
              <a:cs typeface="Arial"/>
            </a:endParaRPr>
          </a:p>
          <a:p>
            <a:pPr marL="463550" marR="69850">
              <a:lnSpc>
                <a:spcPct val="89900"/>
              </a:lnSpc>
              <a:spcBef>
                <a:spcPts val="520"/>
              </a:spcBef>
              <a:tabLst>
                <a:tab pos="1155065" algn="l"/>
                <a:tab pos="1155700" algn="l"/>
              </a:tabLst>
            </a:pPr>
            <a:r>
              <a:rPr lang="en-US" dirty="0">
                <a:solidFill>
                  <a:schemeClr val="tx1"/>
                </a:solidFill>
                <a:latin typeface="Arial"/>
                <a:cs typeface="Arial"/>
              </a:rPr>
              <a:t>Response - </a:t>
            </a:r>
            <a:r>
              <a:rPr lang="en-US" dirty="0">
                <a:solidFill>
                  <a:srgbClr val="0000FF"/>
                </a:solidFill>
                <a:latin typeface="Arial"/>
                <a:cs typeface="Arial"/>
              </a:rPr>
              <a:t>Agreed, t</a:t>
            </a:r>
            <a:r>
              <a:rPr lang="en-US" dirty="0">
                <a:solidFill>
                  <a:srgbClr val="0000FF"/>
                </a:solidFill>
                <a:latin typeface="Helvetica" pitchFamily="2" charset="0"/>
              </a:rPr>
              <a:t>his has been changed in the PAR Draft to “As specified in the need for the project, some IEEE Std 802.15.4 functionality will be included (via. referencing) into IEEE P802.15.15.”</a:t>
            </a:r>
            <a:endParaRPr lang="en-US" dirty="0">
              <a:solidFill>
                <a:srgbClr val="0000FF"/>
              </a:solidFill>
              <a:latin typeface="Arial"/>
              <a:cs typeface="Arial"/>
            </a:endParaRPr>
          </a:p>
          <a:p>
            <a:pPr marL="1155065" marR="69850" lvl="1" indent="-228600">
              <a:lnSpc>
                <a:spcPct val="89900"/>
              </a:lnSpc>
              <a:spcBef>
                <a:spcPts val="520"/>
              </a:spcBef>
              <a:buChar char="•"/>
              <a:tabLst>
                <a:tab pos="1155065" algn="l"/>
                <a:tab pos="1155700" algn="l"/>
              </a:tabLst>
            </a:pPr>
            <a:endParaRPr sz="1600" dirty="0">
              <a:solidFill>
                <a:schemeClr val="tx1"/>
              </a:solidFill>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2712085" y="5698109"/>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5" name="object 5"/>
          <p:cNvSpPr txBox="1"/>
          <p:nvPr/>
        </p:nvSpPr>
        <p:spPr>
          <a:xfrm>
            <a:off x="847089" y="860171"/>
            <a:ext cx="10125075" cy="5309146"/>
          </a:xfrm>
          <a:prstGeom prst="rect">
            <a:avLst/>
          </a:prstGeom>
        </p:spPr>
        <p:txBody>
          <a:bodyPr vert="horz" wrap="square" lIns="0" tIns="12700" rIns="0" bIns="0" rtlCol="0">
            <a:spAutoFit/>
          </a:bodyPr>
          <a:lstStyle/>
          <a:p>
            <a:pPr marL="12700">
              <a:lnSpc>
                <a:spcPct val="100000"/>
              </a:lnSpc>
              <a:spcBef>
                <a:spcPts val="100"/>
              </a:spcBef>
            </a:pPr>
            <a:r>
              <a:rPr sz="2800" b="1" spc="-110" dirty="0">
                <a:solidFill>
                  <a:schemeClr val="tx1"/>
                </a:solidFill>
                <a:latin typeface="Arial"/>
                <a:cs typeface="Arial"/>
              </a:rPr>
              <a:t>PAR</a:t>
            </a:r>
            <a:endParaRPr sz="2800" dirty="0">
              <a:solidFill>
                <a:schemeClr val="tx1"/>
              </a:solidFill>
              <a:latin typeface="Arial"/>
              <a:cs typeface="Arial"/>
            </a:endParaRPr>
          </a:p>
          <a:p>
            <a:pPr>
              <a:lnSpc>
                <a:spcPct val="100000"/>
              </a:lnSpc>
              <a:spcBef>
                <a:spcPts val="25"/>
              </a:spcBef>
            </a:pPr>
            <a:endParaRPr sz="3300" dirty="0">
              <a:solidFill>
                <a:schemeClr val="tx1"/>
              </a:solidFill>
              <a:latin typeface="Arial"/>
              <a:cs typeface="Arial"/>
            </a:endParaRPr>
          </a:p>
          <a:p>
            <a:pPr marL="469900">
              <a:lnSpc>
                <a:spcPct val="100000"/>
              </a:lnSpc>
            </a:pPr>
            <a:r>
              <a:rPr sz="2400" b="1" spc="-5" dirty="0">
                <a:solidFill>
                  <a:schemeClr val="tx1"/>
                </a:solidFill>
                <a:latin typeface="Arial"/>
                <a:cs typeface="Arial"/>
              </a:rPr>
              <a:t>8.1</a:t>
            </a:r>
            <a:r>
              <a:rPr sz="2400" b="1" spc="-85" dirty="0">
                <a:solidFill>
                  <a:schemeClr val="tx1"/>
                </a:solidFill>
                <a:latin typeface="Arial"/>
                <a:cs typeface="Arial"/>
              </a:rPr>
              <a:t> </a:t>
            </a:r>
            <a:r>
              <a:rPr sz="2400" b="1" spc="-15" dirty="0">
                <a:solidFill>
                  <a:schemeClr val="tx1"/>
                </a:solidFill>
                <a:latin typeface="Arial"/>
                <a:cs typeface="Arial"/>
              </a:rPr>
              <a:t>Additional</a:t>
            </a:r>
            <a:r>
              <a:rPr sz="2400" b="1" spc="85" dirty="0">
                <a:solidFill>
                  <a:schemeClr val="tx1"/>
                </a:solidFill>
                <a:latin typeface="Arial"/>
                <a:cs typeface="Arial"/>
              </a:rPr>
              <a:t> </a:t>
            </a:r>
            <a:r>
              <a:rPr sz="2400" b="1" spc="-5" dirty="0">
                <a:solidFill>
                  <a:schemeClr val="tx1"/>
                </a:solidFill>
                <a:latin typeface="Arial"/>
                <a:cs typeface="Arial"/>
              </a:rPr>
              <a:t>Explanatory</a:t>
            </a:r>
            <a:r>
              <a:rPr sz="2400" b="1" dirty="0">
                <a:solidFill>
                  <a:schemeClr val="tx1"/>
                </a:solidFill>
                <a:latin typeface="Arial"/>
                <a:cs typeface="Arial"/>
              </a:rPr>
              <a:t> </a:t>
            </a:r>
            <a:r>
              <a:rPr sz="2400" b="1" spc="-5" dirty="0">
                <a:solidFill>
                  <a:schemeClr val="tx1"/>
                </a:solidFill>
                <a:latin typeface="Arial"/>
                <a:cs typeface="Arial"/>
              </a:rPr>
              <a:t>Notes:</a:t>
            </a:r>
            <a:endParaRPr sz="2400" dirty="0">
              <a:solidFill>
                <a:schemeClr val="tx1"/>
              </a:solidFill>
              <a:latin typeface="Arial"/>
              <a:cs typeface="Arial"/>
            </a:endParaRPr>
          </a:p>
          <a:p>
            <a:pPr>
              <a:lnSpc>
                <a:spcPct val="100000"/>
              </a:lnSpc>
            </a:pPr>
            <a:endParaRPr sz="3150" dirty="0">
              <a:solidFill>
                <a:schemeClr val="tx1"/>
              </a:solidFill>
              <a:latin typeface="Arial"/>
              <a:cs typeface="Arial"/>
            </a:endParaRPr>
          </a:p>
          <a:p>
            <a:pPr marL="698500" marR="5080" indent="-228600">
              <a:lnSpc>
                <a:spcPts val="2600"/>
              </a:lnSpc>
              <a:buChar char="•"/>
              <a:tabLst>
                <a:tab pos="698500" algn="l"/>
                <a:tab pos="4681220" algn="l"/>
              </a:tabLst>
            </a:pPr>
            <a:r>
              <a:rPr sz="2400" dirty="0">
                <a:solidFill>
                  <a:schemeClr val="tx1"/>
                </a:solidFill>
                <a:latin typeface="Arial"/>
                <a:cs typeface="Arial"/>
              </a:rPr>
              <a:t>The </a:t>
            </a:r>
            <a:r>
              <a:rPr sz="2400" spc="-5" dirty="0">
                <a:solidFill>
                  <a:schemeClr val="tx1"/>
                </a:solidFill>
                <a:latin typeface="Arial"/>
                <a:cs typeface="Arial"/>
              </a:rPr>
              <a:t>first</a:t>
            </a:r>
            <a:r>
              <a:rPr sz="2400" spc="-15" dirty="0">
                <a:solidFill>
                  <a:schemeClr val="tx1"/>
                </a:solidFill>
                <a:latin typeface="Arial"/>
                <a:cs typeface="Arial"/>
              </a:rPr>
              <a:t> </a:t>
            </a:r>
            <a:r>
              <a:rPr sz="2400" spc="-20" dirty="0">
                <a:solidFill>
                  <a:schemeClr val="tx1"/>
                </a:solidFill>
                <a:latin typeface="Arial"/>
                <a:cs typeface="Arial"/>
              </a:rPr>
              <a:t>two</a:t>
            </a:r>
            <a:r>
              <a:rPr sz="2400" spc="35" dirty="0">
                <a:solidFill>
                  <a:schemeClr val="tx1"/>
                </a:solidFill>
                <a:latin typeface="Arial"/>
                <a:cs typeface="Arial"/>
              </a:rPr>
              <a:t> </a:t>
            </a:r>
            <a:r>
              <a:rPr sz="2400" dirty="0">
                <a:solidFill>
                  <a:schemeClr val="tx1"/>
                </a:solidFill>
                <a:latin typeface="Arial"/>
                <a:cs typeface="Arial"/>
              </a:rPr>
              <a:t>paragraphs</a:t>
            </a:r>
            <a:r>
              <a:rPr sz="2400" spc="5" dirty="0">
                <a:solidFill>
                  <a:schemeClr val="tx1"/>
                </a:solidFill>
                <a:latin typeface="Arial"/>
                <a:cs typeface="Arial"/>
              </a:rPr>
              <a:t> </a:t>
            </a:r>
            <a:r>
              <a:rPr sz="2400" spc="-5" dirty="0">
                <a:solidFill>
                  <a:schemeClr val="tx1"/>
                </a:solidFill>
                <a:latin typeface="Arial"/>
                <a:cs typeface="Arial"/>
              </a:rPr>
              <a:t>do</a:t>
            </a:r>
            <a:r>
              <a:rPr sz="2400" spc="-20" dirty="0">
                <a:solidFill>
                  <a:schemeClr val="tx1"/>
                </a:solidFill>
                <a:latin typeface="Arial"/>
                <a:cs typeface="Arial"/>
              </a:rPr>
              <a:t> </a:t>
            </a:r>
            <a:r>
              <a:rPr sz="2400" dirty="0">
                <a:solidFill>
                  <a:schemeClr val="tx1"/>
                </a:solidFill>
                <a:latin typeface="Arial"/>
                <a:cs typeface="Arial"/>
              </a:rPr>
              <a:t>not</a:t>
            </a:r>
            <a:r>
              <a:rPr sz="2400" spc="-15" dirty="0">
                <a:solidFill>
                  <a:schemeClr val="tx1"/>
                </a:solidFill>
                <a:latin typeface="Arial"/>
                <a:cs typeface="Arial"/>
              </a:rPr>
              <a:t> </a:t>
            </a:r>
            <a:r>
              <a:rPr sz="2400" dirty="0">
                <a:solidFill>
                  <a:schemeClr val="tx1"/>
                </a:solidFill>
                <a:latin typeface="Arial"/>
                <a:cs typeface="Arial"/>
              </a:rPr>
              <a:t>refer</a:t>
            </a:r>
            <a:r>
              <a:rPr sz="2400" spc="5" dirty="0">
                <a:solidFill>
                  <a:schemeClr val="tx1"/>
                </a:solidFill>
                <a:latin typeface="Arial"/>
                <a:cs typeface="Arial"/>
              </a:rPr>
              <a:t> </a:t>
            </a:r>
            <a:r>
              <a:rPr sz="2400" spc="-5" dirty="0">
                <a:solidFill>
                  <a:schemeClr val="tx1"/>
                </a:solidFill>
                <a:latin typeface="Arial"/>
                <a:cs typeface="Arial"/>
              </a:rPr>
              <a:t>to</a:t>
            </a:r>
            <a:r>
              <a:rPr sz="2400" spc="15" dirty="0">
                <a:solidFill>
                  <a:schemeClr val="tx1"/>
                </a:solidFill>
                <a:latin typeface="Arial"/>
                <a:cs typeface="Arial"/>
              </a:rPr>
              <a:t> </a:t>
            </a:r>
            <a:r>
              <a:rPr sz="2400" dirty="0">
                <a:solidFill>
                  <a:schemeClr val="tx1"/>
                </a:solidFill>
                <a:latin typeface="Arial"/>
                <a:cs typeface="Arial"/>
              </a:rPr>
              <a:t>the </a:t>
            </a:r>
            <a:r>
              <a:rPr sz="2400" spc="-5" dirty="0">
                <a:solidFill>
                  <a:schemeClr val="tx1"/>
                </a:solidFill>
                <a:latin typeface="Arial"/>
                <a:cs typeface="Arial"/>
              </a:rPr>
              <a:t>section</a:t>
            </a:r>
            <a:r>
              <a:rPr sz="2400" spc="-20" dirty="0">
                <a:solidFill>
                  <a:schemeClr val="tx1"/>
                </a:solidFill>
                <a:latin typeface="Arial"/>
                <a:cs typeface="Arial"/>
              </a:rPr>
              <a:t> </a:t>
            </a:r>
            <a:r>
              <a:rPr sz="2400" dirty="0">
                <a:solidFill>
                  <a:schemeClr val="tx1"/>
                </a:solidFill>
                <a:latin typeface="Arial"/>
                <a:cs typeface="Arial"/>
              </a:rPr>
              <a:t>for</a:t>
            </a:r>
            <a:r>
              <a:rPr sz="2400" spc="-10" dirty="0">
                <a:solidFill>
                  <a:schemeClr val="tx1"/>
                </a:solidFill>
                <a:latin typeface="Arial"/>
                <a:cs typeface="Arial"/>
              </a:rPr>
              <a:t> which</a:t>
            </a:r>
            <a:r>
              <a:rPr sz="2400" spc="35" dirty="0">
                <a:solidFill>
                  <a:schemeClr val="tx1"/>
                </a:solidFill>
                <a:latin typeface="Arial"/>
                <a:cs typeface="Arial"/>
              </a:rPr>
              <a:t> </a:t>
            </a:r>
            <a:r>
              <a:rPr sz="2400" dirty="0">
                <a:solidFill>
                  <a:schemeClr val="tx1"/>
                </a:solidFill>
                <a:latin typeface="Arial"/>
                <a:cs typeface="Arial"/>
              </a:rPr>
              <a:t>they </a:t>
            </a:r>
            <a:r>
              <a:rPr sz="2400" spc="-5" dirty="0">
                <a:solidFill>
                  <a:schemeClr val="tx1"/>
                </a:solidFill>
                <a:latin typeface="Arial"/>
                <a:cs typeface="Arial"/>
              </a:rPr>
              <a:t>are </a:t>
            </a:r>
            <a:r>
              <a:rPr sz="2400" dirty="0">
                <a:solidFill>
                  <a:schemeClr val="tx1"/>
                </a:solidFill>
                <a:latin typeface="Arial"/>
                <a:cs typeface="Arial"/>
              </a:rPr>
              <a:t> </a:t>
            </a:r>
            <a:r>
              <a:rPr sz="2400" spc="-5" dirty="0">
                <a:solidFill>
                  <a:schemeClr val="tx1"/>
                </a:solidFill>
                <a:latin typeface="Arial"/>
                <a:cs typeface="Arial"/>
              </a:rPr>
              <a:t>providing</a:t>
            </a:r>
            <a:r>
              <a:rPr sz="2400" spc="25" dirty="0">
                <a:solidFill>
                  <a:schemeClr val="tx1"/>
                </a:solidFill>
                <a:latin typeface="Arial"/>
                <a:cs typeface="Arial"/>
              </a:rPr>
              <a:t> </a:t>
            </a:r>
            <a:r>
              <a:rPr sz="2400" spc="-5" dirty="0">
                <a:solidFill>
                  <a:schemeClr val="tx1"/>
                </a:solidFill>
                <a:latin typeface="Arial"/>
                <a:cs typeface="Arial"/>
              </a:rPr>
              <a:t>explanatory</a:t>
            </a:r>
            <a:r>
              <a:rPr sz="2400" spc="30" dirty="0">
                <a:solidFill>
                  <a:schemeClr val="tx1"/>
                </a:solidFill>
                <a:latin typeface="Arial"/>
                <a:cs typeface="Arial"/>
              </a:rPr>
              <a:t> </a:t>
            </a:r>
            <a:r>
              <a:rPr sz="2400" dirty="0">
                <a:solidFill>
                  <a:schemeClr val="tx1"/>
                </a:solidFill>
                <a:latin typeface="Arial"/>
                <a:cs typeface="Arial"/>
              </a:rPr>
              <a:t>notes.	</a:t>
            </a:r>
            <a:r>
              <a:rPr sz="2400" spc="5" dirty="0">
                <a:solidFill>
                  <a:schemeClr val="tx1"/>
                </a:solidFill>
                <a:latin typeface="Arial"/>
                <a:cs typeface="Arial"/>
              </a:rPr>
              <a:t>We</a:t>
            </a:r>
            <a:r>
              <a:rPr sz="2400" spc="-75" dirty="0">
                <a:solidFill>
                  <a:schemeClr val="tx1"/>
                </a:solidFill>
                <a:latin typeface="Arial"/>
                <a:cs typeface="Arial"/>
              </a:rPr>
              <a:t> </a:t>
            </a:r>
            <a:r>
              <a:rPr sz="2400" dirty="0">
                <a:solidFill>
                  <a:schemeClr val="tx1"/>
                </a:solidFill>
                <a:latin typeface="Arial"/>
                <a:cs typeface="Arial"/>
              </a:rPr>
              <a:t>assume</a:t>
            </a:r>
            <a:r>
              <a:rPr sz="2400" spc="-35" dirty="0">
                <a:solidFill>
                  <a:schemeClr val="tx1"/>
                </a:solidFill>
                <a:latin typeface="Arial"/>
                <a:cs typeface="Arial"/>
              </a:rPr>
              <a:t> </a:t>
            </a:r>
            <a:r>
              <a:rPr sz="2400" dirty="0">
                <a:solidFill>
                  <a:schemeClr val="tx1"/>
                </a:solidFill>
                <a:latin typeface="Arial"/>
                <a:cs typeface="Arial"/>
              </a:rPr>
              <a:t>they</a:t>
            </a:r>
            <a:r>
              <a:rPr sz="2400" spc="-15" dirty="0">
                <a:solidFill>
                  <a:schemeClr val="tx1"/>
                </a:solidFill>
                <a:latin typeface="Arial"/>
                <a:cs typeface="Arial"/>
              </a:rPr>
              <a:t> </a:t>
            </a:r>
            <a:r>
              <a:rPr sz="2400" spc="-5" dirty="0">
                <a:solidFill>
                  <a:schemeClr val="tx1"/>
                </a:solidFill>
                <a:latin typeface="Arial"/>
                <a:cs typeface="Arial"/>
              </a:rPr>
              <a:t>are</a:t>
            </a:r>
            <a:r>
              <a:rPr sz="2400" dirty="0">
                <a:solidFill>
                  <a:schemeClr val="tx1"/>
                </a:solidFill>
                <a:latin typeface="Arial"/>
                <a:cs typeface="Arial"/>
              </a:rPr>
              <a:t> intended</a:t>
            </a:r>
            <a:r>
              <a:rPr sz="2400" spc="-10" dirty="0">
                <a:solidFill>
                  <a:schemeClr val="tx1"/>
                </a:solidFill>
                <a:latin typeface="Arial"/>
                <a:cs typeface="Arial"/>
              </a:rPr>
              <a:t> </a:t>
            </a:r>
            <a:r>
              <a:rPr sz="2400" spc="-5" dirty="0">
                <a:solidFill>
                  <a:schemeClr val="tx1"/>
                </a:solidFill>
                <a:latin typeface="Arial"/>
                <a:cs typeface="Arial"/>
              </a:rPr>
              <a:t>to</a:t>
            </a:r>
            <a:r>
              <a:rPr sz="2400" spc="-10" dirty="0">
                <a:solidFill>
                  <a:schemeClr val="tx1"/>
                </a:solidFill>
                <a:latin typeface="Arial"/>
                <a:cs typeface="Arial"/>
              </a:rPr>
              <a:t> </a:t>
            </a:r>
            <a:r>
              <a:rPr sz="2400" dirty="0">
                <a:solidFill>
                  <a:schemeClr val="tx1"/>
                </a:solidFill>
                <a:latin typeface="Arial"/>
                <a:cs typeface="Arial"/>
              </a:rPr>
              <a:t>refer</a:t>
            </a:r>
            <a:r>
              <a:rPr sz="2400" spc="-15" dirty="0">
                <a:solidFill>
                  <a:schemeClr val="tx1"/>
                </a:solidFill>
                <a:latin typeface="Arial"/>
                <a:cs typeface="Arial"/>
              </a:rPr>
              <a:t> </a:t>
            </a:r>
            <a:r>
              <a:rPr sz="2400" spc="-5" dirty="0">
                <a:solidFill>
                  <a:schemeClr val="tx1"/>
                </a:solidFill>
                <a:latin typeface="Arial"/>
                <a:cs typeface="Arial"/>
              </a:rPr>
              <a:t>to</a:t>
            </a:r>
            <a:endParaRPr sz="2400" dirty="0">
              <a:solidFill>
                <a:schemeClr val="tx1"/>
              </a:solidFill>
              <a:latin typeface="Arial"/>
              <a:cs typeface="Arial"/>
            </a:endParaRPr>
          </a:p>
          <a:p>
            <a:pPr marL="698500">
              <a:lnSpc>
                <a:spcPts val="2560"/>
              </a:lnSpc>
            </a:pPr>
            <a:r>
              <a:rPr sz="2400" dirty="0">
                <a:solidFill>
                  <a:schemeClr val="tx1"/>
                </a:solidFill>
                <a:latin typeface="Arial"/>
                <a:cs typeface="Arial"/>
              </a:rPr>
              <a:t>5.5</a:t>
            </a:r>
            <a:r>
              <a:rPr sz="2400" spc="-25" dirty="0">
                <a:solidFill>
                  <a:schemeClr val="tx1"/>
                </a:solidFill>
                <a:latin typeface="Arial"/>
                <a:cs typeface="Arial"/>
              </a:rPr>
              <a:t> </a:t>
            </a:r>
            <a:r>
              <a:rPr sz="2400" dirty="0">
                <a:solidFill>
                  <a:schemeClr val="tx1"/>
                </a:solidFill>
                <a:latin typeface="Arial"/>
                <a:cs typeface="Arial"/>
              </a:rPr>
              <a:t>Need</a:t>
            </a:r>
            <a:r>
              <a:rPr sz="2400" spc="-10" dirty="0">
                <a:solidFill>
                  <a:schemeClr val="tx1"/>
                </a:solidFill>
                <a:latin typeface="Arial"/>
                <a:cs typeface="Arial"/>
              </a:rPr>
              <a:t> </a:t>
            </a:r>
            <a:r>
              <a:rPr sz="2400" spc="-5" dirty="0">
                <a:solidFill>
                  <a:schemeClr val="tx1"/>
                </a:solidFill>
                <a:latin typeface="Arial"/>
                <a:cs typeface="Arial"/>
              </a:rPr>
              <a:t>for</a:t>
            </a:r>
            <a:r>
              <a:rPr sz="2400" spc="-10" dirty="0">
                <a:solidFill>
                  <a:schemeClr val="tx1"/>
                </a:solidFill>
                <a:latin typeface="Arial"/>
                <a:cs typeface="Arial"/>
              </a:rPr>
              <a:t> </a:t>
            </a:r>
            <a:r>
              <a:rPr sz="2400" spc="-5" dirty="0">
                <a:solidFill>
                  <a:schemeClr val="tx1"/>
                </a:solidFill>
                <a:latin typeface="Arial"/>
                <a:cs typeface="Arial"/>
              </a:rPr>
              <a:t>the</a:t>
            </a:r>
            <a:r>
              <a:rPr sz="2400" spc="-10" dirty="0">
                <a:solidFill>
                  <a:schemeClr val="tx1"/>
                </a:solidFill>
                <a:latin typeface="Arial"/>
                <a:cs typeface="Arial"/>
              </a:rPr>
              <a:t> </a:t>
            </a:r>
            <a:r>
              <a:rPr sz="2400" dirty="0">
                <a:solidFill>
                  <a:schemeClr val="tx1"/>
                </a:solidFill>
                <a:latin typeface="Arial"/>
                <a:cs typeface="Arial"/>
              </a:rPr>
              <a:t>Project.</a:t>
            </a:r>
          </a:p>
          <a:p>
            <a:pPr>
              <a:lnSpc>
                <a:spcPct val="100000"/>
              </a:lnSpc>
              <a:spcBef>
                <a:spcPts val="25"/>
              </a:spcBef>
            </a:pPr>
            <a:endParaRPr sz="2850" dirty="0">
              <a:solidFill>
                <a:schemeClr val="tx1"/>
              </a:solidFill>
              <a:latin typeface="Arial"/>
              <a:cs typeface="Arial"/>
            </a:endParaRPr>
          </a:p>
          <a:p>
            <a:pPr marL="698500" indent="-228600">
              <a:lnSpc>
                <a:spcPts val="2730"/>
              </a:lnSpc>
              <a:buChar char="•"/>
              <a:tabLst>
                <a:tab pos="698500" algn="l"/>
              </a:tabLst>
            </a:pPr>
            <a:r>
              <a:rPr sz="2400" spc="-5" dirty="0">
                <a:solidFill>
                  <a:schemeClr val="tx1"/>
                </a:solidFill>
                <a:latin typeface="Arial"/>
                <a:cs typeface="Arial"/>
              </a:rPr>
              <a:t>The first</a:t>
            </a:r>
            <a:r>
              <a:rPr sz="2400" spc="-10" dirty="0">
                <a:solidFill>
                  <a:schemeClr val="tx1"/>
                </a:solidFill>
                <a:latin typeface="Arial"/>
                <a:cs typeface="Arial"/>
              </a:rPr>
              <a:t> </a:t>
            </a:r>
            <a:r>
              <a:rPr sz="2400" spc="-15" dirty="0">
                <a:solidFill>
                  <a:schemeClr val="tx1"/>
                </a:solidFill>
                <a:latin typeface="Arial"/>
                <a:cs typeface="Arial"/>
              </a:rPr>
              <a:t>two</a:t>
            </a:r>
            <a:r>
              <a:rPr sz="2400" spc="30" dirty="0">
                <a:solidFill>
                  <a:schemeClr val="tx1"/>
                </a:solidFill>
                <a:latin typeface="Arial"/>
                <a:cs typeface="Arial"/>
              </a:rPr>
              <a:t> </a:t>
            </a:r>
            <a:r>
              <a:rPr sz="2400" dirty="0">
                <a:solidFill>
                  <a:schemeClr val="tx1"/>
                </a:solidFill>
                <a:latin typeface="Arial"/>
                <a:cs typeface="Arial"/>
              </a:rPr>
              <a:t>paragraphs</a:t>
            </a:r>
            <a:r>
              <a:rPr sz="2400" spc="5" dirty="0">
                <a:solidFill>
                  <a:schemeClr val="tx1"/>
                </a:solidFill>
                <a:latin typeface="Arial"/>
                <a:cs typeface="Arial"/>
              </a:rPr>
              <a:t> </a:t>
            </a:r>
            <a:r>
              <a:rPr sz="2400" dirty="0">
                <a:solidFill>
                  <a:schemeClr val="tx1"/>
                </a:solidFill>
                <a:latin typeface="Arial"/>
                <a:cs typeface="Arial"/>
              </a:rPr>
              <a:t>should</a:t>
            </a:r>
            <a:r>
              <a:rPr sz="2400" spc="-15" dirty="0">
                <a:solidFill>
                  <a:schemeClr val="tx1"/>
                </a:solidFill>
                <a:latin typeface="Arial"/>
                <a:cs typeface="Arial"/>
              </a:rPr>
              <a:t> </a:t>
            </a:r>
            <a:r>
              <a:rPr sz="2400" dirty="0">
                <a:solidFill>
                  <a:schemeClr val="tx1"/>
                </a:solidFill>
                <a:latin typeface="Arial"/>
                <a:cs typeface="Arial"/>
              </a:rPr>
              <a:t>be</a:t>
            </a:r>
            <a:r>
              <a:rPr sz="2400" spc="-5" dirty="0">
                <a:solidFill>
                  <a:schemeClr val="tx1"/>
                </a:solidFill>
                <a:latin typeface="Arial"/>
                <a:cs typeface="Arial"/>
              </a:rPr>
              <a:t> </a:t>
            </a:r>
            <a:r>
              <a:rPr sz="2400" dirty="0">
                <a:solidFill>
                  <a:schemeClr val="tx1"/>
                </a:solidFill>
                <a:latin typeface="Arial"/>
                <a:cs typeface="Arial"/>
              </a:rPr>
              <a:t>merged into</a:t>
            </a:r>
            <a:r>
              <a:rPr sz="2400" spc="-25" dirty="0">
                <a:solidFill>
                  <a:schemeClr val="tx1"/>
                </a:solidFill>
                <a:latin typeface="Arial"/>
                <a:cs typeface="Arial"/>
              </a:rPr>
              <a:t> </a:t>
            </a:r>
            <a:r>
              <a:rPr sz="2400" dirty="0">
                <a:solidFill>
                  <a:schemeClr val="tx1"/>
                </a:solidFill>
                <a:latin typeface="Arial"/>
                <a:cs typeface="Arial"/>
              </a:rPr>
              <a:t>5.5</a:t>
            </a:r>
            <a:r>
              <a:rPr sz="2400" spc="-10" dirty="0">
                <a:solidFill>
                  <a:schemeClr val="tx1"/>
                </a:solidFill>
                <a:latin typeface="Arial"/>
                <a:cs typeface="Arial"/>
              </a:rPr>
              <a:t> </a:t>
            </a:r>
            <a:r>
              <a:rPr sz="2400" dirty="0">
                <a:solidFill>
                  <a:schemeClr val="tx1"/>
                </a:solidFill>
                <a:latin typeface="Arial"/>
                <a:cs typeface="Arial"/>
              </a:rPr>
              <a:t>Need </a:t>
            </a:r>
            <a:r>
              <a:rPr sz="2400" spc="-5" dirty="0">
                <a:solidFill>
                  <a:schemeClr val="tx1"/>
                </a:solidFill>
                <a:latin typeface="Arial"/>
                <a:cs typeface="Arial"/>
              </a:rPr>
              <a:t>for</a:t>
            </a:r>
            <a:r>
              <a:rPr sz="2400" dirty="0">
                <a:solidFill>
                  <a:schemeClr val="tx1"/>
                </a:solidFill>
                <a:latin typeface="Arial"/>
                <a:cs typeface="Arial"/>
              </a:rPr>
              <a:t> </a:t>
            </a:r>
            <a:r>
              <a:rPr sz="2400" spc="-5" dirty="0">
                <a:solidFill>
                  <a:schemeClr val="tx1"/>
                </a:solidFill>
                <a:latin typeface="Arial"/>
                <a:cs typeface="Arial"/>
              </a:rPr>
              <a:t>the</a:t>
            </a:r>
            <a:endParaRPr sz="2400" dirty="0">
              <a:solidFill>
                <a:schemeClr val="tx1"/>
              </a:solidFill>
              <a:latin typeface="Arial"/>
              <a:cs typeface="Arial"/>
            </a:endParaRPr>
          </a:p>
          <a:p>
            <a:pPr marL="698500">
              <a:lnSpc>
                <a:spcPts val="2730"/>
              </a:lnSpc>
            </a:pPr>
            <a:r>
              <a:rPr sz="2400" dirty="0">
                <a:solidFill>
                  <a:schemeClr val="tx1"/>
                </a:solidFill>
                <a:latin typeface="Arial"/>
                <a:cs typeface="Arial"/>
              </a:rPr>
              <a:t>Project,</a:t>
            </a:r>
            <a:r>
              <a:rPr sz="2400" spc="-25" dirty="0">
                <a:solidFill>
                  <a:schemeClr val="tx1"/>
                </a:solidFill>
                <a:latin typeface="Arial"/>
                <a:cs typeface="Arial"/>
              </a:rPr>
              <a:t> </a:t>
            </a:r>
            <a:r>
              <a:rPr sz="2400" spc="-5" dirty="0">
                <a:solidFill>
                  <a:schemeClr val="tx1"/>
                </a:solidFill>
                <a:latin typeface="Arial"/>
                <a:cs typeface="Arial"/>
              </a:rPr>
              <a:t>or</a:t>
            </a:r>
            <a:r>
              <a:rPr sz="2400" spc="-20" dirty="0">
                <a:solidFill>
                  <a:schemeClr val="tx1"/>
                </a:solidFill>
                <a:latin typeface="Arial"/>
                <a:cs typeface="Arial"/>
              </a:rPr>
              <a:t> </a:t>
            </a:r>
            <a:r>
              <a:rPr sz="2400" dirty="0">
                <a:solidFill>
                  <a:schemeClr val="tx1"/>
                </a:solidFill>
                <a:latin typeface="Arial"/>
                <a:cs typeface="Arial"/>
              </a:rPr>
              <a:t>if</a:t>
            </a:r>
            <a:r>
              <a:rPr sz="2400" spc="-30" dirty="0">
                <a:solidFill>
                  <a:schemeClr val="tx1"/>
                </a:solidFill>
                <a:latin typeface="Arial"/>
                <a:cs typeface="Arial"/>
              </a:rPr>
              <a:t> </a:t>
            </a:r>
            <a:r>
              <a:rPr sz="2400" dirty="0">
                <a:solidFill>
                  <a:schemeClr val="tx1"/>
                </a:solidFill>
                <a:latin typeface="Arial"/>
                <a:cs typeface="Arial"/>
              </a:rPr>
              <a:t>redundant,</a:t>
            </a:r>
            <a:r>
              <a:rPr sz="2400" spc="-20" dirty="0">
                <a:solidFill>
                  <a:schemeClr val="tx1"/>
                </a:solidFill>
                <a:latin typeface="Arial"/>
                <a:cs typeface="Arial"/>
              </a:rPr>
              <a:t> </a:t>
            </a:r>
            <a:r>
              <a:rPr sz="2400" dirty="0">
                <a:solidFill>
                  <a:schemeClr val="tx1"/>
                </a:solidFill>
                <a:latin typeface="Arial"/>
                <a:cs typeface="Arial"/>
              </a:rPr>
              <a:t>eliminated.</a:t>
            </a:r>
            <a:endParaRPr lang="en-US" sz="2400" dirty="0">
              <a:solidFill>
                <a:schemeClr val="tx1"/>
              </a:solidFill>
              <a:latin typeface="Arial"/>
              <a:cs typeface="Arial"/>
            </a:endParaRPr>
          </a:p>
          <a:p>
            <a:pPr marL="698500">
              <a:lnSpc>
                <a:spcPts val="2730"/>
              </a:lnSpc>
            </a:pPr>
            <a:endParaRPr lang="en-US" sz="2400" dirty="0">
              <a:solidFill>
                <a:schemeClr val="tx1"/>
              </a:solidFill>
              <a:latin typeface="Arial"/>
              <a:cs typeface="Arial"/>
            </a:endParaRPr>
          </a:p>
          <a:p>
            <a:pPr marL="463550">
              <a:lnSpc>
                <a:spcPts val="2730"/>
              </a:lnSpc>
            </a:pPr>
            <a:r>
              <a:rPr lang="en-US" sz="2000" dirty="0">
                <a:solidFill>
                  <a:schemeClr val="tx1"/>
                </a:solidFill>
                <a:latin typeface="Arial"/>
                <a:cs typeface="Arial"/>
              </a:rPr>
              <a:t>Response – </a:t>
            </a:r>
            <a:r>
              <a:rPr lang="en-US" sz="2000" dirty="0">
                <a:solidFill>
                  <a:srgbClr val="0000FF"/>
                </a:solidFill>
                <a:latin typeface="Arial"/>
                <a:cs typeface="Arial"/>
              </a:rPr>
              <a:t>Agreed, have moved and merged the 2 paragraphs into 5.5.</a:t>
            </a:r>
          </a:p>
          <a:p>
            <a:pPr marL="463550">
              <a:lnSpc>
                <a:spcPts val="2730"/>
              </a:lnSpc>
            </a:pPr>
            <a:endParaRPr lang="en-US" sz="2000" dirty="0">
              <a:solidFill>
                <a:schemeClr val="tx1"/>
              </a:solidFill>
              <a:latin typeface="Arial"/>
              <a:cs typeface="Arial"/>
            </a:endParaRPr>
          </a:p>
          <a:p>
            <a:pPr marL="698500">
              <a:lnSpc>
                <a:spcPts val="2730"/>
              </a:lnSpc>
            </a:pPr>
            <a:endParaRPr sz="2400" dirty="0">
              <a:solidFill>
                <a:schemeClr val="tx1"/>
              </a:solidFill>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739140" y="6339840"/>
            <a:ext cx="10711815" cy="0"/>
          </a:xfrm>
          <a:custGeom>
            <a:avLst/>
            <a:gdLst/>
            <a:ahLst/>
            <a:cxnLst/>
            <a:rect l="l" t="t" r="r" b="b"/>
            <a:pathLst>
              <a:path w="10711815">
                <a:moveTo>
                  <a:pt x="0" y="0"/>
                </a:moveTo>
                <a:lnTo>
                  <a:pt x="10711307" y="0"/>
                </a:lnTo>
              </a:path>
            </a:pathLst>
          </a:custGeom>
          <a:ln w="19050">
            <a:solidFill>
              <a:srgbClr val="000000"/>
            </a:solidFill>
          </a:ln>
        </p:spPr>
        <p:txBody>
          <a:bodyPr wrap="square" lIns="0" tIns="0" rIns="0" bIns="0" rtlCol="0"/>
          <a:lstStyle/>
          <a:p>
            <a:endParaRPr>
              <a:solidFill>
                <a:schemeClr val="tx1"/>
              </a:solidFill>
            </a:endParaRPr>
          </a:p>
        </p:txBody>
      </p:sp>
      <p:sp>
        <p:nvSpPr>
          <p:cNvPr id="4" name="object 4"/>
          <p:cNvSpPr txBox="1"/>
          <p:nvPr/>
        </p:nvSpPr>
        <p:spPr>
          <a:xfrm>
            <a:off x="5487034" y="215900"/>
            <a:ext cx="5875655"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a:t>
            </a:r>
            <a:r>
              <a:rPr sz="1800" b="1" dirty="0">
                <a:solidFill>
                  <a:schemeClr val="tx1"/>
                </a:solidFill>
                <a:latin typeface="Arial"/>
                <a:cs typeface="Arial"/>
              </a:rPr>
              <a:t> on</a:t>
            </a:r>
            <a:r>
              <a:rPr sz="1800" b="1" spc="5" dirty="0">
                <a:solidFill>
                  <a:schemeClr val="tx1"/>
                </a:solidFill>
                <a:latin typeface="Arial"/>
                <a:cs typeface="Arial"/>
              </a:rPr>
              <a:t> </a:t>
            </a:r>
            <a:r>
              <a:rPr sz="1800" b="1" spc="-5" dirty="0">
                <a:solidFill>
                  <a:schemeClr val="tx1"/>
                </a:solidFill>
                <a:latin typeface="Arial"/>
                <a:cs typeface="Arial"/>
              </a:rPr>
              <a:t>P802.15.15</a:t>
            </a:r>
            <a:r>
              <a:rPr sz="1800" b="1" dirty="0">
                <a:solidFill>
                  <a:schemeClr val="tx1"/>
                </a:solidFill>
                <a:latin typeface="Arial"/>
                <a:cs typeface="Arial"/>
              </a:rPr>
              <a:t> </a:t>
            </a:r>
            <a:r>
              <a:rPr sz="1800" b="1" spc="-65" dirty="0">
                <a:solidFill>
                  <a:schemeClr val="tx1"/>
                </a:solidFill>
                <a:latin typeface="Arial"/>
                <a:cs typeface="Arial"/>
              </a:rPr>
              <a:t>PAR</a:t>
            </a:r>
            <a:r>
              <a:rPr sz="1800" b="1" spc="40"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spc="5" dirty="0">
                <a:solidFill>
                  <a:schemeClr val="tx1"/>
                </a:solidFill>
                <a:latin typeface="Arial"/>
                <a:cs typeface="Arial"/>
              </a:rPr>
              <a:t> </a:t>
            </a:r>
            <a:r>
              <a:rPr sz="1800" b="1" dirty="0">
                <a:solidFill>
                  <a:schemeClr val="tx1"/>
                </a:solidFill>
                <a:latin typeface="Arial"/>
                <a:cs typeface="Arial"/>
              </a:rPr>
              <a:t>from IEEE</a:t>
            </a:r>
            <a:r>
              <a:rPr sz="1800" b="1" spc="5" dirty="0">
                <a:solidFill>
                  <a:schemeClr val="tx1"/>
                </a:solidFill>
                <a:latin typeface="Arial"/>
                <a:cs typeface="Arial"/>
              </a:rPr>
              <a:t> </a:t>
            </a:r>
            <a:r>
              <a:rPr sz="1800" b="1" spc="-5" dirty="0">
                <a:solidFill>
                  <a:schemeClr val="tx1"/>
                </a:solidFill>
                <a:latin typeface="Arial"/>
                <a:cs typeface="Arial"/>
              </a:rPr>
              <a:t>802.1</a:t>
            </a:r>
            <a:endParaRPr sz="1800">
              <a:solidFill>
                <a:schemeClr val="tx1"/>
              </a:solidFill>
              <a:latin typeface="Arial"/>
              <a:cs typeface="Arial"/>
            </a:endParaRPr>
          </a:p>
        </p:txBody>
      </p:sp>
      <p:sp>
        <p:nvSpPr>
          <p:cNvPr id="11" name="object 11"/>
          <p:cNvSpPr txBox="1">
            <a:spLocks noGrp="1"/>
          </p:cNvSpPr>
          <p:nvPr>
            <p:ph type="sldNum" sz="quarter" idx="7"/>
          </p:nvPr>
        </p:nvSpPr>
        <p:spPr>
          <a:xfrm>
            <a:off x="5252720" y="6426279"/>
            <a:ext cx="795020" cy="234038"/>
          </a:xfrm>
          <a:prstGeom prst="rect">
            <a:avLst/>
          </a:prstGeom>
        </p:spPr>
        <p:txBody>
          <a:bodyPr vert="horz" wrap="square" lIns="0" tIns="0" rIns="0" bIns="0" rtlCol="0">
            <a:spAutoFit/>
          </a:bodyPr>
          <a:lstStyle>
            <a:defPPr>
              <a:defRPr lang="en-US"/>
            </a:defPPr>
            <a:lvl1pPr marL="0" algn="l" defTabSz="914400" rtl="0" eaLnBrk="1" latinLnBrk="0" hangingPunct="1">
              <a:defRPr sz="18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ts val="1810"/>
              </a:lnSpc>
            </a:pPr>
            <a:r>
              <a:rPr lang="en-GB" spc="-5"/>
              <a:t>Slide</a:t>
            </a:r>
            <a:r>
              <a:rPr lang="en-GB" spc="-25"/>
              <a:t> </a:t>
            </a:r>
            <a:fld id="{81D60167-4931-47E6-BA6A-407CBD079E47}" type="slidenum">
              <a:rPr smtClean="0"/>
              <a:pPr marL="12700">
                <a:lnSpc>
                  <a:spcPts val="1810"/>
                </a:lnSpc>
              </a:pPr>
              <a:t>12</a:t>
            </a:fld>
            <a:endParaRPr dirty="0"/>
          </a:p>
        </p:txBody>
      </p:sp>
      <p:sp>
        <p:nvSpPr>
          <p:cNvPr id="12" name="object 12"/>
          <p:cNvSpPr txBox="1">
            <a:spLocks noGrp="1"/>
          </p:cNvSpPr>
          <p:nvPr>
            <p:ph type="dt" sz="half" idx="6"/>
          </p:nvPr>
        </p:nvSpPr>
        <p:spPr>
          <a:xfrm>
            <a:off x="10811509" y="6426279"/>
            <a:ext cx="551815" cy="234038"/>
          </a:xfrm>
          <a:prstGeom prst="rect">
            <a:avLst/>
          </a:prstGeom>
        </p:spPr>
        <p:txBody>
          <a:bodyPr vert="horz" wrap="square" lIns="0" tIns="0" rIns="0" bIns="0" rtlCol="0">
            <a:spAutoFit/>
          </a:bodyPr>
          <a:lstStyle>
            <a:defPPr>
              <a:defRPr lang="en-US"/>
            </a:defPPr>
            <a:lvl1pPr marL="0" algn="l" defTabSz="914400" rtl="0" eaLnBrk="1" latinLnBrk="0" hangingPunct="1">
              <a:defRPr sz="18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ts val="1810"/>
              </a:lnSpc>
            </a:pPr>
            <a:r>
              <a:rPr lang="en-GB" spc="5"/>
              <a:t>802.1</a:t>
            </a:r>
            <a:endParaRPr spc="5" dirty="0"/>
          </a:p>
        </p:txBody>
      </p:sp>
      <p:sp>
        <p:nvSpPr>
          <p:cNvPr id="5" name="object 5"/>
          <p:cNvSpPr txBox="1"/>
          <p:nvPr/>
        </p:nvSpPr>
        <p:spPr>
          <a:xfrm>
            <a:off x="847089" y="860171"/>
            <a:ext cx="10314940" cy="1159292"/>
          </a:xfrm>
          <a:prstGeom prst="rect">
            <a:avLst/>
          </a:prstGeom>
        </p:spPr>
        <p:txBody>
          <a:bodyPr vert="horz" wrap="square" lIns="0" tIns="12700" rIns="0" bIns="0" rtlCol="0">
            <a:spAutoFit/>
          </a:bodyPr>
          <a:lstStyle/>
          <a:p>
            <a:pPr marL="12700">
              <a:lnSpc>
                <a:spcPct val="100000"/>
              </a:lnSpc>
              <a:spcBef>
                <a:spcPts val="100"/>
              </a:spcBef>
            </a:pPr>
            <a:r>
              <a:rPr sz="2800" b="1" spc="-5" dirty="0">
                <a:solidFill>
                  <a:schemeClr val="tx1"/>
                </a:solidFill>
                <a:latin typeface="Arial"/>
                <a:cs typeface="Arial"/>
              </a:rPr>
              <a:t>CSD</a:t>
            </a:r>
            <a:endParaRPr sz="2800" dirty="0">
              <a:solidFill>
                <a:schemeClr val="tx1"/>
              </a:solidFill>
              <a:latin typeface="Arial"/>
              <a:cs typeface="Arial"/>
            </a:endParaRPr>
          </a:p>
          <a:p>
            <a:pPr marL="469900">
              <a:lnSpc>
                <a:spcPct val="100000"/>
              </a:lnSpc>
            </a:pPr>
            <a:r>
              <a:rPr sz="2400" b="1" spc="-5" dirty="0">
                <a:solidFill>
                  <a:schemeClr val="tx1"/>
                </a:solidFill>
                <a:latin typeface="Arial"/>
                <a:cs typeface="Arial"/>
              </a:rPr>
              <a:t>1.2.2</a:t>
            </a:r>
            <a:r>
              <a:rPr sz="2400" b="1" spc="-20" dirty="0">
                <a:solidFill>
                  <a:schemeClr val="tx1"/>
                </a:solidFill>
                <a:latin typeface="Arial"/>
                <a:cs typeface="Arial"/>
              </a:rPr>
              <a:t> </a:t>
            </a:r>
            <a:r>
              <a:rPr sz="2400" b="1" spc="-5" dirty="0">
                <a:solidFill>
                  <a:schemeClr val="tx1"/>
                </a:solidFill>
                <a:latin typeface="Arial"/>
                <a:cs typeface="Arial"/>
              </a:rPr>
              <a:t>Compatibility</a:t>
            </a:r>
            <a:endParaRPr sz="2400" dirty="0">
              <a:solidFill>
                <a:schemeClr val="tx1"/>
              </a:solidFill>
              <a:latin typeface="Arial"/>
              <a:cs typeface="Arial"/>
            </a:endParaRPr>
          </a:p>
          <a:p>
            <a:pPr marL="469900">
              <a:lnSpc>
                <a:spcPct val="100000"/>
              </a:lnSpc>
              <a:spcBef>
                <a:spcPts val="280"/>
              </a:spcBef>
              <a:tabLst>
                <a:tab pos="926465" algn="l"/>
              </a:tabLst>
            </a:pPr>
            <a:r>
              <a:rPr sz="2000" dirty="0">
                <a:solidFill>
                  <a:schemeClr val="tx1"/>
                </a:solidFill>
                <a:latin typeface="Arial"/>
                <a:cs typeface="Arial"/>
              </a:rPr>
              <a:t>a)	</a:t>
            </a:r>
            <a:r>
              <a:rPr sz="2000" spc="5" dirty="0">
                <a:solidFill>
                  <a:schemeClr val="tx1"/>
                </a:solidFill>
                <a:latin typeface="Arial"/>
                <a:cs typeface="Arial"/>
              </a:rPr>
              <a:t>Will</a:t>
            </a:r>
            <a:r>
              <a:rPr sz="2000" spc="-35" dirty="0">
                <a:solidFill>
                  <a:schemeClr val="tx1"/>
                </a:solidFill>
                <a:latin typeface="Arial"/>
                <a:cs typeface="Arial"/>
              </a:rPr>
              <a:t> </a:t>
            </a:r>
            <a:r>
              <a:rPr sz="2000" dirty="0">
                <a:solidFill>
                  <a:schemeClr val="tx1"/>
                </a:solidFill>
                <a:latin typeface="Arial"/>
                <a:cs typeface="Arial"/>
              </a:rPr>
              <a:t>the</a:t>
            </a:r>
            <a:r>
              <a:rPr sz="2000" spc="-5" dirty="0">
                <a:solidFill>
                  <a:schemeClr val="tx1"/>
                </a:solidFill>
                <a:latin typeface="Arial"/>
                <a:cs typeface="Arial"/>
              </a:rPr>
              <a:t> </a:t>
            </a:r>
            <a:r>
              <a:rPr sz="2000" dirty="0">
                <a:solidFill>
                  <a:schemeClr val="tx1"/>
                </a:solidFill>
                <a:latin typeface="Arial"/>
                <a:cs typeface="Arial"/>
              </a:rPr>
              <a:t>proposed</a:t>
            </a:r>
            <a:r>
              <a:rPr sz="2000" spc="-40" dirty="0">
                <a:solidFill>
                  <a:schemeClr val="tx1"/>
                </a:solidFill>
                <a:latin typeface="Arial"/>
                <a:cs typeface="Arial"/>
              </a:rPr>
              <a:t> </a:t>
            </a:r>
            <a:r>
              <a:rPr sz="2000" dirty="0">
                <a:solidFill>
                  <a:schemeClr val="tx1"/>
                </a:solidFill>
                <a:latin typeface="Arial"/>
                <a:cs typeface="Arial"/>
              </a:rPr>
              <a:t>standard</a:t>
            </a:r>
            <a:r>
              <a:rPr sz="2000" spc="-50" dirty="0">
                <a:solidFill>
                  <a:schemeClr val="tx1"/>
                </a:solidFill>
                <a:latin typeface="Arial"/>
                <a:cs typeface="Arial"/>
              </a:rPr>
              <a:t> </a:t>
            </a:r>
            <a:r>
              <a:rPr sz="2000" dirty="0">
                <a:solidFill>
                  <a:schemeClr val="tx1"/>
                </a:solidFill>
                <a:latin typeface="Arial"/>
                <a:cs typeface="Arial"/>
              </a:rPr>
              <a:t>comply</a:t>
            </a:r>
            <a:r>
              <a:rPr sz="2000" spc="-20" dirty="0">
                <a:solidFill>
                  <a:schemeClr val="tx1"/>
                </a:solidFill>
                <a:latin typeface="Arial"/>
                <a:cs typeface="Arial"/>
              </a:rPr>
              <a:t> </a:t>
            </a:r>
            <a:r>
              <a:rPr sz="2000" spc="-10" dirty="0">
                <a:solidFill>
                  <a:schemeClr val="tx1"/>
                </a:solidFill>
                <a:latin typeface="Arial"/>
                <a:cs typeface="Arial"/>
              </a:rPr>
              <a:t>with</a:t>
            </a:r>
            <a:r>
              <a:rPr sz="2000" spc="15"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0" dirty="0">
                <a:solidFill>
                  <a:schemeClr val="tx1"/>
                </a:solidFill>
                <a:latin typeface="Arial"/>
                <a:cs typeface="Arial"/>
              </a:rPr>
              <a:t> </a:t>
            </a:r>
            <a:r>
              <a:rPr sz="2000" dirty="0">
                <a:solidFill>
                  <a:schemeClr val="tx1"/>
                </a:solidFill>
                <a:latin typeface="Arial"/>
                <a:cs typeface="Arial"/>
              </a:rPr>
              <a:t>802,</a:t>
            </a:r>
            <a:r>
              <a:rPr sz="2000" spc="-3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0" dirty="0">
                <a:solidFill>
                  <a:schemeClr val="tx1"/>
                </a:solidFill>
                <a:latin typeface="Arial"/>
                <a:cs typeface="Arial"/>
              </a:rPr>
              <a:t> </a:t>
            </a:r>
            <a:r>
              <a:rPr sz="2000" dirty="0">
                <a:solidFill>
                  <a:schemeClr val="tx1"/>
                </a:solidFill>
                <a:latin typeface="Arial"/>
                <a:cs typeface="Arial"/>
              </a:rPr>
              <a:t>802.1AC</a:t>
            </a:r>
            <a:r>
              <a:rPr sz="2000" spc="-30" dirty="0">
                <a:solidFill>
                  <a:schemeClr val="tx1"/>
                </a:solidFill>
                <a:latin typeface="Arial"/>
                <a:cs typeface="Arial"/>
              </a:rPr>
              <a:t> </a:t>
            </a:r>
            <a:r>
              <a:rPr sz="2000" dirty="0">
                <a:solidFill>
                  <a:schemeClr val="tx1"/>
                </a:solidFill>
                <a:latin typeface="Arial"/>
                <a:cs typeface="Arial"/>
              </a:rPr>
              <a:t>and IEEE</a:t>
            </a:r>
          </a:p>
        </p:txBody>
      </p:sp>
      <p:sp>
        <p:nvSpPr>
          <p:cNvPr id="6" name="object 6"/>
          <p:cNvSpPr txBox="1"/>
          <p:nvPr/>
        </p:nvSpPr>
        <p:spPr>
          <a:xfrm>
            <a:off x="1773935" y="2054688"/>
            <a:ext cx="1455420" cy="330200"/>
          </a:xfrm>
          <a:prstGeom prst="rect">
            <a:avLst/>
          </a:prstGeom>
        </p:spPr>
        <p:txBody>
          <a:bodyPr vert="horz" wrap="square" lIns="0" tIns="12700" rIns="0" bIns="0" rtlCol="0">
            <a:spAutoFit/>
          </a:bodyPr>
          <a:lstStyle/>
          <a:p>
            <a:pPr marL="12700">
              <a:lnSpc>
                <a:spcPct val="100000"/>
              </a:lnSpc>
              <a:spcBef>
                <a:spcPts val="100"/>
              </a:spcBef>
            </a:pPr>
            <a:r>
              <a:rPr sz="2000" dirty="0">
                <a:solidFill>
                  <a:schemeClr val="tx1"/>
                </a:solidFill>
                <a:latin typeface="Arial"/>
                <a:cs typeface="Arial"/>
              </a:rPr>
              <a:t>Std</a:t>
            </a:r>
            <a:r>
              <a:rPr sz="2000" spc="-70" dirty="0">
                <a:solidFill>
                  <a:schemeClr val="tx1"/>
                </a:solidFill>
                <a:latin typeface="Arial"/>
                <a:cs typeface="Arial"/>
              </a:rPr>
              <a:t> </a:t>
            </a:r>
            <a:r>
              <a:rPr sz="2000" dirty="0">
                <a:solidFill>
                  <a:schemeClr val="tx1"/>
                </a:solidFill>
                <a:latin typeface="Arial"/>
                <a:cs typeface="Arial"/>
              </a:rPr>
              <a:t>802.1Q?</a:t>
            </a:r>
            <a:endParaRPr sz="2000">
              <a:solidFill>
                <a:schemeClr val="tx1"/>
              </a:solidFill>
              <a:latin typeface="Arial"/>
              <a:cs typeface="Arial"/>
            </a:endParaRPr>
          </a:p>
        </p:txBody>
      </p:sp>
      <p:sp>
        <p:nvSpPr>
          <p:cNvPr id="7" name="object 7"/>
          <p:cNvSpPr txBox="1"/>
          <p:nvPr/>
        </p:nvSpPr>
        <p:spPr>
          <a:xfrm>
            <a:off x="3241187" y="2048087"/>
            <a:ext cx="7614920" cy="287020"/>
          </a:xfrm>
          <a:prstGeom prst="rect">
            <a:avLst/>
          </a:prstGeom>
          <a:solidFill>
            <a:srgbClr val="FFFF00"/>
          </a:solidFill>
        </p:spPr>
        <p:txBody>
          <a:bodyPr vert="horz" wrap="square" lIns="0" tIns="0" rIns="0" bIns="0" rtlCol="0">
            <a:spAutoFit/>
          </a:bodyPr>
          <a:lstStyle/>
          <a:p>
            <a:pPr marL="635">
              <a:lnSpc>
                <a:spcPts val="2210"/>
              </a:lnSpc>
              <a:tabLst>
                <a:tab pos="533400" algn="l"/>
              </a:tabLst>
            </a:pPr>
            <a:r>
              <a:rPr sz="2000" spc="-5" dirty="0">
                <a:solidFill>
                  <a:schemeClr val="tx1"/>
                </a:solidFill>
                <a:latin typeface="Arial"/>
                <a:cs typeface="Arial"/>
              </a:rPr>
              <a:t>No.	</a:t>
            </a:r>
            <a:r>
              <a:rPr sz="2000" spc="10" dirty="0">
                <a:solidFill>
                  <a:schemeClr val="tx1"/>
                </a:solidFill>
                <a:latin typeface="Arial"/>
                <a:cs typeface="Arial"/>
              </a:rPr>
              <a:t>While</a:t>
            </a:r>
            <a:r>
              <a:rPr sz="2000" spc="-50" dirty="0">
                <a:solidFill>
                  <a:schemeClr val="tx1"/>
                </a:solidFill>
                <a:latin typeface="Arial"/>
                <a:cs typeface="Arial"/>
              </a:rPr>
              <a:t> </a:t>
            </a:r>
            <a:r>
              <a:rPr sz="2000" dirty="0">
                <a:solidFill>
                  <a:schemeClr val="tx1"/>
                </a:solidFill>
                <a:latin typeface="Arial"/>
                <a:cs typeface="Arial"/>
              </a:rPr>
              <a:t>the</a:t>
            </a:r>
            <a:r>
              <a:rPr sz="2000" spc="-20" dirty="0">
                <a:solidFill>
                  <a:schemeClr val="tx1"/>
                </a:solidFill>
                <a:latin typeface="Arial"/>
                <a:cs typeface="Arial"/>
              </a:rPr>
              <a:t> </a:t>
            </a:r>
            <a:r>
              <a:rPr sz="2000" dirty="0">
                <a:solidFill>
                  <a:schemeClr val="tx1"/>
                </a:solidFill>
                <a:latin typeface="Arial"/>
                <a:cs typeface="Arial"/>
              </a:rPr>
              <a:t>standard</a:t>
            </a:r>
            <a:r>
              <a:rPr sz="2000" spc="-50" dirty="0">
                <a:solidFill>
                  <a:schemeClr val="tx1"/>
                </a:solidFill>
                <a:latin typeface="Arial"/>
                <a:cs typeface="Arial"/>
              </a:rPr>
              <a:t> </a:t>
            </a:r>
            <a:r>
              <a:rPr sz="2000" dirty="0">
                <a:solidFill>
                  <a:schemeClr val="tx1"/>
                </a:solidFill>
                <a:latin typeface="Arial"/>
                <a:cs typeface="Arial"/>
              </a:rPr>
              <a:t>shall</a:t>
            </a:r>
            <a:r>
              <a:rPr sz="2000" spc="-5" dirty="0">
                <a:solidFill>
                  <a:schemeClr val="tx1"/>
                </a:solidFill>
                <a:latin typeface="Arial"/>
                <a:cs typeface="Arial"/>
              </a:rPr>
              <a:t> </a:t>
            </a:r>
            <a:r>
              <a:rPr sz="2000" dirty="0">
                <a:solidFill>
                  <a:schemeClr val="tx1"/>
                </a:solidFill>
                <a:latin typeface="Arial"/>
                <a:cs typeface="Arial"/>
              </a:rPr>
              <a:t>comply</a:t>
            </a:r>
            <a:r>
              <a:rPr sz="2000" spc="-20" dirty="0">
                <a:solidFill>
                  <a:schemeClr val="tx1"/>
                </a:solidFill>
                <a:latin typeface="Arial"/>
                <a:cs typeface="Arial"/>
              </a:rPr>
              <a:t> </a:t>
            </a:r>
            <a:r>
              <a:rPr sz="2000" spc="-10" dirty="0">
                <a:solidFill>
                  <a:schemeClr val="tx1"/>
                </a:solidFill>
                <a:latin typeface="Arial"/>
                <a:cs typeface="Arial"/>
              </a:rPr>
              <a:t>with</a:t>
            </a:r>
            <a:r>
              <a:rPr sz="2000" spc="1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5" dirty="0">
                <a:solidFill>
                  <a:schemeClr val="tx1"/>
                </a:solidFill>
                <a:latin typeface="Arial"/>
                <a:cs typeface="Arial"/>
              </a:rPr>
              <a:t> </a:t>
            </a:r>
            <a:r>
              <a:rPr sz="2000" dirty="0">
                <a:solidFill>
                  <a:schemeClr val="tx1"/>
                </a:solidFill>
                <a:latin typeface="Arial"/>
                <a:cs typeface="Arial"/>
              </a:rPr>
              <a:t>802,</a:t>
            </a:r>
            <a:r>
              <a:rPr sz="2000" spc="-30" dirty="0">
                <a:solidFill>
                  <a:schemeClr val="tx1"/>
                </a:solidFill>
                <a:latin typeface="Arial"/>
                <a:cs typeface="Arial"/>
              </a:rPr>
              <a:t> </a:t>
            </a:r>
            <a:r>
              <a:rPr sz="2000" dirty="0">
                <a:solidFill>
                  <a:schemeClr val="tx1"/>
                </a:solidFill>
                <a:latin typeface="Arial"/>
                <a:cs typeface="Arial"/>
              </a:rPr>
              <a:t>it</a:t>
            </a:r>
            <a:r>
              <a:rPr sz="2000" spc="5" dirty="0">
                <a:solidFill>
                  <a:schemeClr val="tx1"/>
                </a:solidFill>
                <a:latin typeface="Arial"/>
                <a:cs typeface="Arial"/>
              </a:rPr>
              <a:t> </a:t>
            </a:r>
            <a:r>
              <a:rPr sz="2000" dirty="0">
                <a:solidFill>
                  <a:schemeClr val="tx1"/>
                </a:solidFill>
                <a:latin typeface="Arial"/>
                <a:cs typeface="Arial"/>
              </a:rPr>
              <a:t>does</a:t>
            </a:r>
            <a:r>
              <a:rPr sz="2000" spc="-35" dirty="0">
                <a:solidFill>
                  <a:schemeClr val="tx1"/>
                </a:solidFill>
                <a:latin typeface="Arial"/>
                <a:cs typeface="Arial"/>
              </a:rPr>
              <a:t> </a:t>
            </a:r>
            <a:r>
              <a:rPr sz="2000" dirty="0">
                <a:solidFill>
                  <a:schemeClr val="tx1"/>
                </a:solidFill>
                <a:latin typeface="Arial"/>
                <a:cs typeface="Arial"/>
              </a:rPr>
              <a:t>not</a:t>
            </a:r>
          </a:p>
        </p:txBody>
      </p:sp>
      <p:sp>
        <p:nvSpPr>
          <p:cNvPr id="8" name="object 8"/>
          <p:cNvSpPr txBox="1"/>
          <p:nvPr/>
        </p:nvSpPr>
        <p:spPr>
          <a:xfrm>
            <a:off x="1773935" y="2366759"/>
            <a:ext cx="8404860" cy="274320"/>
          </a:xfrm>
          <a:prstGeom prst="rect">
            <a:avLst/>
          </a:prstGeom>
          <a:solidFill>
            <a:srgbClr val="FFFF00"/>
          </a:solidFill>
        </p:spPr>
        <p:txBody>
          <a:bodyPr vert="horz" wrap="square" lIns="0" tIns="0" rIns="0" bIns="0" rtlCol="0">
            <a:spAutoFit/>
          </a:bodyPr>
          <a:lstStyle/>
          <a:p>
            <a:pPr>
              <a:lnSpc>
                <a:spcPts val="2110"/>
              </a:lnSpc>
            </a:pPr>
            <a:r>
              <a:rPr sz="2000" dirty="0">
                <a:solidFill>
                  <a:schemeClr val="tx1"/>
                </a:solidFill>
                <a:latin typeface="Arial"/>
                <a:cs typeface="Arial"/>
              </a:rPr>
              <a:t>intend</a:t>
            </a:r>
            <a:r>
              <a:rPr sz="2000" spc="-30" dirty="0">
                <a:solidFill>
                  <a:schemeClr val="tx1"/>
                </a:solidFill>
                <a:latin typeface="Arial"/>
                <a:cs typeface="Arial"/>
              </a:rPr>
              <a:t> </a:t>
            </a:r>
            <a:r>
              <a:rPr sz="2000" dirty="0">
                <a:solidFill>
                  <a:schemeClr val="tx1"/>
                </a:solidFill>
                <a:latin typeface="Arial"/>
                <a:cs typeface="Arial"/>
              </a:rPr>
              <a:t>to</a:t>
            </a:r>
            <a:r>
              <a:rPr sz="2000" spc="-5" dirty="0">
                <a:solidFill>
                  <a:schemeClr val="tx1"/>
                </a:solidFill>
                <a:latin typeface="Arial"/>
                <a:cs typeface="Arial"/>
              </a:rPr>
              <a:t> </a:t>
            </a:r>
            <a:r>
              <a:rPr sz="2000" dirty="0">
                <a:solidFill>
                  <a:schemeClr val="tx1"/>
                </a:solidFill>
                <a:latin typeface="Arial"/>
                <a:cs typeface="Arial"/>
              </a:rPr>
              <a:t>comply</a:t>
            </a:r>
            <a:r>
              <a:rPr sz="2000" spc="-35" dirty="0">
                <a:solidFill>
                  <a:schemeClr val="tx1"/>
                </a:solidFill>
                <a:latin typeface="Arial"/>
                <a:cs typeface="Arial"/>
              </a:rPr>
              <a:t> </a:t>
            </a:r>
            <a:r>
              <a:rPr sz="2000" spc="-10" dirty="0">
                <a:solidFill>
                  <a:schemeClr val="tx1"/>
                </a:solidFill>
                <a:latin typeface="Arial"/>
                <a:cs typeface="Arial"/>
              </a:rPr>
              <a:t>with</a:t>
            </a:r>
            <a:r>
              <a:rPr sz="2000" spc="30" dirty="0">
                <a:solidFill>
                  <a:schemeClr val="tx1"/>
                </a:solidFill>
                <a:latin typeface="Arial"/>
                <a:cs typeface="Arial"/>
              </a:rPr>
              <a:t> </a:t>
            </a:r>
            <a:r>
              <a:rPr sz="2000" dirty="0">
                <a:solidFill>
                  <a:schemeClr val="tx1"/>
                </a:solidFill>
                <a:latin typeface="Arial"/>
                <a:cs typeface="Arial"/>
              </a:rPr>
              <a:t>IEEE</a:t>
            </a:r>
            <a:r>
              <a:rPr sz="2000" spc="-30" dirty="0">
                <a:solidFill>
                  <a:schemeClr val="tx1"/>
                </a:solidFill>
                <a:latin typeface="Arial"/>
                <a:cs typeface="Arial"/>
              </a:rPr>
              <a:t> </a:t>
            </a:r>
            <a:r>
              <a:rPr sz="2000" dirty="0">
                <a:solidFill>
                  <a:schemeClr val="tx1"/>
                </a:solidFill>
                <a:latin typeface="Arial"/>
                <a:cs typeface="Arial"/>
              </a:rPr>
              <a:t>Std</a:t>
            </a:r>
            <a:r>
              <a:rPr sz="2000" spc="-5" dirty="0">
                <a:solidFill>
                  <a:schemeClr val="tx1"/>
                </a:solidFill>
                <a:latin typeface="Arial"/>
                <a:cs typeface="Arial"/>
              </a:rPr>
              <a:t> </a:t>
            </a:r>
            <a:r>
              <a:rPr sz="2000" dirty="0">
                <a:solidFill>
                  <a:schemeClr val="tx1"/>
                </a:solidFill>
                <a:latin typeface="Arial"/>
                <a:cs typeface="Arial"/>
              </a:rPr>
              <a:t>802.1Q</a:t>
            </a:r>
            <a:r>
              <a:rPr sz="2000" spc="-50" dirty="0">
                <a:solidFill>
                  <a:schemeClr val="tx1"/>
                </a:solidFill>
                <a:latin typeface="Arial"/>
                <a:cs typeface="Arial"/>
              </a:rPr>
              <a:t> </a:t>
            </a:r>
            <a:r>
              <a:rPr sz="2000" dirty="0">
                <a:solidFill>
                  <a:schemeClr val="tx1"/>
                </a:solidFill>
                <a:latin typeface="Arial"/>
                <a:cs typeface="Arial"/>
              </a:rPr>
              <a:t>and</a:t>
            </a:r>
            <a:r>
              <a:rPr sz="2000" spc="-3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25" dirty="0">
                <a:solidFill>
                  <a:schemeClr val="tx1"/>
                </a:solidFill>
                <a:latin typeface="Arial"/>
                <a:cs typeface="Arial"/>
              </a:rPr>
              <a:t> </a:t>
            </a:r>
            <a:r>
              <a:rPr sz="2000" dirty="0">
                <a:solidFill>
                  <a:schemeClr val="tx1"/>
                </a:solidFill>
                <a:latin typeface="Arial"/>
                <a:cs typeface="Arial"/>
              </a:rPr>
              <a:t>802.1AC</a:t>
            </a:r>
            <a:r>
              <a:rPr sz="2000" spc="-30" dirty="0">
                <a:solidFill>
                  <a:schemeClr val="tx1"/>
                </a:solidFill>
                <a:latin typeface="Arial"/>
                <a:cs typeface="Arial"/>
              </a:rPr>
              <a:t> </a:t>
            </a:r>
            <a:r>
              <a:rPr sz="2000" dirty="0">
                <a:solidFill>
                  <a:schemeClr val="tx1"/>
                </a:solidFill>
                <a:latin typeface="Arial"/>
                <a:cs typeface="Arial"/>
              </a:rPr>
              <a:t>to</a:t>
            </a:r>
            <a:r>
              <a:rPr sz="2000" spc="-10" dirty="0">
                <a:solidFill>
                  <a:schemeClr val="tx1"/>
                </a:solidFill>
                <a:latin typeface="Arial"/>
                <a:cs typeface="Arial"/>
              </a:rPr>
              <a:t> </a:t>
            </a:r>
            <a:r>
              <a:rPr sz="2000" dirty="0">
                <a:solidFill>
                  <a:schemeClr val="tx1"/>
                </a:solidFill>
                <a:latin typeface="Arial"/>
                <a:cs typeface="Arial"/>
              </a:rPr>
              <a:t>maintain</a:t>
            </a:r>
          </a:p>
        </p:txBody>
      </p:sp>
      <p:sp>
        <p:nvSpPr>
          <p:cNvPr id="9" name="object 9"/>
          <p:cNvSpPr txBox="1"/>
          <p:nvPr/>
        </p:nvSpPr>
        <p:spPr>
          <a:xfrm>
            <a:off x="1773935" y="2672731"/>
            <a:ext cx="9359900" cy="274320"/>
          </a:xfrm>
          <a:prstGeom prst="rect">
            <a:avLst/>
          </a:prstGeom>
          <a:solidFill>
            <a:srgbClr val="FFFF00"/>
          </a:solidFill>
        </p:spPr>
        <p:txBody>
          <a:bodyPr vert="horz" wrap="square" lIns="0" tIns="0" rIns="0" bIns="0" rtlCol="0">
            <a:spAutoFit/>
          </a:bodyPr>
          <a:lstStyle/>
          <a:p>
            <a:pPr>
              <a:lnSpc>
                <a:spcPts val="2110"/>
              </a:lnSpc>
            </a:pPr>
            <a:r>
              <a:rPr sz="2000" spc="-5" dirty="0">
                <a:solidFill>
                  <a:schemeClr val="tx1"/>
                </a:solidFill>
                <a:latin typeface="Arial"/>
                <a:cs typeface="Arial"/>
              </a:rPr>
              <a:t>backwards</a:t>
            </a:r>
            <a:r>
              <a:rPr sz="2000" spc="5" dirty="0">
                <a:solidFill>
                  <a:schemeClr val="tx1"/>
                </a:solidFill>
                <a:latin typeface="Arial"/>
                <a:cs typeface="Arial"/>
              </a:rPr>
              <a:t> </a:t>
            </a:r>
            <a:r>
              <a:rPr sz="2000" dirty="0">
                <a:solidFill>
                  <a:schemeClr val="tx1"/>
                </a:solidFill>
                <a:latin typeface="Arial"/>
                <a:cs typeface="Arial"/>
              </a:rPr>
              <a:t>compatibility</a:t>
            </a:r>
            <a:r>
              <a:rPr sz="2000" spc="-35" dirty="0">
                <a:solidFill>
                  <a:schemeClr val="tx1"/>
                </a:solidFill>
                <a:latin typeface="Arial"/>
                <a:cs typeface="Arial"/>
              </a:rPr>
              <a:t> </a:t>
            </a:r>
            <a:r>
              <a:rPr sz="2000" spc="-10" dirty="0">
                <a:solidFill>
                  <a:schemeClr val="tx1"/>
                </a:solidFill>
                <a:latin typeface="Arial"/>
                <a:cs typeface="Arial"/>
              </a:rPr>
              <a:t>with</a:t>
            </a:r>
            <a:r>
              <a:rPr sz="2000" spc="10" dirty="0">
                <a:solidFill>
                  <a:schemeClr val="tx1"/>
                </a:solidFill>
                <a:latin typeface="Arial"/>
                <a:cs typeface="Arial"/>
              </a:rPr>
              <a:t> </a:t>
            </a: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Std</a:t>
            </a:r>
            <a:r>
              <a:rPr sz="2000" spc="-5" dirty="0">
                <a:solidFill>
                  <a:schemeClr val="tx1"/>
                </a:solidFill>
                <a:latin typeface="Arial"/>
                <a:cs typeface="Arial"/>
              </a:rPr>
              <a:t> </a:t>
            </a:r>
            <a:r>
              <a:rPr sz="2000" dirty="0">
                <a:solidFill>
                  <a:schemeClr val="tx1"/>
                </a:solidFill>
                <a:latin typeface="Arial"/>
                <a:cs typeface="Arial"/>
              </a:rPr>
              <a:t>802.15.4</a:t>
            </a:r>
            <a:r>
              <a:rPr sz="2000" spc="-60" dirty="0">
                <a:solidFill>
                  <a:schemeClr val="tx1"/>
                </a:solidFill>
                <a:latin typeface="Arial"/>
                <a:cs typeface="Arial"/>
              </a:rPr>
              <a:t> </a:t>
            </a:r>
            <a:r>
              <a:rPr sz="2000" spc="-5" dirty="0">
                <a:solidFill>
                  <a:schemeClr val="tx1"/>
                </a:solidFill>
                <a:latin typeface="Arial"/>
                <a:cs typeface="Arial"/>
              </a:rPr>
              <a:t>which</a:t>
            </a:r>
            <a:r>
              <a:rPr sz="2000" spc="30" dirty="0">
                <a:solidFill>
                  <a:schemeClr val="tx1"/>
                </a:solidFill>
                <a:latin typeface="Arial"/>
                <a:cs typeface="Arial"/>
              </a:rPr>
              <a:t> </a:t>
            </a:r>
            <a:r>
              <a:rPr sz="2000" dirty="0">
                <a:solidFill>
                  <a:schemeClr val="tx1"/>
                </a:solidFill>
                <a:latin typeface="Arial"/>
                <a:cs typeface="Arial"/>
              </a:rPr>
              <a:t>uses</a:t>
            </a:r>
            <a:r>
              <a:rPr sz="2000" spc="-35" dirty="0">
                <a:solidFill>
                  <a:schemeClr val="tx1"/>
                </a:solidFill>
                <a:latin typeface="Arial"/>
                <a:cs typeface="Arial"/>
              </a:rPr>
              <a:t> </a:t>
            </a:r>
            <a:r>
              <a:rPr sz="2000" spc="10" dirty="0">
                <a:solidFill>
                  <a:schemeClr val="tx1"/>
                </a:solidFill>
                <a:latin typeface="Arial"/>
                <a:cs typeface="Arial"/>
              </a:rPr>
              <a:t>64-bit</a:t>
            </a:r>
            <a:r>
              <a:rPr sz="2000" spc="-15" dirty="0">
                <a:solidFill>
                  <a:schemeClr val="tx1"/>
                </a:solidFill>
                <a:latin typeface="Arial"/>
                <a:cs typeface="Arial"/>
              </a:rPr>
              <a:t> </a:t>
            </a:r>
            <a:r>
              <a:rPr sz="2000" dirty="0">
                <a:solidFill>
                  <a:schemeClr val="tx1"/>
                </a:solidFill>
                <a:latin typeface="Arial"/>
                <a:cs typeface="Arial"/>
              </a:rPr>
              <a:t>MAC</a:t>
            </a:r>
            <a:r>
              <a:rPr sz="2000" spc="5" dirty="0">
                <a:solidFill>
                  <a:schemeClr val="tx1"/>
                </a:solidFill>
                <a:latin typeface="Arial"/>
                <a:cs typeface="Arial"/>
              </a:rPr>
              <a:t> </a:t>
            </a:r>
            <a:r>
              <a:rPr sz="2000" dirty="0">
                <a:solidFill>
                  <a:schemeClr val="tx1"/>
                </a:solidFill>
                <a:latin typeface="Arial"/>
                <a:cs typeface="Arial"/>
              </a:rPr>
              <a:t>addresses.</a:t>
            </a:r>
          </a:p>
        </p:txBody>
      </p:sp>
      <p:sp>
        <p:nvSpPr>
          <p:cNvPr id="10" name="object 10"/>
          <p:cNvSpPr txBox="1"/>
          <p:nvPr/>
        </p:nvSpPr>
        <p:spPr>
          <a:xfrm>
            <a:off x="1336039" y="3132442"/>
            <a:ext cx="9518015" cy="3427028"/>
          </a:xfrm>
          <a:prstGeom prst="rect">
            <a:avLst/>
          </a:prstGeom>
        </p:spPr>
        <p:txBody>
          <a:bodyPr vert="horz" wrap="square" lIns="0" tIns="12700" rIns="0" bIns="0" rtlCol="0">
            <a:spAutoFit/>
          </a:bodyPr>
          <a:lstStyle/>
          <a:p>
            <a:pPr marL="241300" indent="-228600">
              <a:lnSpc>
                <a:spcPts val="2280"/>
              </a:lnSpc>
              <a:spcBef>
                <a:spcPts val="100"/>
              </a:spcBef>
              <a:buChar char="•"/>
              <a:tabLst>
                <a:tab pos="240665" algn="l"/>
                <a:tab pos="241300" algn="l"/>
              </a:tabLst>
            </a:pPr>
            <a:r>
              <a:rPr sz="2000" dirty="0">
                <a:solidFill>
                  <a:schemeClr val="tx1"/>
                </a:solidFill>
                <a:latin typeface="Arial"/>
                <a:cs typeface="Arial"/>
              </a:rPr>
              <a:t>IEEE</a:t>
            </a:r>
            <a:r>
              <a:rPr sz="2000" spc="-5" dirty="0">
                <a:solidFill>
                  <a:schemeClr val="tx1"/>
                </a:solidFill>
                <a:latin typeface="Arial"/>
                <a:cs typeface="Arial"/>
              </a:rPr>
              <a:t> </a:t>
            </a:r>
            <a:r>
              <a:rPr sz="2000" dirty="0">
                <a:solidFill>
                  <a:schemeClr val="tx1"/>
                </a:solidFill>
                <a:latin typeface="Arial"/>
                <a:cs typeface="Arial"/>
              </a:rPr>
              <a:t>802.1</a:t>
            </a:r>
            <a:r>
              <a:rPr sz="2000" spc="-45" dirty="0">
                <a:solidFill>
                  <a:schemeClr val="tx1"/>
                </a:solidFill>
                <a:latin typeface="Arial"/>
                <a:cs typeface="Arial"/>
              </a:rPr>
              <a:t> </a:t>
            </a:r>
            <a:r>
              <a:rPr sz="2000" spc="-5" dirty="0">
                <a:solidFill>
                  <a:schemeClr val="tx1"/>
                </a:solidFill>
                <a:latin typeface="Arial"/>
                <a:cs typeface="Arial"/>
              </a:rPr>
              <a:t>believes</a:t>
            </a:r>
            <a:r>
              <a:rPr sz="2000" spc="10" dirty="0">
                <a:solidFill>
                  <a:schemeClr val="tx1"/>
                </a:solidFill>
                <a:latin typeface="Arial"/>
                <a:cs typeface="Arial"/>
              </a:rPr>
              <a:t> </a:t>
            </a:r>
            <a:r>
              <a:rPr sz="2000" dirty="0">
                <a:solidFill>
                  <a:schemeClr val="tx1"/>
                </a:solidFill>
                <a:latin typeface="Arial"/>
                <a:cs typeface="Arial"/>
              </a:rPr>
              <a:t>there may</a:t>
            </a:r>
            <a:r>
              <a:rPr sz="2000" spc="-35" dirty="0">
                <a:solidFill>
                  <a:schemeClr val="tx1"/>
                </a:solidFill>
                <a:latin typeface="Arial"/>
                <a:cs typeface="Arial"/>
              </a:rPr>
              <a:t> </a:t>
            </a:r>
            <a:r>
              <a:rPr sz="2000" dirty="0">
                <a:solidFill>
                  <a:schemeClr val="tx1"/>
                </a:solidFill>
                <a:latin typeface="Arial"/>
                <a:cs typeface="Arial"/>
              </a:rPr>
              <a:t>be</a:t>
            </a:r>
            <a:r>
              <a:rPr sz="2000" spc="10" dirty="0">
                <a:solidFill>
                  <a:schemeClr val="tx1"/>
                </a:solidFill>
                <a:latin typeface="Arial"/>
                <a:cs typeface="Arial"/>
              </a:rPr>
              <a:t> </a:t>
            </a:r>
            <a:r>
              <a:rPr sz="2000" dirty="0">
                <a:solidFill>
                  <a:schemeClr val="tx1"/>
                </a:solidFill>
                <a:latin typeface="Arial"/>
                <a:cs typeface="Arial"/>
              </a:rPr>
              <a:t>additional</a:t>
            </a:r>
            <a:r>
              <a:rPr sz="2000" spc="-35" dirty="0">
                <a:solidFill>
                  <a:schemeClr val="tx1"/>
                </a:solidFill>
                <a:latin typeface="Arial"/>
                <a:cs typeface="Arial"/>
              </a:rPr>
              <a:t> </a:t>
            </a:r>
            <a:r>
              <a:rPr sz="2000" dirty="0">
                <a:solidFill>
                  <a:schemeClr val="tx1"/>
                </a:solidFill>
                <a:latin typeface="Arial"/>
                <a:cs typeface="Arial"/>
              </a:rPr>
              <a:t>issues</a:t>
            </a:r>
            <a:r>
              <a:rPr sz="2000" spc="5" dirty="0">
                <a:solidFill>
                  <a:schemeClr val="tx1"/>
                </a:solidFill>
                <a:latin typeface="Arial"/>
                <a:cs typeface="Arial"/>
              </a:rPr>
              <a:t> </a:t>
            </a:r>
            <a:r>
              <a:rPr sz="2000" spc="-10" dirty="0">
                <a:solidFill>
                  <a:schemeClr val="tx1"/>
                </a:solidFill>
                <a:latin typeface="Arial"/>
                <a:cs typeface="Arial"/>
              </a:rPr>
              <a:t>with</a:t>
            </a:r>
            <a:r>
              <a:rPr sz="2000" spc="15" dirty="0">
                <a:solidFill>
                  <a:schemeClr val="tx1"/>
                </a:solidFill>
                <a:latin typeface="Arial"/>
                <a:cs typeface="Arial"/>
              </a:rPr>
              <a:t> </a:t>
            </a:r>
            <a:r>
              <a:rPr sz="2000" dirty="0">
                <a:solidFill>
                  <a:schemeClr val="tx1"/>
                </a:solidFill>
                <a:latin typeface="Arial"/>
                <a:cs typeface="Arial"/>
              </a:rPr>
              <a:t>compatibility</a:t>
            </a:r>
            <a:r>
              <a:rPr sz="2000" spc="-35" dirty="0">
                <a:solidFill>
                  <a:schemeClr val="tx1"/>
                </a:solidFill>
                <a:latin typeface="Arial"/>
                <a:cs typeface="Arial"/>
              </a:rPr>
              <a:t> </a:t>
            </a:r>
            <a:r>
              <a:rPr sz="2000" dirty="0">
                <a:solidFill>
                  <a:schemeClr val="tx1"/>
                </a:solidFill>
                <a:latin typeface="Arial"/>
                <a:cs typeface="Arial"/>
              </a:rPr>
              <a:t>that</a:t>
            </a:r>
            <a:r>
              <a:rPr sz="2000" spc="-30" dirty="0">
                <a:solidFill>
                  <a:schemeClr val="tx1"/>
                </a:solidFill>
                <a:latin typeface="Arial"/>
                <a:cs typeface="Arial"/>
              </a:rPr>
              <a:t> </a:t>
            </a:r>
            <a:r>
              <a:rPr sz="2000" dirty="0">
                <a:solidFill>
                  <a:schemeClr val="tx1"/>
                </a:solidFill>
                <a:latin typeface="Arial"/>
                <a:cs typeface="Arial"/>
              </a:rPr>
              <a:t>are</a:t>
            </a:r>
            <a:r>
              <a:rPr sz="2000" spc="-5" dirty="0">
                <a:solidFill>
                  <a:schemeClr val="tx1"/>
                </a:solidFill>
                <a:latin typeface="Arial"/>
                <a:cs typeface="Arial"/>
              </a:rPr>
              <a:t> </a:t>
            </a:r>
            <a:r>
              <a:rPr sz="2000" dirty="0">
                <a:solidFill>
                  <a:schemeClr val="tx1"/>
                </a:solidFill>
                <a:latin typeface="Arial"/>
                <a:cs typeface="Arial"/>
              </a:rPr>
              <a:t>not</a:t>
            </a:r>
          </a:p>
          <a:p>
            <a:pPr marL="241300">
              <a:lnSpc>
                <a:spcPts val="2280"/>
              </a:lnSpc>
              <a:tabLst>
                <a:tab pos="1044575" algn="l"/>
              </a:tabLst>
            </a:pPr>
            <a:r>
              <a:rPr sz="2000" dirty="0">
                <a:solidFill>
                  <a:schemeClr val="tx1"/>
                </a:solidFill>
                <a:latin typeface="Arial"/>
                <a:cs typeface="Arial"/>
              </a:rPr>
              <a:t>listed.	Please</a:t>
            </a:r>
            <a:r>
              <a:rPr sz="2000" spc="-60" dirty="0">
                <a:solidFill>
                  <a:schemeClr val="tx1"/>
                </a:solidFill>
                <a:latin typeface="Arial"/>
                <a:cs typeface="Arial"/>
              </a:rPr>
              <a:t> </a:t>
            </a:r>
            <a:r>
              <a:rPr sz="2000" spc="-5" dirty="0">
                <a:solidFill>
                  <a:schemeClr val="tx1"/>
                </a:solidFill>
                <a:latin typeface="Arial"/>
                <a:cs typeface="Arial"/>
              </a:rPr>
              <a:t>clarify:</a:t>
            </a:r>
            <a:endParaRPr sz="2000" dirty="0">
              <a:solidFill>
                <a:schemeClr val="tx1"/>
              </a:solidFill>
              <a:latin typeface="Arial"/>
              <a:cs typeface="Arial"/>
            </a:endParaRPr>
          </a:p>
          <a:p>
            <a:pPr marL="697865" marR="18415" lvl="1" indent="-228600">
              <a:lnSpc>
                <a:spcPts val="1720"/>
              </a:lnSpc>
              <a:spcBef>
                <a:spcPts val="545"/>
              </a:spcBef>
              <a:buChar char="•"/>
              <a:tabLst>
                <a:tab pos="697865" algn="l"/>
                <a:tab pos="698500" algn="l"/>
              </a:tabLst>
            </a:pPr>
            <a:r>
              <a:rPr sz="1600" spc="10" dirty="0">
                <a:solidFill>
                  <a:schemeClr val="tx1"/>
                </a:solidFill>
                <a:latin typeface="Arial"/>
                <a:cs typeface="Arial"/>
              </a:rPr>
              <a:t>Will</a:t>
            </a:r>
            <a:r>
              <a:rPr sz="1600" spc="-15" dirty="0">
                <a:solidFill>
                  <a:schemeClr val="tx1"/>
                </a:solidFill>
                <a:latin typeface="Arial"/>
                <a:cs typeface="Arial"/>
              </a:rPr>
              <a:t> </a:t>
            </a:r>
            <a:r>
              <a:rPr sz="1600" spc="-10" dirty="0">
                <a:solidFill>
                  <a:schemeClr val="tx1"/>
                </a:solidFill>
                <a:latin typeface="Arial"/>
                <a:cs typeface="Arial"/>
              </a:rPr>
              <a:t>802.15.15</a:t>
            </a:r>
            <a:r>
              <a:rPr sz="1600" spc="25" dirty="0">
                <a:solidFill>
                  <a:schemeClr val="tx1"/>
                </a:solidFill>
                <a:latin typeface="Arial"/>
                <a:cs typeface="Arial"/>
              </a:rPr>
              <a:t> </a:t>
            </a:r>
            <a:r>
              <a:rPr sz="1600" spc="-5" dirty="0">
                <a:solidFill>
                  <a:schemeClr val="tx1"/>
                </a:solidFill>
                <a:latin typeface="Arial"/>
                <a:cs typeface="Arial"/>
              </a:rPr>
              <a:t>use</a:t>
            </a:r>
            <a:r>
              <a:rPr sz="1600" spc="10" dirty="0">
                <a:solidFill>
                  <a:schemeClr val="tx1"/>
                </a:solidFill>
                <a:latin typeface="Arial"/>
                <a:cs typeface="Arial"/>
              </a:rPr>
              <a:t> </a:t>
            </a:r>
            <a:r>
              <a:rPr sz="1600" spc="-5" dirty="0">
                <a:solidFill>
                  <a:schemeClr val="tx1"/>
                </a:solidFill>
                <a:latin typeface="Arial"/>
                <a:cs typeface="Arial"/>
              </a:rPr>
              <a:t>a</a:t>
            </a:r>
            <a:r>
              <a:rPr sz="1600" spc="10" dirty="0">
                <a:solidFill>
                  <a:schemeClr val="tx1"/>
                </a:solidFill>
                <a:latin typeface="Arial"/>
                <a:cs typeface="Arial"/>
              </a:rPr>
              <a:t> </a:t>
            </a:r>
            <a:r>
              <a:rPr sz="1600" spc="-5" dirty="0">
                <a:solidFill>
                  <a:schemeClr val="tx1"/>
                </a:solidFill>
                <a:latin typeface="Arial"/>
                <a:cs typeface="Arial"/>
              </a:rPr>
              <a:t>restricted</a:t>
            </a:r>
            <a:r>
              <a:rPr sz="1600" spc="25" dirty="0">
                <a:solidFill>
                  <a:schemeClr val="tx1"/>
                </a:solidFill>
                <a:latin typeface="Arial"/>
                <a:cs typeface="Arial"/>
              </a:rPr>
              <a:t> </a:t>
            </a:r>
            <a:r>
              <a:rPr sz="1600" spc="5" dirty="0">
                <a:solidFill>
                  <a:schemeClr val="tx1"/>
                </a:solidFill>
                <a:latin typeface="Arial"/>
                <a:cs typeface="Arial"/>
              </a:rPr>
              <a:t>MTU</a:t>
            </a:r>
            <a:r>
              <a:rPr sz="1600" spc="-35" dirty="0">
                <a:solidFill>
                  <a:schemeClr val="tx1"/>
                </a:solidFill>
                <a:latin typeface="Arial"/>
                <a:cs typeface="Arial"/>
              </a:rPr>
              <a:t> </a:t>
            </a:r>
            <a:r>
              <a:rPr sz="1600" spc="-10" dirty="0">
                <a:solidFill>
                  <a:schemeClr val="tx1"/>
                </a:solidFill>
                <a:latin typeface="Arial"/>
                <a:cs typeface="Arial"/>
              </a:rPr>
              <a:t>size?</a:t>
            </a:r>
            <a:r>
              <a:rPr sz="1600" spc="65" dirty="0">
                <a:solidFill>
                  <a:schemeClr val="tx1"/>
                </a:solidFill>
                <a:latin typeface="Arial"/>
                <a:cs typeface="Arial"/>
              </a:rPr>
              <a:t> </a:t>
            </a:r>
            <a:r>
              <a:rPr sz="1600" spc="-5" dirty="0">
                <a:solidFill>
                  <a:schemeClr val="tx1"/>
                </a:solidFill>
                <a:latin typeface="Arial"/>
                <a:cs typeface="Arial"/>
              </a:rPr>
              <a:t>Restricted</a:t>
            </a:r>
            <a:r>
              <a:rPr sz="1600" spc="10" dirty="0">
                <a:solidFill>
                  <a:schemeClr val="tx1"/>
                </a:solidFill>
                <a:latin typeface="Arial"/>
                <a:cs typeface="Arial"/>
              </a:rPr>
              <a:t> </a:t>
            </a:r>
            <a:r>
              <a:rPr sz="1600" spc="5" dirty="0">
                <a:solidFill>
                  <a:schemeClr val="tx1"/>
                </a:solidFill>
                <a:latin typeface="Arial"/>
                <a:cs typeface="Arial"/>
              </a:rPr>
              <a:t>MTU</a:t>
            </a:r>
            <a:r>
              <a:rPr sz="1600" spc="-20" dirty="0">
                <a:solidFill>
                  <a:schemeClr val="tx1"/>
                </a:solidFill>
                <a:latin typeface="Arial"/>
                <a:cs typeface="Arial"/>
              </a:rPr>
              <a:t> </a:t>
            </a:r>
            <a:r>
              <a:rPr sz="1600" spc="-10" dirty="0">
                <a:solidFill>
                  <a:schemeClr val="tx1"/>
                </a:solidFill>
                <a:latin typeface="Arial"/>
                <a:cs typeface="Arial"/>
              </a:rPr>
              <a:t>sizes</a:t>
            </a:r>
            <a:r>
              <a:rPr sz="1600" spc="15" dirty="0">
                <a:solidFill>
                  <a:schemeClr val="tx1"/>
                </a:solidFill>
                <a:latin typeface="Arial"/>
                <a:cs typeface="Arial"/>
              </a:rPr>
              <a:t> </a:t>
            </a:r>
            <a:r>
              <a:rPr sz="1600" spc="-5" dirty="0">
                <a:solidFill>
                  <a:schemeClr val="tx1"/>
                </a:solidFill>
                <a:latin typeface="Arial"/>
                <a:cs typeface="Arial"/>
              </a:rPr>
              <a:t>make</a:t>
            </a:r>
            <a:r>
              <a:rPr sz="1600" spc="10" dirty="0">
                <a:solidFill>
                  <a:schemeClr val="tx1"/>
                </a:solidFill>
                <a:latin typeface="Arial"/>
                <a:cs typeface="Arial"/>
              </a:rPr>
              <a:t> </a:t>
            </a:r>
            <a:r>
              <a:rPr sz="1600" spc="-5" dirty="0">
                <a:solidFill>
                  <a:schemeClr val="tx1"/>
                </a:solidFill>
                <a:latin typeface="Arial"/>
                <a:cs typeface="Arial"/>
              </a:rPr>
              <a:t>bridging</a:t>
            </a:r>
            <a:r>
              <a:rPr sz="1600" spc="25" dirty="0">
                <a:solidFill>
                  <a:schemeClr val="tx1"/>
                </a:solidFill>
                <a:latin typeface="Arial"/>
                <a:cs typeface="Arial"/>
              </a:rPr>
              <a:t> </a:t>
            </a:r>
            <a:r>
              <a:rPr sz="1600" dirty="0">
                <a:solidFill>
                  <a:schemeClr val="tx1"/>
                </a:solidFill>
                <a:latin typeface="Arial"/>
                <a:cs typeface="Arial"/>
              </a:rPr>
              <a:t>to</a:t>
            </a:r>
            <a:r>
              <a:rPr sz="1600" spc="10" dirty="0">
                <a:solidFill>
                  <a:schemeClr val="tx1"/>
                </a:solidFill>
                <a:latin typeface="Arial"/>
                <a:cs typeface="Arial"/>
              </a:rPr>
              <a:t> </a:t>
            </a:r>
            <a:r>
              <a:rPr sz="1600" spc="-10" dirty="0">
                <a:solidFill>
                  <a:schemeClr val="tx1"/>
                </a:solidFill>
                <a:latin typeface="Arial"/>
                <a:cs typeface="Arial"/>
              </a:rPr>
              <a:t>other</a:t>
            </a:r>
            <a:r>
              <a:rPr sz="1600" spc="45" dirty="0">
                <a:solidFill>
                  <a:schemeClr val="tx1"/>
                </a:solidFill>
                <a:latin typeface="Arial"/>
                <a:cs typeface="Arial"/>
              </a:rPr>
              <a:t> </a:t>
            </a:r>
            <a:r>
              <a:rPr sz="1600" spc="-10" dirty="0">
                <a:solidFill>
                  <a:schemeClr val="tx1"/>
                </a:solidFill>
                <a:latin typeface="Arial"/>
                <a:cs typeface="Arial"/>
              </a:rPr>
              <a:t>IEEE</a:t>
            </a:r>
            <a:r>
              <a:rPr sz="1600" spc="10" dirty="0">
                <a:solidFill>
                  <a:schemeClr val="tx1"/>
                </a:solidFill>
                <a:latin typeface="Arial"/>
                <a:cs typeface="Arial"/>
              </a:rPr>
              <a:t> </a:t>
            </a:r>
            <a:r>
              <a:rPr sz="1600" spc="-10" dirty="0">
                <a:solidFill>
                  <a:schemeClr val="tx1"/>
                </a:solidFill>
                <a:latin typeface="Arial"/>
                <a:cs typeface="Arial"/>
              </a:rPr>
              <a:t>802 </a:t>
            </a:r>
            <a:r>
              <a:rPr sz="1600" spc="-430" dirty="0">
                <a:solidFill>
                  <a:schemeClr val="tx1"/>
                </a:solidFill>
                <a:latin typeface="Arial"/>
                <a:cs typeface="Arial"/>
              </a:rPr>
              <a:t> </a:t>
            </a:r>
            <a:r>
              <a:rPr sz="1600" spc="-5" dirty="0">
                <a:solidFill>
                  <a:schemeClr val="tx1"/>
                </a:solidFill>
                <a:latin typeface="Arial"/>
                <a:cs typeface="Arial"/>
              </a:rPr>
              <a:t>media</a:t>
            </a:r>
            <a:r>
              <a:rPr sz="1600" dirty="0">
                <a:solidFill>
                  <a:schemeClr val="tx1"/>
                </a:solidFill>
                <a:latin typeface="Arial"/>
                <a:cs typeface="Arial"/>
              </a:rPr>
              <a:t> </a:t>
            </a:r>
            <a:r>
              <a:rPr sz="1600" spc="-5" dirty="0">
                <a:solidFill>
                  <a:schemeClr val="tx1"/>
                </a:solidFill>
                <a:latin typeface="Arial"/>
                <a:cs typeface="Arial"/>
              </a:rPr>
              <a:t>impossible</a:t>
            </a:r>
            <a:r>
              <a:rPr sz="1600" spc="-10" dirty="0">
                <a:solidFill>
                  <a:schemeClr val="tx1"/>
                </a:solidFill>
                <a:latin typeface="Arial"/>
                <a:cs typeface="Arial"/>
              </a:rPr>
              <a:t> without</a:t>
            </a:r>
            <a:r>
              <a:rPr sz="1600" spc="45" dirty="0">
                <a:solidFill>
                  <a:schemeClr val="tx1"/>
                </a:solidFill>
                <a:latin typeface="Arial"/>
                <a:cs typeface="Arial"/>
              </a:rPr>
              <a:t> </a:t>
            </a:r>
            <a:r>
              <a:rPr sz="1600" spc="-5" dirty="0">
                <a:solidFill>
                  <a:schemeClr val="tx1"/>
                </a:solidFill>
                <a:latin typeface="Arial"/>
                <a:cs typeface="Arial"/>
              </a:rPr>
              <a:t>suitable</a:t>
            </a:r>
            <a:r>
              <a:rPr sz="1600" spc="25" dirty="0">
                <a:solidFill>
                  <a:schemeClr val="tx1"/>
                </a:solidFill>
                <a:latin typeface="Arial"/>
                <a:cs typeface="Arial"/>
              </a:rPr>
              <a:t> </a:t>
            </a:r>
            <a:r>
              <a:rPr sz="1600" spc="-5" dirty="0">
                <a:solidFill>
                  <a:schemeClr val="tx1"/>
                </a:solidFill>
                <a:latin typeface="Arial"/>
                <a:cs typeface="Arial"/>
              </a:rPr>
              <a:t>fragmentation/reassembly</a:t>
            </a:r>
            <a:r>
              <a:rPr sz="1600" spc="75" dirty="0">
                <a:solidFill>
                  <a:schemeClr val="tx1"/>
                </a:solidFill>
                <a:latin typeface="Arial"/>
                <a:cs typeface="Arial"/>
              </a:rPr>
              <a:t> </a:t>
            </a:r>
            <a:r>
              <a:rPr sz="1600" spc="-5" dirty="0">
                <a:solidFill>
                  <a:schemeClr val="tx1"/>
                </a:solidFill>
                <a:latin typeface="Arial"/>
                <a:cs typeface="Arial"/>
              </a:rPr>
              <a:t>support</a:t>
            </a:r>
            <a:endParaRPr sz="1600" dirty="0">
              <a:solidFill>
                <a:schemeClr val="tx1"/>
              </a:solidFill>
              <a:latin typeface="Arial"/>
              <a:cs typeface="Arial"/>
            </a:endParaRPr>
          </a:p>
          <a:p>
            <a:pPr marL="698500" lvl="1" indent="-229235">
              <a:lnSpc>
                <a:spcPts val="1830"/>
              </a:lnSpc>
              <a:spcBef>
                <a:spcPts val="275"/>
              </a:spcBef>
              <a:buChar char="•"/>
              <a:tabLst>
                <a:tab pos="697865" algn="l"/>
                <a:tab pos="698500" algn="l"/>
              </a:tabLst>
            </a:pPr>
            <a:r>
              <a:rPr sz="1600" spc="10" dirty="0">
                <a:solidFill>
                  <a:schemeClr val="tx1"/>
                </a:solidFill>
                <a:latin typeface="Arial"/>
                <a:cs typeface="Arial"/>
              </a:rPr>
              <a:t>Will</a:t>
            </a:r>
            <a:r>
              <a:rPr sz="1600" spc="-15" dirty="0">
                <a:solidFill>
                  <a:schemeClr val="tx1"/>
                </a:solidFill>
                <a:latin typeface="Arial"/>
                <a:cs typeface="Arial"/>
              </a:rPr>
              <a:t> </a:t>
            </a:r>
            <a:r>
              <a:rPr sz="1600" spc="-10" dirty="0">
                <a:solidFill>
                  <a:schemeClr val="tx1"/>
                </a:solidFill>
                <a:latin typeface="Arial"/>
                <a:cs typeface="Arial"/>
              </a:rPr>
              <a:t>802.15.15</a:t>
            </a:r>
            <a:r>
              <a:rPr sz="1600" spc="30" dirty="0">
                <a:solidFill>
                  <a:schemeClr val="tx1"/>
                </a:solidFill>
                <a:latin typeface="Arial"/>
                <a:cs typeface="Arial"/>
              </a:rPr>
              <a:t> </a:t>
            </a:r>
            <a:r>
              <a:rPr sz="1600" spc="-5" dirty="0">
                <a:solidFill>
                  <a:schemeClr val="tx1"/>
                </a:solidFill>
                <a:latin typeface="Arial"/>
                <a:cs typeface="Arial"/>
              </a:rPr>
              <a:t>have</a:t>
            </a:r>
            <a:r>
              <a:rPr sz="1600" dirty="0">
                <a:solidFill>
                  <a:schemeClr val="tx1"/>
                </a:solidFill>
                <a:latin typeface="Arial"/>
                <a:cs typeface="Arial"/>
              </a:rPr>
              <a:t> </a:t>
            </a:r>
            <a:r>
              <a:rPr sz="1600" spc="-10" dirty="0">
                <a:solidFill>
                  <a:schemeClr val="tx1"/>
                </a:solidFill>
                <a:latin typeface="Arial"/>
                <a:cs typeface="Arial"/>
              </a:rPr>
              <a:t>other</a:t>
            </a:r>
            <a:r>
              <a:rPr sz="1600" spc="-35" dirty="0">
                <a:solidFill>
                  <a:schemeClr val="tx1"/>
                </a:solidFill>
                <a:latin typeface="Arial"/>
                <a:cs typeface="Arial"/>
              </a:rPr>
              <a:t> </a:t>
            </a:r>
            <a:r>
              <a:rPr sz="1600" spc="-5" dirty="0">
                <a:solidFill>
                  <a:schemeClr val="tx1"/>
                </a:solidFill>
                <a:latin typeface="Arial"/>
                <a:cs typeface="Arial"/>
              </a:rPr>
              <a:t>Addressing</a:t>
            </a:r>
            <a:r>
              <a:rPr sz="1600" spc="30" dirty="0">
                <a:solidFill>
                  <a:schemeClr val="tx1"/>
                </a:solidFill>
                <a:latin typeface="Arial"/>
                <a:cs typeface="Arial"/>
              </a:rPr>
              <a:t> </a:t>
            </a:r>
            <a:r>
              <a:rPr sz="1600" spc="-10" dirty="0">
                <a:solidFill>
                  <a:schemeClr val="tx1"/>
                </a:solidFill>
                <a:latin typeface="Arial"/>
                <a:cs typeface="Arial"/>
              </a:rPr>
              <a:t>Modes</a:t>
            </a:r>
            <a:r>
              <a:rPr sz="1600" spc="20" dirty="0">
                <a:solidFill>
                  <a:schemeClr val="tx1"/>
                </a:solidFill>
                <a:latin typeface="Arial"/>
                <a:cs typeface="Arial"/>
              </a:rPr>
              <a:t> </a:t>
            </a:r>
            <a:r>
              <a:rPr sz="1600" spc="-15" dirty="0">
                <a:solidFill>
                  <a:schemeClr val="tx1"/>
                </a:solidFill>
                <a:latin typeface="Arial"/>
                <a:cs typeface="Arial"/>
              </a:rPr>
              <a:t>beyond</a:t>
            </a:r>
            <a:r>
              <a:rPr sz="1600" spc="70" dirty="0">
                <a:solidFill>
                  <a:schemeClr val="tx1"/>
                </a:solidFill>
                <a:latin typeface="Arial"/>
                <a:cs typeface="Arial"/>
              </a:rPr>
              <a:t> </a:t>
            </a:r>
            <a:r>
              <a:rPr sz="1600" spc="-10" dirty="0">
                <a:solidFill>
                  <a:schemeClr val="tx1"/>
                </a:solidFill>
                <a:latin typeface="Arial"/>
                <a:cs typeface="Arial"/>
              </a:rPr>
              <a:t>the</a:t>
            </a:r>
            <a:r>
              <a:rPr sz="1600" spc="10" dirty="0">
                <a:solidFill>
                  <a:schemeClr val="tx1"/>
                </a:solidFill>
                <a:latin typeface="Arial"/>
                <a:cs typeface="Arial"/>
              </a:rPr>
              <a:t> </a:t>
            </a:r>
            <a:r>
              <a:rPr sz="1600" spc="-5" dirty="0">
                <a:solidFill>
                  <a:schemeClr val="tx1"/>
                </a:solidFill>
                <a:latin typeface="Arial"/>
                <a:cs typeface="Arial"/>
              </a:rPr>
              <a:t>64-bit</a:t>
            </a:r>
            <a:r>
              <a:rPr sz="1600" spc="35" dirty="0">
                <a:solidFill>
                  <a:schemeClr val="tx1"/>
                </a:solidFill>
                <a:latin typeface="Arial"/>
                <a:cs typeface="Arial"/>
              </a:rPr>
              <a:t> </a:t>
            </a:r>
            <a:r>
              <a:rPr sz="1600" spc="-10" dirty="0">
                <a:solidFill>
                  <a:schemeClr val="tx1"/>
                </a:solidFill>
                <a:latin typeface="Arial"/>
                <a:cs typeface="Arial"/>
              </a:rPr>
              <a:t>address</a:t>
            </a:r>
            <a:r>
              <a:rPr sz="1600" spc="40" dirty="0">
                <a:solidFill>
                  <a:schemeClr val="tx1"/>
                </a:solidFill>
                <a:latin typeface="Arial"/>
                <a:cs typeface="Arial"/>
              </a:rPr>
              <a:t> </a:t>
            </a:r>
            <a:r>
              <a:rPr sz="1600" spc="-10" dirty="0">
                <a:solidFill>
                  <a:schemeClr val="tx1"/>
                </a:solidFill>
                <a:latin typeface="Arial"/>
                <a:cs typeface="Arial"/>
              </a:rPr>
              <a:t>that</a:t>
            </a:r>
            <a:r>
              <a:rPr sz="1600" spc="35" dirty="0">
                <a:solidFill>
                  <a:schemeClr val="tx1"/>
                </a:solidFill>
                <a:latin typeface="Arial"/>
                <a:cs typeface="Arial"/>
              </a:rPr>
              <a:t> </a:t>
            </a:r>
            <a:r>
              <a:rPr sz="1600" spc="-5" dirty="0">
                <a:solidFill>
                  <a:schemeClr val="tx1"/>
                </a:solidFill>
                <a:latin typeface="Arial"/>
                <a:cs typeface="Arial"/>
              </a:rPr>
              <a:t>are</a:t>
            </a:r>
            <a:r>
              <a:rPr sz="1600" spc="15" dirty="0">
                <a:solidFill>
                  <a:schemeClr val="tx1"/>
                </a:solidFill>
                <a:latin typeface="Arial"/>
                <a:cs typeface="Arial"/>
              </a:rPr>
              <a:t> </a:t>
            </a:r>
            <a:r>
              <a:rPr sz="1600" spc="-5" dirty="0">
                <a:solidFill>
                  <a:schemeClr val="tx1"/>
                </a:solidFill>
                <a:latin typeface="Arial"/>
                <a:cs typeface="Arial"/>
              </a:rPr>
              <a:t>also</a:t>
            </a:r>
            <a:r>
              <a:rPr sz="1600" spc="10" dirty="0">
                <a:solidFill>
                  <a:schemeClr val="tx1"/>
                </a:solidFill>
                <a:latin typeface="Arial"/>
                <a:cs typeface="Arial"/>
              </a:rPr>
              <a:t> </a:t>
            </a:r>
            <a:r>
              <a:rPr sz="1600" spc="-5" dirty="0">
                <a:solidFill>
                  <a:schemeClr val="tx1"/>
                </a:solidFill>
                <a:latin typeface="Arial"/>
                <a:cs typeface="Arial"/>
              </a:rPr>
              <a:t>incompatible</a:t>
            </a:r>
            <a:endParaRPr sz="1600" dirty="0">
              <a:solidFill>
                <a:schemeClr val="tx1"/>
              </a:solidFill>
              <a:latin typeface="Arial"/>
              <a:cs typeface="Arial"/>
            </a:endParaRPr>
          </a:p>
          <a:p>
            <a:pPr marL="697865">
              <a:lnSpc>
                <a:spcPts val="1830"/>
              </a:lnSpc>
            </a:pPr>
            <a:r>
              <a:rPr sz="1600" spc="-5" dirty="0">
                <a:solidFill>
                  <a:schemeClr val="tx1"/>
                </a:solidFill>
                <a:latin typeface="Arial"/>
                <a:cs typeface="Arial"/>
              </a:rPr>
              <a:t>with IEEE</a:t>
            </a:r>
            <a:r>
              <a:rPr sz="1600" spc="25" dirty="0">
                <a:solidFill>
                  <a:schemeClr val="tx1"/>
                </a:solidFill>
                <a:latin typeface="Arial"/>
                <a:cs typeface="Arial"/>
              </a:rPr>
              <a:t> </a:t>
            </a:r>
            <a:r>
              <a:rPr sz="1600" spc="-5" dirty="0">
                <a:solidFill>
                  <a:schemeClr val="tx1"/>
                </a:solidFill>
                <a:latin typeface="Arial"/>
                <a:cs typeface="Arial"/>
              </a:rPr>
              <a:t>Std</a:t>
            </a:r>
            <a:r>
              <a:rPr sz="1600" spc="5" dirty="0">
                <a:solidFill>
                  <a:schemeClr val="tx1"/>
                </a:solidFill>
                <a:latin typeface="Arial"/>
                <a:cs typeface="Arial"/>
              </a:rPr>
              <a:t> </a:t>
            </a:r>
            <a:r>
              <a:rPr sz="1600" spc="-10" dirty="0">
                <a:solidFill>
                  <a:schemeClr val="tx1"/>
                </a:solidFill>
                <a:latin typeface="Arial"/>
                <a:cs typeface="Arial"/>
              </a:rPr>
              <a:t>802.1Q</a:t>
            </a:r>
            <a:r>
              <a:rPr sz="1600" spc="40" dirty="0">
                <a:solidFill>
                  <a:schemeClr val="tx1"/>
                </a:solidFill>
                <a:latin typeface="Arial"/>
                <a:cs typeface="Arial"/>
              </a:rPr>
              <a:t> </a:t>
            </a:r>
            <a:r>
              <a:rPr sz="1600" spc="-10" dirty="0">
                <a:solidFill>
                  <a:schemeClr val="tx1"/>
                </a:solidFill>
                <a:latin typeface="Arial"/>
                <a:cs typeface="Arial"/>
              </a:rPr>
              <a:t>and</a:t>
            </a:r>
            <a:r>
              <a:rPr sz="1600" spc="25" dirty="0">
                <a:solidFill>
                  <a:schemeClr val="tx1"/>
                </a:solidFill>
                <a:latin typeface="Arial"/>
                <a:cs typeface="Arial"/>
              </a:rPr>
              <a:t> </a:t>
            </a:r>
            <a:r>
              <a:rPr sz="1600" spc="-5" dirty="0">
                <a:solidFill>
                  <a:schemeClr val="tx1"/>
                </a:solidFill>
                <a:latin typeface="Arial"/>
                <a:cs typeface="Arial"/>
              </a:rPr>
              <a:t>IEEE</a:t>
            </a:r>
            <a:r>
              <a:rPr sz="1600" spc="5" dirty="0">
                <a:solidFill>
                  <a:schemeClr val="tx1"/>
                </a:solidFill>
                <a:latin typeface="Arial"/>
                <a:cs typeface="Arial"/>
              </a:rPr>
              <a:t> </a:t>
            </a:r>
            <a:r>
              <a:rPr sz="1600" spc="-5" dirty="0">
                <a:solidFill>
                  <a:schemeClr val="tx1"/>
                </a:solidFill>
                <a:latin typeface="Arial"/>
                <a:cs typeface="Arial"/>
              </a:rPr>
              <a:t>Std</a:t>
            </a:r>
            <a:r>
              <a:rPr sz="1600" spc="25" dirty="0">
                <a:solidFill>
                  <a:schemeClr val="tx1"/>
                </a:solidFill>
                <a:latin typeface="Arial"/>
                <a:cs typeface="Arial"/>
              </a:rPr>
              <a:t> </a:t>
            </a:r>
            <a:r>
              <a:rPr sz="1600" spc="-10" dirty="0">
                <a:solidFill>
                  <a:schemeClr val="tx1"/>
                </a:solidFill>
                <a:latin typeface="Arial"/>
                <a:cs typeface="Arial"/>
              </a:rPr>
              <a:t>802.1AC?</a:t>
            </a:r>
            <a:endParaRPr lang="en-US" sz="1600" spc="-10" dirty="0">
              <a:solidFill>
                <a:schemeClr val="tx1"/>
              </a:solidFill>
              <a:latin typeface="Arial"/>
              <a:cs typeface="Arial"/>
            </a:endParaRPr>
          </a:p>
          <a:p>
            <a:pPr>
              <a:lnSpc>
                <a:spcPts val="1830"/>
              </a:lnSpc>
            </a:pPr>
            <a:endParaRPr lang="en-US" sz="1600" spc="-10" dirty="0">
              <a:solidFill>
                <a:schemeClr val="tx1"/>
              </a:solidFill>
              <a:latin typeface="Arial"/>
              <a:cs typeface="Arial"/>
            </a:endParaRPr>
          </a:p>
          <a:p>
            <a:pPr indent="14288">
              <a:lnSpc>
                <a:spcPts val="1830"/>
              </a:lnSpc>
            </a:pPr>
            <a:r>
              <a:rPr lang="en-US" dirty="0">
                <a:solidFill>
                  <a:schemeClr val="tx1"/>
                </a:solidFill>
                <a:latin typeface="Arial"/>
                <a:cs typeface="Arial"/>
              </a:rPr>
              <a:t>Response – </a:t>
            </a:r>
            <a:r>
              <a:rPr lang="en-US" sz="1200" dirty="0">
                <a:solidFill>
                  <a:srgbClr val="0000FF"/>
                </a:solidFill>
                <a:latin typeface="Arial"/>
                <a:cs typeface="Arial"/>
              </a:rPr>
              <a:t>It is the intention of P802.15.15 to maintain backwards compatibility with IEEE Std 802.15.4 PHY and MAC. P802.15.15 will include existing PHYs by reference which support different MTU sizes, and addressing modes requiring support for EUI 64, and short addresses (16 bit), for which it has been previously determined that compliance with the above IEEE 802 standards is not possible.</a:t>
            </a:r>
          </a:p>
          <a:p>
            <a:pPr indent="14288">
              <a:lnSpc>
                <a:spcPts val="1830"/>
              </a:lnSpc>
            </a:pPr>
            <a:r>
              <a:rPr lang="en-US" sz="1200" dirty="0">
                <a:solidFill>
                  <a:srgbClr val="0000FF"/>
                </a:solidFill>
                <a:latin typeface="Arial"/>
                <a:cs typeface="Arial"/>
              </a:rPr>
              <a:t>This conclusion was reached as a result of several meetings between 802.1 and 802.15, leading up to the most recent Joint 802.1/802.15 (re: IEEE Std 802.15.10-2017) session on this topic at the November 2013 802 Plenary Mtg. in Dallas (see Tuesday PM1 (11/12) - Joint Session w/802.1 in doc. # 15-13-0710-00).</a:t>
            </a:r>
          </a:p>
          <a:p>
            <a:pPr indent="14288">
              <a:lnSpc>
                <a:spcPts val="1830"/>
              </a:lnSpc>
            </a:pPr>
            <a:endParaRPr lang="en-US" spc="-10" dirty="0">
              <a:solidFill>
                <a:srgbClr val="0000FF"/>
              </a:solidFill>
              <a:highlight>
                <a:srgbClr val="FF0000"/>
              </a:highlight>
              <a:latin typeface="Arial"/>
              <a:cs typeface="Arial"/>
            </a:endParaRPr>
          </a:p>
        </p:txBody>
      </p:sp>
      <p:sp>
        <p:nvSpPr>
          <p:cNvPr id="14" name="object 8">
            <a:extLst>
              <a:ext uri="{FF2B5EF4-FFF2-40B4-BE49-F238E27FC236}">
                <a16:creationId xmlns:a16="http://schemas.microsoft.com/office/drawing/2014/main" id="{CDCE52BC-947C-4412-BE03-1B136C7F2695}"/>
              </a:ext>
            </a:extLst>
          </p:cNvPr>
          <p:cNvSpPr txBox="1">
            <a:spLocks noGrp="1"/>
          </p:cNvSpPr>
          <p:nvPr>
            <p:ph type="ftr" sz="quarter" idx="5"/>
          </p:nvPr>
        </p:nvSpPr>
        <p:spPr>
          <a:xfrm>
            <a:off x="917257" y="6433820"/>
            <a:ext cx="1018539" cy="234038"/>
          </a:xfrm>
          <a:prstGeom prst="rect">
            <a:avLst/>
          </a:prstGeom>
        </p:spPr>
        <p:txBody>
          <a:bodyPr vert="horz" wrap="square" lIns="0" tIns="0" rIns="0" bIns="0" rtlCol="0">
            <a:spAutoFit/>
          </a:bodyPr>
          <a:lstStyle>
            <a:defPPr>
              <a:defRPr lang="en-US"/>
            </a:defPPr>
            <a:lvl1pPr marL="0" algn="l" defTabSz="914400" rtl="0" eaLnBrk="1" latinLnBrk="0" hangingPunct="1">
              <a:defRPr sz="18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700">
              <a:lnSpc>
                <a:spcPts val="1810"/>
              </a:lnSpc>
            </a:pPr>
            <a:r>
              <a:rPr lang="en-GB"/>
              <a:t>7/14/2021</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0D264-4050-0247-AF93-0A09C04D56ED}"/>
              </a:ext>
            </a:extLst>
          </p:cNvPr>
          <p:cNvSpPr>
            <a:spLocks noGrp="1"/>
          </p:cNvSpPr>
          <p:nvPr>
            <p:ph type="title"/>
          </p:nvPr>
        </p:nvSpPr>
        <p:spPr/>
        <p:txBody>
          <a:bodyPr>
            <a:normAutofit fontScale="90000"/>
          </a:bodyPr>
          <a:lstStyle/>
          <a:p>
            <a:r>
              <a:rPr lang="en-US" sz="4400" kern="1200" dirty="0">
                <a:solidFill>
                  <a:schemeClr val="tx1"/>
                </a:solidFill>
                <a:ea typeface="+mj-ea"/>
              </a:rPr>
              <a:t>Draft P802.15.15 (1)</a:t>
            </a:r>
            <a:endParaRPr lang="en-US" sz="2025" dirty="0">
              <a:latin typeface="Helvetica" pitchFamily="2" charset="0"/>
            </a:endParaRPr>
          </a:p>
        </p:txBody>
      </p:sp>
      <p:sp>
        <p:nvSpPr>
          <p:cNvPr id="3" name="Content Placeholder 2">
            <a:extLst>
              <a:ext uri="{FF2B5EF4-FFF2-40B4-BE49-F238E27FC236}">
                <a16:creationId xmlns:a16="http://schemas.microsoft.com/office/drawing/2014/main" id="{6B7A3A67-32BC-0642-984C-D1F3F22B5B34}"/>
              </a:ext>
            </a:extLst>
          </p:cNvPr>
          <p:cNvSpPr>
            <a:spLocks noGrp="1"/>
          </p:cNvSpPr>
          <p:nvPr>
            <p:ph idx="1"/>
          </p:nvPr>
        </p:nvSpPr>
        <p:spPr/>
        <p:txBody>
          <a:bodyPr>
            <a:noAutofit/>
          </a:bodyPr>
          <a:lstStyle/>
          <a:p>
            <a:pPr marL="0" indent="0">
              <a:spcBef>
                <a:spcPts val="0"/>
              </a:spcBef>
              <a:spcAft>
                <a:spcPts val="450"/>
              </a:spcAft>
            </a:pPr>
            <a:r>
              <a:rPr lang="en-US" sz="1800" b="1" kern="1200" dirty="0">
                <a:solidFill>
                  <a:schemeClr val="tx1"/>
                </a:solidFill>
                <a:latin typeface="Helvetica" pitchFamily="2" charset="0"/>
              </a:rPr>
              <a:t>New Standard: Ad-Hoc Low-Rate Wireless Networks</a:t>
            </a:r>
          </a:p>
          <a:p>
            <a:pPr marL="0" indent="0">
              <a:spcBef>
                <a:spcPts val="0"/>
              </a:spcBef>
              <a:spcAft>
                <a:spcPts val="450"/>
              </a:spcAft>
            </a:pPr>
            <a:r>
              <a:rPr lang="en-US" sz="1800" dirty="0">
                <a:latin typeface="Helvetica" pitchFamily="2" charset="0"/>
                <a:hlinkClick r:id="rId3"/>
              </a:rPr>
              <a:t>PAR</a:t>
            </a:r>
            <a:endParaRPr lang="en-US" sz="1800" dirty="0">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3.1 — Why does the WG name not agree with what is listed on </a:t>
            </a:r>
            <a:r>
              <a:rPr lang="en-US" sz="1800" dirty="0">
                <a:latin typeface="Helvetica" pitchFamily="2" charset="0"/>
                <a:hlinkClick r:id="rId4"/>
              </a:rPr>
              <a:t>http://ieee802.org</a:t>
            </a:r>
            <a:r>
              <a:rPr lang="en-US" sz="1800" dirty="0">
                <a:latin typeface="Helvetica" pitchFamily="2" charset="0"/>
              </a:rPr>
              <a:t>  Did the WG change its name without approval of the EC, or is the EC page wrong?   (The draft PAR WG name does agree with the WG name in </a:t>
            </a:r>
            <a:r>
              <a:rPr lang="en-US" sz="1800" dirty="0" err="1">
                <a:latin typeface="Helvetica" pitchFamily="2" charset="0"/>
              </a:rPr>
              <a:t>myProject</a:t>
            </a:r>
            <a:r>
              <a:rPr lang="en-US" sz="1800" dirty="0">
                <a:latin typeface="Helvetica" pitchFamily="2" charset="0"/>
              </a:rPr>
              <a:t>.)</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The 802.15 WG Chair will contact the 802 EC Secretary </a:t>
            </a:r>
            <a:r>
              <a:rPr lang="en-US" sz="1800" dirty="0" err="1">
                <a:solidFill>
                  <a:srgbClr val="0000FF"/>
                </a:solidFill>
                <a:latin typeface="Helvetica" pitchFamily="2" charset="0"/>
              </a:rPr>
              <a:t>w.r.t.</a:t>
            </a:r>
            <a:r>
              <a:rPr lang="en-US" sz="1800" dirty="0">
                <a:solidFill>
                  <a:srgbClr val="0000FF"/>
                </a:solidFill>
                <a:latin typeface="Helvetica" pitchFamily="2" charset="0"/>
              </a:rPr>
              <a:t> updating the multiple places still using the old WG name and to update it with the new WG name - “Wireless Specialty Networks”.</a:t>
            </a:r>
          </a:p>
          <a:p>
            <a:pPr>
              <a:spcBef>
                <a:spcPts val="0"/>
              </a:spcBef>
              <a:spcAft>
                <a:spcPts val="450"/>
              </a:spcAft>
              <a:buFont typeface="Arial" panose="020B0604020202020204" pitchFamily="34" charset="0"/>
              <a:buChar char="•"/>
            </a:pPr>
            <a:r>
              <a:rPr lang="en-US" sz="1800" dirty="0">
                <a:latin typeface="Helvetica" pitchFamily="2" charset="0"/>
              </a:rPr>
              <a:t>5.2 — Different form than in the project title:  “</a:t>
            </a:r>
            <a:r>
              <a:rPr lang="en-US" sz="1800" dirty="0" err="1">
                <a:latin typeface="Helvetica" pitchFamily="2" charset="0"/>
              </a:rPr>
              <a:t>adhoc</a:t>
            </a:r>
            <a:r>
              <a:rPr lang="en-US" sz="1800" dirty="0">
                <a:latin typeface="Helvetica" pitchFamily="2" charset="0"/>
              </a:rPr>
              <a:t>” should be "ad-hoc”.</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kern="1200" dirty="0">
                <a:solidFill>
                  <a:srgbClr val="0000FF"/>
                </a:solidFill>
                <a:latin typeface="Helvetica" pitchFamily="2" charset="0"/>
              </a:rPr>
              <a:t>Changed to ad hoc</a:t>
            </a:r>
            <a:r>
              <a:rPr lang="en-US" sz="1800" dirty="0">
                <a:solidFill>
                  <a:srgbClr val="0000FF"/>
                </a:solidFill>
                <a:latin typeface="Helvetica" pitchFamily="2" charset="0"/>
              </a:rPr>
              <a:t> per referencing multiple grammar sites.</a:t>
            </a:r>
          </a:p>
        </p:txBody>
      </p:sp>
      <p:sp>
        <p:nvSpPr>
          <p:cNvPr id="4" name="Slide Number Placeholder 3">
            <a:extLst>
              <a:ext uri="{FF2B5EF4-FFF2-40B4-BE49-F238E27FC236}">
                <a16:creationId xmlns:a16="http://schemas.microsoft.com/office/drawing/2014/main" id="{4B4C7450-B446-D747-8EB3-D2D1F0C108F4}"/>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13</a:t>
            </a:fld>
            <a:endParaRPr lang="en-US"/>
          </a:p>
        </p:txBody>
      </p:sp>
      <p:sp>
        <p:nvSpPr>
          <p:cNvPr id="5" name="Footer Placeholder 4">
            <a:extLst>
              <a:ext uri="{FF2B5EF4-FFF2-40B4-BE49-F238E27FC236}">
                <a16:creationId xmlns:a16="http://schemas.microsoft.com/office/drawing/2014/main" id="{24CCE951-63B7-3E48-A37B-29ED71562E24}"/>
              </a:ext>
            </a:extLst>
          </p:cNvPr>
          <p:cNvSpPr>
            <a:spLocks noGrp="1"/>
          </p:cNvSpPr>
          <p:nvPr>
            <p:ph type="ftr" sz="quarter" idx="3"/>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170004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41DFE-376D-9242-8BCB-DBEDB9D9252E}"/>
              </a:ext>
            </a:extLst>
          </p:cNvPr>
          <p:cNvSpPr>
            <a:spLocks noGrp="1"/>
          </p:cNvSpPr>
          <p:nvPr>
            <p:ph type="title"/>
          </p:nvPr>
        </p:nvSpPr>
        <p:spPr/>
        <p:txBody>
          <a:bodyPr/>
          <a:lstStyle/>
          <a:p>
            <a:r>
              <a:rPr lang="en-US" dirty="0"/>
              <a:t>Draft P802.15.15 (2)</a:t>
            </a:r>
          </a:p>
        </p:txBody>
      </p:sp>
      <p:sp>
        <p:nvSpPr>
          <p:cNvPr id="3" name="Content Placeholder 2">
            <a:extLst>
              <a:ext uri="{FF2B5EF4-FFF2-40B4-BE49-F238E27FC236}">
                <a16:creationId xmlns:a16="http://schemas.microsoft.com/office/drawing/2014/main" id="{6A5BB8E4-74B3-9847-B1BC-066EE4796D47}"/>
              </a:ext>
            </a:extLst>
          </p:cNvPr>
          <p:cNvSpPr>
            <a:spLocks noGrp="1"/>
          </p:cNvSpPr>
          <p:nvPr>
            <p:ph idx="1"/>
          </p:nvPr>
        </p:nvSpPr>
        <p:spPr>
          <a:xfrm>
            <a:off x="1703513" y="1371601"/>
            <a:ext cx="9217024" cy="3857600"/>
          </a:xfrm>
        </p:spPr>
        <p:txBody>
          <a:bodyPr>
            <a:noAutofit/>
          </a:bodyPr>
          <a:lstStyle/>
          <a:p>
            <a:pPr>
              <a:spcBef>
                <a:spcPts val="0"/>
              </a:spcBef>
              <a:spcAft>
                <a:spcPts val="450"/>
              </a:spcAft>
              <a:buFont typeface="Arial" panose="020B0604020202020204" pitchFamily="34" charset="0"/>
              <a:buChar char="•"/>
            </a:pPr>
            <a:r>
              <a:rPr lang="en-US" sz="1800" dirty="0">
                <a:latin typeface="Helvetica" pitchFamily="2" charset="0"/>
              </a:rPr>
              <a:t>5.5 — Typo: “805.15.4w” should be 802.15.4w.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Change to 802.15.4w</a:t>
            </a:r>
            <a:endParaRPr lang="en-US" sz="1800" dirty="0">
              <a:solidFill>
                <a:srgbClr val="0000FF"/>
              </a:solidFill>
              <a:highlight>
                <a:srgbClr val="FFFF00"/>
              </a:highlight>
              <a:latin typeface="Helvetica" pitchFamily="2" charset="0"/>
            </a:endParaRPr>
          </a:p>
          <a:p>
            <a:pPr>
              <a:spcBef>
                <a:spcPts val="0"/>
              </a:spcBef>
              <a:spcAft>
                <a:spcPts val="450"/>
              </a:spcAft>
              <a:buFont typeface="Arial" panose="020B0604020202020204" pitchFamily="34" charset="0"/>
              <a:buChar char="•"/>
            </a:pPr>
            <a:r>
              <a:rPr lang="en-US" sz="1800" dirty="0">
                <a:latin typeface="Helvetica" pitchFamily="2" charset="0"/>
              </a:rPr>
              <a:t>5.5 – The IEEE standards numbers in the answer should be prefaced by “IEEE Std”.  Similar errors are found throughout the PAR, sometimes including IEEE but not Std (e.g., in 8.1).</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This will be corrected throughout the PAR draft</a:t>
            </a:r>
          </a:p>
          <a:p>
            <a:pPr>
              <a:spcBef>
                <a:spcPts val="0"/>
              </a:spcBef>
              <a:spcAft>
                <a:spcPts val="450"/>
              </a:spcAft>
              <a:buFont typeface="Arial" panose="020B0604020202020204" pitchFamily="34" charset="0"/>
              <a:buChar char="•"/>
            </a:pPr>
            <a:r>
              <a:rPr lang="en-US" sz="1800" dirty="0">
                <a:latin typeface="Helvetica" pitchFamily="2" charset="0"/>
              </a:rPr>
              <a:t>6.1.2, Explanation — "Unique Identifiers (EUI)” should be “Extended Unique Identifiers (EUI)”.</a:t>
            </a:r>
          </a:p>
          <a:p>
            <a:pPr defTabSz="457189" eaLnBrk="1" fontAlgn="auto" hangingPunct="1">
              <a:spcBef>
                <a:spcPts val="0"/>
              </a:spcBef>
              <a:spcAft>
                <a:spcPts val="450"/>
              </a:spcAft>
              <a:buClrTx/>
              <a:buSzTx/>
              <a:buFont typeface="Wingdings" pitchFamily="2" charset="2"/>
              <a:buChar char="Ø"/>
              <a:defRPr/>
            </a:pPr>
            <a:r>
              <a:rPr lang="en-US" sz="1800" kern="1200" dirty="0">
                <a:solidFill>
                  <a:schemeClr val="tx1"/>
                </a:solidFill>
                <a:latin typeface="Helvetica" pitchFamily="2" charset="0"/>
              </a:rPr>
              <a:t>Response – </a:t>
            </a:r>
            <a:r>
              <a:rPr lang="en-US" sz="1800" dirty="0">
                <a:solidFill>
                  <a:srgbClr val="0000FF"/>
                </a:solidFill>
                <a:latin typeface="Helvetica" pitchFamily="2" charset="0"/>
              </a:rPr>
              <a:t>This has been changed in the PAR Draft to “Extended Unique Identifiers (EUI)”. </a:t>
            </a:r>
          </a:p>
        </p:txBody>
      </p:sp>
      <p:sp>
        <p:nvSpPr>
          <p:cNvPr id="4" name="Slide Number Placeholder 3">
            <a:extLst>
              <a:ext uri="{FF2B5EF4-FFF2-40B4-BE49-F238E27FC236}">
                <a16:creationId xmlns:a16="http://schemas.microsoft.com/office/drawing/2014/main" id="{D97F5B74-9FCD-A346-96A5-72C891D82163}"/>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14</a:t>
            </a:fld>
            <a:endParaRPr lang="en-US"/>
          </a:p>
        </p:txBody>
      </p:sp>
      <p:sp>
        <p:nvSpPr>
          <p:cNvPr id="7" name="Footer Placeholder 4">
            <a:extLst>
              <a:ext uri="{FF2B5EF4-FFF2-40B4-BE49-F238E27FC236}">
                <a16:creationId xmlns:a16="http://schemas.microsoft.com/office/drawing/2014/main" id="{F4A836FA-D848-4860-9442-4A1FED24BD20}"/>
              </a:ext>
            </a:extLst>
          </p:cNvPr>
          <p:cNvSpPr txBox="1">
            <a:spLocks/>
          </p:cNvSpPr>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802.3 WG PAR ad hoc, July 2021, Virtual Plenary</a:t>
            </a:r>
          </a:p>
        </p:txBody>
      </p:sp>
    </p:spTree>
    <p:extLst>
      <p:ext uri="{BB962C8B-B14F-4D97-AF65-F5344CB8AC3E}">
        <p14:creationId xmlns:p14="http://schemas.microsoft.com/office/powerpoint/2010/main" val="1191325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4243-F7D8-C347-9C58-94AAF9761142}"/>
              </a:ext>
            </a:extLst>
          </p:cNvPr>
          <p:cNvSpPr>
            <a:spLocks noGrp="1"/>
          </p:cNvSpPr>
          <p:nvPr>
            <p:ph type="title"/>
          </p:nvPr>
        </p:nvSpPr>
        <p:spPr/>
        <p:txBody>
          <a:bodyPr/>
          <a:lstStyle/>
          <a:p>
            <a:r>
              <a:rPr lang="en-US" dirty="0"/>
              <a:t>Draft P802.15.15 (3)</a:t>
            </a:r>
          </a:p>
        </p:txBody>
      </p:sp>
      <p:sp>
        <p:nvSpPr>
          <p:cNvPr id="3" name="Content Placeholder 2">
            <a:extLst>
              <a:ext uri="{FF2B5EF4-FFF2-40B4-BE49-F238E27FC236}">
                <a16:creationId xmlns:a16="http://schemas.microsoft.com/office/drawing/2014/main" id="{B3E6CE13-9930-F042-B1CD-28D61769F4DE}"/>
              </a:ext>
            </a:extLst>
          </p:cNvPr>
          <p:cNvSpPr>
            <a:spLocks noGrp="1"/>
          </p:cNvSpPr>
          <p:nvPr>
            <p:ph idx="1"/>
          </p:nvPr>
        </p:nvSpPr>
        <p:spPr/>
        <p:txBody>
          <a:bodyPr>
            <a:normAutofit/>
          </a:bodyPr>
          <a:lstStyle/>
          <a:p>
            <a:pPr>
              <a:spcBef>
                <a:spcPts val="0"/>
              </a:spcBef>
              <a:spcAft>
                <a:spcPts val="450"/>
              </a:spcAft>
              <a:buFont typeface="Arial" panose="020B0604020202020204" pitchFamily="34" charset="0"/>
              <a:buChar char="•"/>
            </a:pPr>
            <a:r>
              <a:rPr lang="en-US" sz="1800" dirty="0">
                <a:latin typeface="Helvetica" pitchFamily="2" charset="0"/>
              </a:rPr>
              <a:t>7.1 — The response only partially answers the question.  What project will remove the extracted content from IEEE Std 802.15.4?  If a future revision project will remove the IEEE Std 802.15.4 content after approval of P802.15.14 and P802.15.15, that should be stated.  Or, should there be a co-contingent revision project of IEEE 802.15.4 to run in parallel? (Require simultaneous approval of P802.15.4, P802.15.14, and P802.15.15.)  Is there any contingency on the active project P802.15.4aa?</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“As specified in the need for the project, some IEEE Std 802.15.4 functionality will be included (via. referencing) into IEEE P802.15.15.”</a:t>
            </a:r>
          </a:p>
          <a:p>
            <a:pPr>
              <a:spcBef>
                <a:spcPts val="0"/>
              </a:spcBef>
              <a:spcAft>
                <a:spcPts val="450"/>
              </a:spcAft>
              <a:buFont typeface="Arial" panose="020B0604020202020204" pitchFamily="34" charset="0"/>
              <a:buChar char="•"/>
            </a:pPr>
            <a:r>
              <a:rPr lang="en-US" sz="1800" dirty="0">
                <a:latin typeface="Helvetica" pitchFamily="2" charset="0"/>
              </a:rPr>
              <a:t>7.1 — The PAR indicates extraction of material from IEEE Std 802.15.4.  There appear to be 30 Letters of Assurance on IEEE Std 802.15.4 and its amendments in the </a:t>
            </a:r>
            <a:r>
              <a:rPr lang="en-US" sz="1800" dirty="0" err="1">
                <a:latin typeface="Helvetica" pitchFamily="2" charset="0"/>
              </a:rPr>
              <a:t>PatCom</a:t>
            </a:r>
            <a:r>
              <a:rPr lang="en-US" sz="1800" dirty="0">
                <a:latin typeface="Helvetica" pitchFamily="2" charset="0"/>
              </a:rPr>
              <a:t> LOA listing.  Based on this, please see </a:t>
            </a:r>
            <a:r>
              <a:rPr lang="en-US" sz="1800" dirty="0" err="1">
                <a:latin typeface="Helvetica" pitchFamily="2" charset="0"/>
              </a:rPr>
              <a:t>PatCom</a:t>
            </a:r>
            <a:r>
              <a:rPr lang="en-US" sz="1800" dirty="0">
                <a:latin typeface="Helvetica" pitchFamily="2" charset="0"/>
              </a:rPr>
              <a:t> FAQ 14, in particular the last paragraph. New LOAs may be required.</a:t>
            </a:r>
          </a:p>
          <a:p>
            <a:pPr>
              <a:lnSpc>
                <a:spcPct val="120000"/>
              </a:lnSpc>
              <a:spcBef>
                <a:spcPts val="0"/>
              </a:spcBef>
              <a:spcAft>
                <a:spcPts val="450"/>
              </a:spcAft>
              <a:buFont typeface="Wingdings" pitchFamily="2" charset="2"/>
              <a:buChar char="Ø"/>
            </a:pPr>
            <a:r>
              <a:rPr lang="en-US" sz="1800" dirty="0">
                <a:latin typeface="Helvetica" pitchFamily="2" charset="0"/>
              </a:rPr>
              <a:t>Response –</a:t>
            </a:r>
            <a:r>
              <a:rPr lang="en-US" sz="1800" dirty="0">
                <a:solidFill>
                  <a:srgbClr val="0000FF"/>
                </a:solidFill>
                <a:latin typeface="Helvetica" pitchFamily="2" charset="0"/>
              </a:rPr>
              <a:t>The 802.15 WG Chair, along with the 802.15.15 TG Chair (once the TG is formed) will work together along with </a:t>
            </a:r>
            <a:r>
              <a:rPr lang="en-US" sz="1800" dirty="0" err="1">
                <a:solidFill>
                  <a:srgbClr val="0000FF"/>
                </a:solidFill>
                <a:latin typeface="Helvetica" pitchFamily="2" charset="0"/>
              </a:rPr>
              <a:t>PatCom</a:t>
            </a:r>
            <a:r>
              <a:rPr lang="en-US" sz="1800" dirty="0">
                <a:solidFill>
                  <a:srgbClr val="0000FF"/>
                </a:solidFill>
                <a:latin typeface="Helvetica" pitchFamily="2" charset="0"/>
              </a:rPr>
              <a:t> on the most suitable way to address this.</a:t>
            </a:r>
          </a:p>
          <a:p>
            <a:pPr>
              <a:lnSpc>
                <a:spcPct val="120000"/>
              </a:lnSpc>
              <a:spcBef>
                <a:spcPts val="0"/>
              </a:spcBef>
              <a:spcAft>
                <a:spcPts val="450"/>
              </a:spcAft>
              <a:buFont typeface="Wingdings" pitchFamily="2" charset="2"/>
              <a:buChar char="Ø"/>
            </a:pPr>
            <a:endParaRPr lang="en-US" sz="1800" dirty="0">
              <a:latin typeface="Helvetica" pitchFamily="2" charset="0"/>
            </a:endParaRPr>
          </a:p>
        </p:txBody>
      </p:sp>
      <p:sp>
        <p:nvSpPr>
          <p:cNvPr id="4" name="Slide Number Placeholder 3">
            <a:extLst>
              <a:ext uri="{FF2B5EF4-FFF2-40B4-BE49-F238E27FC236}">
                <a16:creationId xmlns:a16="http://schemas.microsoft.com/office/drawing/2014/main" id="{EFDC0241-A4C8-3740-B980-E3462994F7F0}"/>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15</a:t>
            </a:fld>
            <a:endParaRPr lang="en-US"/>
          </a:p>
        </p:txBody>
      </p:sp>
      <p:sp>
        <p:nvSpPr>
          <p:cNvPr id="7" name="Footer Placeholder 4">
            <a:extLst>
              <a:ext uri="{FF2B5EF4-FFF2-40B4-BE49-F238E27FC236}">
                <a16:creationId xmlns:a16="http://schemas.microsoft.com/office/drawing/2014/main" id="{B1F381C7-6888-450E-B0EA-DDD2BFCA2CD8}"/>
              </a:ext>
            </a:extLst>
          </p:cNvPr>
          <p:cNvSpPr txBox="1">
            <a:spLocks/>
          </p:cNvSpPr>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Tree>
    <p:extLst>
      <p:ext uri="{BB962C8B-B14F-4D97-AF65-F5344CB8AC3E}">
        <p14:creationId xmlns:p14="http://schemas.microsoft.com/office/powerpoint/2010/main" val="2039849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5C1AC-C524-9740-8AE1-29F37FC7CC49}"/>
              </a:ext>
            </a:extLst>
          </p:cNvPr>
          <p:cNvSpPr>
            <a:spLocks noGrp="1"/>
          </p:cNvSpPr>
          <p:nvPr>
            <p:ph type="title"/>
          </p:nvPr>
        </p:nvSpPr>
        <p:spPr/>
        <p:txBody>
          <a:bodyPr/>
          <a:lstStyle/>
          <a:p>
            <a:r>
              <a:rPr lang="en-US" dirty="0"/>
              <a:t>Draft P802.15.15 (4)</a:t>
            </a:r>
          </a:p>
        </p:txBody>
      </p:sp>
      <p:sp>
        <p:nvSpPr>
          <p:cNvPr id="3" name="Content Placeholder 2">
            <a:extLst>
              <a:ext uri="{FF2B5EF4-FFF2-40B4-BE49-F238E27FC236}">
                <a16:creationId xmlns:a16="http://schemas.microsoft.com/office/drawing/2014/main" id="{378F25B5-576C-9A4B-A2A3-7FC5DDBCA7A9}"/>
              </a:ext>
            </a:extLst>
          </p:cNvPr>
          <p:cNvSpPr>
            <a:spLocks noGrp="1"/>
          </p:cNvSpPr>
          <p:nvPr>
            <p:ph idx="1"/>
          </p:nvPr>
        </p:nvSpPr>
        <p:spPr/>
        <p:txBody>
          <a:bodyPr>
            <a:normAutofit/>
          </a:bodyPr>
          <a:lstStyle/>
          <a:p>
            <a:pPr>
              <a:spcBef>
                <a:spcPts val="0"/>
              </a:spcBef>
              <a:spcAft>
                <a:spcPts val="450"/>
              </a:spcAft>
              <a:buFont typeface="Arial" panose="020B0604020202020204" pitchFamily="34" charset="0"/>
              <a:buChar char="•"/>
            </a:pPr>
            <a:r>
              <a:rPr lang="en-US" sz="1800" dirty="0">
                <a:latin typeface="Helvetica" pitchFamily="2" charset="0"/>
              </a:rPr>
              <a:t>7.1.1 — "P802.15.4-2020" is neither a proper standard nor project number. (There is no date on a project number.)  </a:t>
            </a:r>
          </a:p>
          <a:p>
            <a:pPr>
              <a:spcBef>
                <a:spcPts val="0"/>
              </a:spcBef>
              <a:spcAft>
                <a:spcPts val="450"/>
              </a:spcAft>
              <a:buFont typeface="Wingdings" pitchFamily="2" charset="2"/>
              <a:buChar char="Ø"/>
            </a:pPr>
            <a:r>
              <a:rPr lang="en-US" sz="1800" dirty="0">
                <a:latin typeface="Helvetica" pitchFamily="2" charset="0"/>
              </a:rPr>
              <a:t>Response – </a:t>
            </a:r>
            <a:r>
              <a:rPr lang="en-US" sz="1800" dirty="0">
                <a:solidFill>
                  <a:srgbClr val="0000FF"/>
                </a:solidFill>
                <a:latin typeface="Helvetica" pitchFamily="2" charset="0"/>
              </a:rPr>
              <a:t>This has been changed in the PAR Draft to “IEEE Std 802.15.4-2020”.</a:t>
            </a:r>
          </a:p>
          <a:p>
            <a:pPr>
              <a:spcBef>
                <a:spcPts val="0"/>
              </a:spcBef>
              <a:spcAft>
                <a:spcPts val="450"/>
              </a:spcAft>
              <a:buFont typeface="Arial" panose="020B0604020202020204" pitchFamily="34" charset="0"/>
              <a:buChar char="•"/>
            </a:pPr>
            <a:r>
              <a:rPr lang="en-US" sz="1800" dirty="0">
                <a:latin typeface="Helvetica" pitchFamily="2" charset="0"/>
              </a:rPr>
              <a:t>7.1.1 – Typo in the title "IEEE Standard for Low Rate Wireless Networks”  the published standard uses “Low-Rate“.</a:t>
            </a:r>
          </a:p>
          <a:p>
            <a:pPr>
              <a:spcBef>
                <a:spcPts val="0"/>
              </a:spcBef>
              <a:spcAft>
                <a:spcPts val="450"/>
              </a:spcAft>
              <a:buFont typeface="Wingdings" pitchFamily="2" charset="2"/>
              <a:buChar char="Ø"/>
            </a:pPr>
            <a:r>
              <a:rPr lang="en-US" sz="1800" dirty="0">
                <a:solidFill>
                  <a:srgbClr val="0000FF"/>
                </a:solidFill>
                <a:latin typeface="Helvetica" pitchFamily="2" charset="0"/>
              </a:rPr>
              <a:t>Response – This has been changed in the PAR Draft to “…Low-Rate…”.</a:t>
            </a:r>
          </a:p>
          <a:p>
            <a:pPr marL="0" indent="0">
              <a:spcBef>
                <a:spcPts val="0"/>
              </a:spcBef>
              <a:spcAft>
                <a:spcPts val="450"/>
              </a:spcAft>
            </a:pPr>
            <a:r>
              <a:rPr lang="en-US" sz="1800" dirty="0">
                <a:latin typeface="Helvetica" pitchFamily="2" charset="0"/>
                <a:hlinkClick r:id="rId3"/>
              </a:rPr>
              <a:t>CSD</a:t>
            </a:r>
            <a:endParaRPr lang="en-US" sz="1800" dirty="0">
              <a:latin typeface="Helvetica" pitchFamily="2" charset="0"/>
            </a:endParaRPr>
          </a:p>
          <a:p>
            <a:pPr>
              <a:spcBef>
                <a:spcPts val="0"/>
              </a:spcBef>
              <a:spcAft>
                <a:spcPts val="450"/>
              </a:spcAft>
            </a:pPr>
            <a:r>
              <a:rPr lang="en-US" sz="1800" dirty="0">
                <a:latin typeface="Helvetica" pitchFamily="2" charset="0"/>
              </a:rPr>
              <a:t>No comments.</a:t>
            </a:r>
            <a:endParaRPr lang="en-US" sz="1800" dirty="0"/>
          </a:p>
        </p:txBody>
      </p:sp>
      <p:sp>
        <p:nvSpPr>
          <p:cNvPr id="4" name="Slide Number Placeholder 3">
            <a:extLst>
              <a:ext uri="{FF2B5EF4-FFF2-40B4-BE49-F238E27FC236}">
                <a16:creationId xmlns:a16="http://schemas.microsoft.com/office/drawing/2014/main" id="{C79E00F3-7EDA-DA45-B01F-5D6E623885D1}"/>
              </a:ext>
            </a:extLst>
          </p:cNvPr>
          <p:cNvSpPr>
            <a:spLocks noGrp="1"/>
          </p:cNvSpPr>
          <p:nvPr>
            <p:ph type="sldNum" sz="quarter" idx="12"/>
          </p:nvPr>
        </p:nvSpPr>
        <p:spPr>
          <a:xfrm>
            <a:off x="10261600" y="6511848"/>
            <a:ext cx="2844800" cy="365125"/>
          </a:xfrm>
          <a:prstGeom prst="rect">
            <a:avLst/>
          </a:prstGeom>
        </p:spPr>
        <p:txBody>
          <a:bodyPr vert="horz" lIns="91440" tIns="45720" rIns="91440" bIns="45720" rtlCol="0" anchor="ctr"/>
          <a:lstStyle>
            <a:defPPr>
              <a:defRPr lang="en-US"/>
            </a:defPPr>
            <a:lvl1pPr marL="0" algn="r" defTabSz="609585" rtl="0" eaLnBrk="1" latinLnBrk="0" hangingPunct="1">
              <a:defRPr sz="1600" b="1" i="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B6A0C061-10B3-E146-8A9E-6072EFD08081}" type="slidenum">
              <a:rPr lang="en-US" smtClean="0"/>
              <a:pPr/>
              <a:t>16</a:t>
            </a:fld>
            <a:endParaRPr lang="en-US"/>
          </a:p>
        </p:txBody>
      </p:sp>
      <p:sp>
        <p:nvSpPr>
          <p:cNvPr id="7" name="Footer Placeholder 4">
            <a:extLst>
              <a:ext uri="{FF2B5EF4-FFF2-40B4-BE49-F238E27FC236}">
                <a16:creationId xmlns:a16="http://schemas.microsoft.com/office/drawing/2014/main" id="{7C2516E3-F446-4829-A85E-118380911BF1}"/>
              </a:ext>
            </a:extLst>
          </p:cNvPr>
          <p:cNvSpPr txBox="1">
            <a:spLocks/>
          </p:cNvSpPr>
          <p:nvPr/>
        </p:nvSpPr>
        <p:spPr>
          <a:xfrm>
            <a:off x="2495601" y="5989638"/>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a:solidFill>
                  <a:schemeClr val="tx1"/>
                </a:solidFill>
                <a:highlight>
                  <a:srgbClr val="FFFF00"/>
                </a:highlight>
              </a:rPr>
              <a:t>Received from: IEEE 802.3 WG PAR ad hoc, July 2021, Virtual Plenary</a:t>
            </a:r>
            <a:endParaRPr lang="en-US" dirty="0">
              <a:solidFill>
                <a:schemeClr val="tx1"/>
              </a:solidFill>
              <a:highlight>
                <a:srgbClr val="FFFF00"/>
              </a:highlight>
            </a:endParaRPr>
          </a:p>
        </p:txBody>
      </p:sp>
    </p:spTree>
    <p:extLst>
      <p:ext uri="{BB962C8B-B14F-4D97-AF65-F5344CB8AC3E}">
        <p14:creationId xmlns:p14="http://schemas.microsoft.com/office/powerpoint/2010/main" val="3218708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8C217-E704-4FB4-A1FA-05669511CD69}"/>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p>
        </p:txBody>
      </p:sp>
      <p:sp>
        <p:nvSpPr>
          <p:cNvPr id="3" name="Content Placeholder 2">
            <a:extLst>
              <a:ext uri="{FF2B5EF4-FFF2-40B4-BE49-F238E27FC236}">
                <a16:creationId xmlns:a16="http://schemas.microsoft.com/office/drawing/2014/main" id="{98C76C29-234D-43F1-9FA9-ED6C9EA6352E}"/>
              </a:ext>
            </a:extLst>
          </p:cNvPr>
          <p:cNvSpPr>
            <a:spLocks noGrp="1"/>
          </p:cNvSpPr>
          <p:nvPr>
            <p:ph idx="1"/>
          </p:nvPr>
        </p:nvSpPr>
        <p:spPr/>
        <p:txBody>
          <a:bodyPr/>
          <a:lstStyle/>
          <a:p>
            <a:r>
              <a:rPr lang="en-US" sz="1800" dirty="0"/>
              <a:t>2.1 – </a:t>
            </a:r>
            <a:r>
              <a:rPr lang="en-US" sz="1800" b="1" dirty="0"/>
              <a:t>Title – “Ad Hoc” is only in the title, it is not used as a qualifier elsewhere in the PAR (Scope/purpose/need or explanation.) </a:t>
            </a:r>
          </a:p>
          <a:p>
            <a:pPr lvl="1"/>
            <a:r>
              <a:rPr lang="en-US" sz="1800" dirty="0"/>
              <a:t>Suggest remove “Ad Hoc” or change to “Low-Rate Wireless Ad Hoc Networks”.</a:t>
            </a:r>
          </a:p>
          <a:p>
            <a:pPr lvl="2"/>
            <a:r>
              <a:rPr lang="en-US" sz="1800" dirty="0"/>
              <a:t>(Note that one definition of Ad Hoc Network is “A wireless ad hoc network or mobile ad hoc network is a decentralized type of wireless network. The network is ad hoc because it does not rely on a pre-existing infrastructure.”)</a:t>
            </a:r>
          </a:p>
          <a:p>
            <a:pPr lvl="2"/>
            <a:r>
              <a:rPr lang="en-US" sz="1800" dirty="0"/>
              <a:t>If you leave Ad Hoc in the title, it may well be that your network description elsewhere needs an “Ad Hoc” added.</a:t>
            </a:r>
          </a:p>
          <a:p>
            <a:pPr lvl="1"/>
            <a:r>
              <a:rPr lang="en-US" sz="1800" dirty="0"/>
              <a:t>While 802.15.4 may have been able to use “Low-Rate” in its title, the convention requirement is that when Low or High is used a range is to be included. (i.e., below 10 Mb/s).</a:t>
            </a:r>
          </a:p>
          <a:p>
            <a:pPr marL="0" lvl="2" indent="0"/>
            <a:r>
              <a:rPr lang="en-US" sz="1800" dirty="0"/>
              <a:t>Response – </a:t>
            </a:r>
            <a:r>
              <a:rPr lang="en-US" sz="1800" dirty="0">
                <a:solidFill>
                  <a:srgbClr val="0000FF"/>
                </a:solidFill>
              </a:rPr>
              <a:t>Agreed, have changed the title name as proposed above and include use of term Ad Hoc in 5.2 and </a:t>
            </a:r>
            <a:r>
              <a:rPr lang="en-US" sz="1800" dirty="0">
                <a:solidFill>
                  <a:srgbClr val="0000FF"/>
                </a:solidFill>
                <a:highlight>
                  <a:srgbClr val="FFFF00"/>
                </a:highlight>
              </a:rPr>
              <a:t>corrected</a:t>
            </a:r>
            <a:r>
              <a:rPr lang="en-US" sz="1800" dirty="0">
                <a:solidFill>
                  <a:srgbClr val="0000FF"/>
                </a:solidFill>
              </a:rPr>
              <a:t> use of Ad-Hoc to Ad Hoc or ad hoc depending on section.</a:t>
            </a:r>
          </a:p>
          <a:p>
            <a:pPr marL="0" lvl="2" indent="0"/>
            <a:r>
              <a:rPr lang="en-US" sz="1800" dirty="0">
                <a:solidFill>
                  <a:srgbClr val="0000FF"/>
                </a:solidFill>
                <a:highlight>
                  <a:srgbClr val="FFFF00"/>
                </a:highlight>
              </a:rPr>
              <a:t>The term “Low-Rate” has been removed from the project title and scope.</a:t>
            </a:r>
          </a:p>
          <a:p>
            <a:pPr lvl="1"/>
            <a:endParaRPr lang="en-US" sz="1800" dirty="0"/>
          </a:p>
        </p:txBody>
      </p:sp>
      <p:sp>
        <p:nvSpPr>
          <p:cNvPr id="4" name="Date Placeholder 3">
            <a:extLst>
              <a:ext uri="{FF2B5EF4-FFF2-40B4-BE49-F238E27FC236}">
                <a16:creationId xmlns:a16="http://schemas.microsoft.com/office/drawing/2014/main" id="{92FC8A9F-7A90-4E46-8173-3B818F838EFB}"/>
              </a:ext>
            </a:extLst>
          </p:cNvPr>
          <p:cNvSpPr>
            <a:spLocks noGrp="1"/>
          </p:cNvSpPr>
          <p:nvPr>
            <p:ph type="dt" idx="10"/>
          </p:nvPr>
        </p:nvSpPr>
        <p:spPr/>
        <p:txBody>
          <a:bodyPr/>
          <a:lstStyle/>
          <a:p>
            <a:r>
              <a:rPr lang="en-US"/>
              <a:t>July 2021</a:t>
            </a:r>
            <a:endParaRPr lang="en-GB" dirty="0"/>
          </a:p>
        </p:txBody>
      </p:sp>
      <p:sp>
        <p:nvSpPr>
          <p:cNvPr id="8" name="Footer Placeholder 4">
            <a:extLst>
              <a:ext uri="{FF2B5EF4-FFF2-40B4-BE49-F238E27FC236}">
                <a16:creationId xmlns:a16="http://schemas.microsoft.com/office/drawing/2014/main" id="{14337A74-3C38-406A-879F-10100C3541F2}"/>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Tree>
    <p:extLst>
      <p:ext uri="{BB962C8B-B14F-4D97-AF65-F5344CB8AC3E}">
        <p14:creationId xmlns:p14="http://schemas.microsoft.com/office/powerpoint/2010/main" val="3116734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1800" dirty="0"/>
              <a:t>5.2 Scope: </a:t>
            </a:r>
          </a:p>
          <a:p>
            <a:pPr lvl="1"/>
            <a:r>
              <a:rPr lang="en-US" sz="1800" dirty="0"/>
              <a:t>Change:  “</a:t>
            </a:r>
            <a:r>
              <a:rPr lang="en-US" sz="1800" dirty="0" err="1"/>
              <a:t>adhoc</a:t>
            </a:r>
            <a:r>
              <a:rPr lang="en-US" sz="1800" dirty="0"/>
              <a:t> low data rate wireless connectivity with fixed,” to “low data rate wireless Ad Hoc Network connectivity with fixed,”</a:t>
            </a:r>
          </a:p>
          <a:p>
            <a:pPr lvl="1"/>
            <a:r>
              <a:rPr lang="en-US" sz="1800" dirty="0"/>
              <a:t>Change: “PHYs are defined for devices operating in a variety of regulatory domains.” to “Multiple PHYs are defined to support a variety of frequency bands”</a:t>
            </a:r>
          </a:p>
          <a:p>
            <a:pPr marL="0" lvl="1" indent="0"/>
            <a:r>
              <a:rPr lang="en-US" sz="1800" dirty="0"/>
              <a:t>Response – </a:t>
            </a:r>
            <a:r>
              <a:rPr lang="en-US" sz="1800" dirty="0">
                <a:solidFill>
                  <a:srgbClr val="0000FF"/>
                </a:solidFill>
              </a:rPr>
              <a:t>Agreed. </a:t>
            </a:r>
            <a:r>
              <a:rPr lang="en-US" sz="1800" dirty="0">
                <a:solidFill>
                  <a:srgbClr val="0000FF"/>
                </a:solidFill>
                <a:highlight>
                  <a:srgbClr val="FFFF00"/>
                </a:highlight>
              </a:rPr>
              <a:t>The term “Low-Rate” has been removed from the project title and scope.</a:t>
            </a:r>
          </a:p>
          <a:p>
            <a:pPr marL="0" lvl="1" indent="0"/>
            <a:endParaRPr lang="en-US" sz="1800" dirty="0">
              <a:solidFill>
                <a:srgbClr val="0000FF"/>
              </a:solidFill>
            </a:endParaRPr>
          </a:p>
          <a:p>
            <a:pPr marL="0" lvl="1" indent="0"/>
            <a:endParaRPr lang="en-US" sz="1800" dirty="0"/>
          </a:p>
          <a:p>
            <a:r>
              <a:rPr lang="en-US" sz="1800" dirty="0"/>
              <a:t>5.4 Purpose:</a:t>
            </a:r>
          </a:p>
          <a:p>
            <a:pPr lvl="1"/>
            <a:r>
              <a:rPr lang="en-US" sz="1800" dirty="0"/>
              <a:t>Delete “Multiple PHYs are defined to support a variety of frequency bands” as it is not needed here.</a:t>
            </a:r>
          </a:p>
          <a:p>
            <a:r>
              <a:rPr lang="en-US" sz="1800" b="0" dirty="0"/>
              <a:t>Response – </a:t>
            </a:r>
            <a:r>
              <a:rPr lang="en-US" sz="1800" b="0" dirty="0">
                <a:solidFill>
                  <a:srgbClr val="0000FF"/>
                </a:solidFill>
              </a:rPr>
              <a:t>Agreed.</a:t>
            </a:r>
          </a:p>
          <a:p>
            <a:endParaRPr lang="en-US" sz="2000" dirty="0"/>
          </a:p>
          <a:p>
            <a:endParaRPr lang="en-US" sz="2000" dirty="0"/>
          </a:p>
        </p:txBody>
      </p:sp>
      <p:sp>
        <p:nvSpPr>
          <p:cNvPr id="4" name="Date Placeholder 3">
            <a:extLst>
              <a:ext uri="{FF2B5EF4-FFF2-40B4-BE49-F238E27FC236}">
                <a16:creationId xmlns:a16="http://schemas.microsoft.com/office/drawing/2014/main" id="{CE848066-128A-434E-84BE-81B1F3F0225C}"/>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D5803215-7CF0-4642-A80C-7EFB98B6FB47}"/>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
        <p:nvSpPr>
          <p:cNvPr id="7" name="Rectangle 4">
            <a:extLst>
              <a:ext uri="{FF2B5EF4-FFF2-40B4-BE49-F238E27FC236}">
                <a16:creationId xmlns:a16="http://schemas.microsoft.com/office/drawing/2014/main" id="{2B68F74E-4872-4A97-B990-9199F0EC212E}"/>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
        <p:nvSpPr>
          <p:cNvPr id="8" name="Footer Placeholder 4">
            <a:extLst>
              <a:ext uri="{FF2B5EF4-FFF2-40B4-BE49-F238E27FC236}">
                <a16:creationId xmlns:a16="http://schemas.microsoft.com/office/drawing/2014/main" id="{7F8692E9-C175-4C54-AF16-F7CA6F4AA895}"/>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Tree>
    <p:extLst>
      <p:ext uri="{BB962C8B-B14F-4D97-AF65-F5344CB8AC3E}">
        <p14:creationId xmlns:p14="http://schemas.microsoft.com/office/powerpoint/2010/main" val="1933105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4CBA5-1066-4684-9329-9DD4B3DB580F}"/>
              </a:ext>
            </a:extLst>
          </p:cNvPr>
          <p:cNvSpPr>
            <a:spLocks noGrp="1"/>
          </p:cNvSpPr>
          <p:nvPr>
            <p:ph type="title"/>
          </p:nvPr>
        </p:nvSpPr>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17E1A2B6-DA83-4715-99D3-652415EAAC13}"/>
              </a:ext>
            </a:extLst>
          </p:cNvPr>
          <p:cNvSpPr>
            <a:spLocks noGrp="1"/>
          </p:cNvSpPr>
          <p:nvPr>
            <p:ph idx="1"/>
          </p:nvPr>
        </p:nvSpPr>
        <p:spPr/>
        <p:txBody>
          <a:bodyPr/>
          <a:lstStyle/>
          <a:p>
            <a:r>
              <a:rPr lang="en-US" sz="1800" dirty="0"/>
              <a:t>8.1 First 2 paragraphs should be moved to the 5.5 Need section.</a:t>
            </a:r>
          </a:p>
          <a:p>
            <a:r>
              <a:rPr lang="en-US" sz="1800" b="0" dirty="0"/>
              <a:t>Response – </a:t>
            </a:r>
            <a:r>
              <a:rPr lang="en-US" sz="1800" b="0" dirty="0">
                <a:solidFill>
                  <a:srgbClr val="0000FF"/>
                </a:solidFill>
              </a:rPr>
              <a:t>Agreed.</a:t>
            </a:r>
          </a:p>
          <a:p>
            <a:endParaRPr lang="en-US" sz="1800" dirty="0"/>
          </a:p>
          <a:p>
            <a:r>
              <a:rPr lang="en-US" sz="1800" dirty="0"/>
              <a:t>8.1 In the 2</a:t>
            </a:r>
            <a:r>
              <a:rPr lang="en-US" sz="1800" baseline="30000" dirty="0"/>
              <a:t>nd</a:t>
            </a:r>
            <a:r>
              <a:rPr lang="en-US" sz="1800" dirty="0"/>
              <a:t> paragraph we suggested moving to 5.5 change “new standard  will improve“ to “new standard (802.15.15) improves” </a:t>
            </a:r>
          </a:p>
          <a:p>
            <a:r>
              <a:rPr lang="en-US" sz="1800" b="0" dirty="0"/>
              <a:t>Response – </a:t>
            </a:r>
            <a:r>
              <a:rPr lang="en-US" sz="1800" b="0" dirty="0">
                <a:solidFill>
                  <a:srgbClr val="0000FF"/>
                </a:solidFill>
                <a:highlight>
                  <a:srgbClr val="FFFF00"/>
                </a:highlight>
              </a:rPr>
              <a:t>Agreed</a:t>
            </a:r>
            <a:r>
              <a:rPr lang="en-US" sz="1800" b="0" dirty="0">
                <a:solidFill>
                  <a:srgbClr val="0000FF"/>
                </a:solidFill>
              </a:rPr>
              <a:t>.</a:t>
            </a:r>
          </a:p>
          <a:p>
            <a:r>
              <a:rPr lang="en-US" sz="1800" b="0" dirty="0">
                <a:solidFill>
                  <a:srgbClr val="0000FF"/>
                </a:solidFill>
              </a:rPr>
              <a:t>.</a:t>
            </a:r>
          </a:p>
          <a:p>
            <a:endParaRPr lang="en-US" sz="1800" dirty="0"/>
          </a:p>
          <a:p>
            <a:endParaRPr lang="en-US" sz="2000" dirty="0"/>
          </a:p>
        </p:txBody>
      </p:sp>
      <p:sp>
        <p:nvSpPr>
          <p:cNvPr id="4" name="Date Placeholder 3">
            <a:extLst>
              <a:ext uri="{FF2B5EF4-FFF2-40B4-BE49-F238E27FC236}">
                <a16:creationId xmlns:a16="http://schemas.microsoft.com/office/drawing/2014/main" id="{CE848066-128A-434E-84BE-81B1F3F0225C}"/>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D5803215-7CF0-4642-A80C-7EFB98B6FB47}"/>
              </a:ext>
            </a:extLst>
          </p:cNvPr>
          <p:cNvSpPr>
            <a:spLocks noGrp="1"/>
          </p:cNvSpPr>
          <p:nvPr>
            <p:ph type="sldNum" idx="12"/>
          </p:nvPr>
        </p:nvSpPr>
        <p:spPr bwMode="auto">
          <a:xfrm>
            <a:off x="5793320" y="6475416"/>
            <a:ext cx="878744" cy="382584"/>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
        <p:nvSpPr>
          <p:cNvPr id="7" name="Rectangle 4">
            <a:extLst>
              <a:ext uri="{FF2B5EF4-FFF2-40B4-BE49-F238E27FC236}">
                <a16:creationId xmlns:a16="http://schemas.microsoft.com/office/drawing/2014/main" id="{2B68F74E-4872-4A97-B990-9199F0EC212E}"/>
              </a:ext>
            </a:extLst>
          </p:cNvPr>
          <p:cNvSpPr txBox="1">
            <a:spLocks noChangeArrowheads="1"/>
          </p:cNvSpPr>
          <p:nvPr/>
        </p:nvSpPr>
        <p:spPr bwMode="auto">
          <a:xfrm>
            <a:off x="8112224" y="6475415"/>
            <a:ext cx="327756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rtl="0" eaLnBrk="0" fontAlgn="base" hangingPunct="0">
              <a:spcBef>
                <a:spcPct val="0"/>
              </a:spcBef>
              <a:spcAft>
                <a:spcPct val="0"/>
              </a:spcAft>
              <a:buClr>
                <a:srgbClr val="000000"/>
              </a:buClr>
              <a:buSzPct val="100000"/>
              <a:buFont typeface="Times New Roman" pitchFamily="18" charset="0"/>
              <a:buNone/>
              <a:defRPr sz="1800" b="1">
                <a:solidFill>
                  <a:srgbClr val="000000"/>
                </a:solidFill>
                <a:latin typeface="+mj-lt"/>
                <a:ea typeface="Arial Unicode MS" pitchFamily="34" charset="-128"/>
                <a:cs typeface="Arial Unicode MS" pitchFamily="34" charset="-128"/>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defTabSz="445234"/>
            <a:r>
              <a:rPr lang="en-GB" b="0" kern="0" dirty="0"/>
              <a:t>Pat Kinney (Kinney Consulting)</a:t>
            </a:r>
          </a:p>
        </p:txBody>
      </p:sp>
      <p:sp>
        <p:nvSpPr>
          <p:cNvPr id="8" name="Footer Placeholder 4">
            <a:extLst>
              <a:ext uri="{FF2B5EF4-FFF2-40B4-BE49-F238E27FC236}">
                <a16:creationId xmlns:a16="http://schemas.microsoft.com/office/drawing/2014/main" id="{F19FBA59-68DA-43DA-A006-9553E1DC94F6}"/>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Tree>
    <p:extLst>
      <p:ext uri="{BB962C8B-B14F-4D97-AF65-F5344CB8AC3E}">
        <p14:creationId xmlns:p14="http://schemas.microsoft.com/office/powerpoint/2010/main" val="3730489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2135188" y="1628801"/>
            <a:ext cx="7993062" cy="4611663"/>
          </a:xfrm>
        </p:spPr>
        <p:txBody>
          <a:bodyPr>
            <a:normAutofit fontScale="92500" lnSpcReduction="10000"/>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r>
              <a:rPr lang="en-US" dirty="0"/>
              <a:t>Secretary: </a:t>
            </a:r>
          </a:p>
          <a:p>
            <a:pPr marL="400050" lvl="1" indent="0" algn="ctr">
              <a:defRPr/>
            </a:pPr>
            <a:r>
              <a:rPr lang="en-US" dirty="0">
                <a:highlight>
                  <a:srgbClr val="FFFF00"/>
                </a:highlight>
                <a:sym typeface="Wingdings" panose="05000000000000000000" pitchFamily="2" charset="2"/>
              </a:rPr>
              <a:t>The Chair is extremely grateful to Ben Rolfe for  volunteering to be </a:t>
            </a:r>
            <a:r>
              <a:rPr lang="en-US" dirty="0">
                <a:highlight>
                  <a:srgbClr val="FFFF00"/>
                </a:highlight>
              </a:rPr>
              <a:t>SG15.15 secretary </a:t>
            </a:r>
            <a:r>
              <a:rPr lang="en-US" dirty="0">
                <a:highlight>
                  <a:srgbClr val="FFFF00"/>
                </a:highlight>
                <a:sym typeface="Wingdings" panose="05000000000000000000" pitchFamily="2" charset="2"/>
              </a:rPr>
              <a:t></a:t>
            </a:r>
            <a:endParaRPr lang="en-US" dirty="0">
              <a:highlight>
                <a:srgbClr val="FFFF00"/>
              </a:highlight>
            </a:endParaRP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7E64-0238-42BF-AC8E-D12F8E188FE3}"/>
              </a:ext>
            </a:extLst>
          </p:cNvPr>
          <p:cNvSpPr>
            <a:spLocks noGrp="1"/>
          </p:cNvSpPr>
          <p:nvPr>
            <p:ph type="title"/>
          </p:nvPr>
        </p:nvSpPr>
        <p:spPr>
          <a:xfrm>
            <a:off x="914402" y="685803"/>
            <a:ext cx="10361084" cy="651471"/>
          </a:xfrm>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a:t>
            </a:r>
            <a:r>
              <a:rPr lang="en-US" sz="2000" dirty="0" err="1"/>
              <a:t>cont</a:t>
            </a:r>
            <a:r>
              <a:rPr lang="en-US" sz="2000" dirty="0"/>
              <a:t>)</a:t>
            </a:r>
          </a:p>
        </p:txBody>
      </p:sp>
      <p:sp>
        <p:nvSpPr>
          <p:cNvPr id="3" name="Content Placeholder 2">
            <a:extLst>
              <a:ext uri="{FF2B5EF4-FFF2-40B4-BE49-F238E27FC236}">
                <a16:creationId xmlns:a16="http://schemas.microsoft.com/office/drawing/2014/main" id="{7FD1DD47-B6E2-4A70-88A3-07E1C14E3D80}"/>
              </a:ext>
            </a:extLst>
          </p:cNvPr>
          <p:cNvSpPr>
            <a:spLocks noGrp="1"/>
          </p:cNvSpPr>
          <p:nvPr>
            <p:ph idx="1"/>
          </p:nvPr>
        </p:nvSpPr>
        <p:spPr>
          <a:xfrm>
            <a:off x="914402" y="1337274"/>
            <a:ext cx="10361084" cy="5138143"/>
          </a:xfrm>
        </p:spPr>
        <p:txBody>
          <a:bodyPr/>
          <a:lstStyle/>
          <a:p>
            <a:r>
              <a:rPr lang="en-US" sz="1600" dirty="0"/>
              <a:t>PAR General – </a:t>
            </a:r>
            <a:r>
              <a:rPr lang="en-US" sz="1600" b="0" dirty="0"/>
              <a:t>as this is the PAR for 802.15.14, we don’t see how the reference to 802.15.15 is needed to be included (or it needs to be more explicitly noted in the Need) (remove reference in 7.1 and 8.1. (not similar scope)).</a:t>
            </a:r>
          </a:p>
          <a:p>
            <a:r>
              <a:rPr lang="en-US" sz="1600" b="0" dirty="0"/>
              <a:t>Response – </a:t>
            </a:r>
            <a:r>
              <a:rPr lang="en-US" sz="1600" b="0" dirty="0">
                <a:solidFill>
                  <a:srgbClr val="0000FF"/>
                </a:solidFill>
              </a:rPr>
              <a:t>Agreed, have removed references to P802.15.14.</a:t>
            </a:r>
          </a:p>
          <a:p>
            <a:r>
              <a:rPr lang="en-US" sz="1600" b="1" dirty="0"/>
              <a:t>CSD Comments:</a:t>
            </a:r>
          </a:p>
          <a:p>
            <a:r>
              <a:rPr lang="en-US" sz="1600" dirty="0"/>
              <a:t>Title of the CSD should be updated to match any changes to the PAR. </a:t>
            </a:r>
          </a:p>
          <a:p>
            <a:pPr lvl="1"/>
            <a:r>
              <a:rPr lang="en-US" sz="1600" b="0" dirty="0"/>
              <a:t>However, the existing Title of the PAR and the CSD do not match either.</a:t>
            </a:r>
          </a:p>
          <a:p>
            <a:r>
              <a:rPr lang="en-US" sz="1600" b="0" dirty="0"/>
              <a:t>Response – </a:t>
            </a:r>
            <a:r>
              <a:rPr lang="en-US" sz="1600" b="0" dirty="0">
                <a:solidFill>
                  <a:srgbClr val="0000FF"/>
                </a:solidFill>
              </a:rPr>
              <a:t>Agreed.</a:t>
            </a:r>
          </a:p>
          <a:p>
            <a:r>
              <a:rPr lang="en-US" sz="1600" b="0" dirty="0"/>
              <a:t>General comment:  “</a:t>
            </a:r>
            <a:r>
              <a:rPr lang="en-GB" sz="1600" dirty="0"/>
              <a:t>ad-hoc wireless networks” is also seen as “wireless Ad Hoc networks” or “</a:t>
            </a:r>
            <a:r>
              <a:rPr lang="en-GB" sz="1600" dirty="0" err="1"/>
              <a:t>adhoc</a:t>
            </a:r>
            <a:r>
              <a:rPr lang="en-GB" sz="1600" dirty="0"/>
              <a:t> wireless networks” etc.  For both the PAR and CSD this should be made consistent.</a:t>
            </a:r>
          </a:p>
          <a:p>
            <a:r>
              <a:rPr lang="en-US" sz="1600" b="0" dirty="0"/>
              <a:t>Response – </a:t>
            </a:r>
            <a:r>
              <a:rPr lang="en-US" sz="1600" b="0" dirty="0">
                <a:solidFill>
                  <a:srgbClr val="0000FF"/>
                </a:solidFill>
              </a:rPr>
              <a:t>Agreed.  This has been changed to “wireless ad hoc networks”</a:t>
            </a:r>
          </a:p>
          <a:p>
            <a:r>
              <a:rPr lang="en-US" sz="1600" dirty="0"/>
              <a:t>Compatibility: a) and b) -  </a:t>
            </a:r>
            <a:r>
              <a:rPr lang="en-US" sz="1600" b="0" dirty="0"/>
              <a:t>Change</a:t>
            </a:r>
            <a:r>
              <a:rPr lang="en-US" sz="1600" dirty="0"/>
              <a:t> </a:t>
            </a:r>
            <a:r>
              <a:rPr lang="en-US" sz="1600" b="0" dirty="0"/>
              <a:t>“64-bit MAC addresses” should be “Extended Unique Identifier – 64 (EUI-64)” </a:t>
            </a:r>
          </a:p>
          <a:p>
            <a:r>
              <a:rPr lang="en-US" sz="1600" b="0" dirty="0"/>
              <a:t>Response – </a:t>
            </a:r>
            <a:r>
              <a:rPr lang="en-US" sz="1600" b="0" dirty="0">
                <a:solidFill>
                  <a:srgbClr val="0000FF"/>
                </a:solidFill>
              </a:rPr>
              <a:t>Agreed.</a:t>
            </a:r>
          </a:p>
        </p:txBody>
      </p:sp>
      <p:sp>
        <p:nvSpPr>
          <p:cNvPr id="4" name="Date Placeholder 3">
            <a:extLst>
              <a:ext uri="{FF2B5EF4-FFF2-40B4-BE49-F238E27FC236}">
                <a16:creationId xmlns:a16="http://schemas.microsoft.com/office/drawing/2014/main" id="{D9774AB2-BA3B-443B-AD5E-9BE3421A7222}"/>
              </a:ext>
            </a:extLst>
          </p:cNvPr>
          <p:cNvSpPr>
            <a:spLocks noGrp="1"/>
          </p:cNvSpPr>
          <p:nvPr>
            <p:ph type="dt" idx="10"/>
          </p:nvPr>
        </p:nvSpPr>
        <p:spPr/>
        <p:txBody>
          <a:bodyPr/>
          <a:lstStyle/>
          <a:p>
            <a:r>
              <a:rPr lang="en-US"/>
              <a:t>July 2021</a:t>
            </a:r>
            <a:endParaRPr lang="en-GB" dirty="0"/>
          </a:p>
        </p:txBody>
      </p:sp>
      <p:sp>
        <p:nvSpPr>
          <p:cNvPr id="8" name="Footer Placeholder 4">
            <a:extLst>
              <a:ext uri="{FF2B5EF4-FFF2-40B4-BE49-F238E27FC236}">
                <a16:creationId xmlns:a16="http://schemas.microsoft.com/office/drawing/2014/main" id="{C7B5C549-4CEC-4B4A-AEAC-D5D4EBEA35A3}"/>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Tree>
    <p:extLst>
      <p:ext uri="{BB962C8B-B14F-4D97-AF65-F5344CB8AC3E}">
        <p14:creationId xmlns:p14="http://schemas.microsoft.com/office/powerpoint/2010/main" val="1320089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BD767-4C5E-4AE0-9DD5-D082A5DB8BA0}"/>
              </a:ext>
            </a:extLst>
          </p:cNvPr>
          <p:cNvSpPr>
            <a:spLocks noGrp="1"/>
          </p:cNvSpPr>
          <p:nvPr>
            <p:ph type="title"/>
          </p:nvPr>
        </p:nvSpPr>
        <p:spPr>
          <a:xfrm>
            <a:off x="914402" y="685803"/>
            <a:ext cx="10361084" cy="798981"/>
          </a:xfrm>
        </p:spPr>
        <p:txBody>
          <a:bodyPr/>
          <a:lstStyle/>
          <a:p>
            <a:r>
              <a:rPr lang="en-US" sz="2000" dirty="0"/>
              <a:t>10. 802.15.15 Standard: Ad-Hoc Low-Rate Wireless Networks, </a:t>
            </a:r>
            <a:r>
              <a:rPr lang="en-US" sz="2000" dirty="0">
                <a:hlinkClick r:id="rId2"/>
              </a:rPr>
              <a:t>PAR</a:t>
            </a:r>
            <a:r>
              <a:rPr lang="en-US" sz="2000" dirty="0"/>
              <a:t> and </a:t>
            </a:r>
            <a:r>
              <a:rPr lang="en-US" sz="2000" dirty="0">
                <a:hlinkClick r:id="rId3"/>
              </a:rPr>
              <a:t>CSD</a:t>
            </a:r>
            <a:r>
              <a:rPr lang="en-US" sz="2000" dirty="0"/>
              <a:t>  (CSD Comments </a:t>
            </a:r>
            <a:r>
              <a:rPr lang="en-US" sz="2000" dirty="0" err="1"/>
              <a:t>cont</a:t>
            </a:r>
            <a:r>
              <a:rPr lang="en-US" sz="2000" dirty="0"/>
              <a:t>)</a:t>
            </a:r>
          </a:p>
        </p:txBody>
      </p:sp>
      <p:sp>
        <p:nvSpPr>
          <p:cNvPr id="3" name="Content Placeholder 2">
            <a:extLst>
              <a:ext uri="{FF2B5EF4-FFF2-40B4-BE49-F238E27FC236}">
                <a16:creationId xmlns:a16="http://schemas.microsoft.com/office/drawing/2014/main" id="{A02B917A-4BE5-42F2-809C-5AB321A87E29}"/>
              </a:ext>
            </a:extLst>
          </p:cNvPr>
          <p:cNvSpPr>
            <a:spLocks noGrp="1"/>
          </p:cNvSpPr>
          <p:nvPr>
            <p:ph idx="1"/>
          </p:nvPr>
        </p:nvSpPr>
        <p:spPr/>
        <p:txBody>
          <a:bodyPr/>
          <a:lstStyle/>
          <a:p>
            <a:r>
              <a:rPr lang="en-US" sz="1800" dirty="0"/>
              <a:t>Distinct Identity – </a:t>
            </a:r>
            <a:r>
              <a:rPr lang="en-US" sz="1800" b="0" dirty="0"/>
              <a:t>It was stated in the PAR that the Low Data Rate Network technology is in 802.15.4 already and that it is being extracted.  This would indicate a duplicate location.  This statement should be changed to include this subtlety.  There seems to be a disconnect on when this is a “Low Data Rate Network” or a “Low Data Rate Ad Hoc Network”. Try to make consistent.</a:t>
            </a:r>
          </a:p>
          <a:p>
            <a:r>
              <a:rPr lang="en-US" sz="1800" b="0" dirty="0"/>
              <a:t>Response – </a:t>
            </a:r>
            <a:r>
              <a:rPr lang="en-US" sz="1800" b="0" dirty="0">
                <a:solidFill>
                  <a:srgbClr val="0000FF"/>
                </a:solidFill>
              </a:rPr>
              <a:t>We have replaced </a:t>
            </a:r>
            <a:r>
              <a:rPr lang="en-US" sz="1800" b="0" dirty="0">
                <a:solidFill>
                  <a:srgbClr val="0000FF"/>
                </a:solidFill>
                <a:latin typeface="+mj-lt"/>
              </a:rPr>
              <a:t>the text with the following in the PAR Draft to “As specified in the need for the project, some IEEE Std 802.15.4 functionality will be included (via. referencing) into IEEE P802.15.15.”</a:t>
            </a:r>
          </a:p>
          <a:p>
            <a:r>
              <a:rPr lang="en-US" sz="1800" b="0" dirty="0">
                <a:solidFill>
                  <a:srgbClr val="0000FF"/>
                </a:solidFill>
                <a:highlight>
                  <a:srgbClr val="FFFF00"/>
                </a:highlight>
                <a:latin typeface="+mj-lt"/>
              </a:rPr>
              <a:t>Phil to modify</a:t>
            </a:r>
            <a:r>
              <a:rPr lang="en-US" sz="1800" b="0" dirty="0">
                <a:solidFill>
                  <a:srgbClr val="0000FF"/>
                </a:solidFill>
                <a:latin typeface="+mj-lt"/>
              </a:rPr>
              <a:t>. Done</a:t>
            </a:r>
            <a:endParaRPr lang="en-US" sz="1800" b="0" dirty="0"/>
          </a:p>
          <a:p>
            <a:endParaRPr lang="en-US" sz="1800" b="0" dirty="0"/>
          </a:p>
          <a:p>
            <a:r>
              <a:rPr lang="en-US" sz="1800" dirty="0"/>
              <a:t>Technical Feasibility – the statement “</a:t>
            </a:r>
            <a:r>
              <a:rPr lang="en-GB" sz="1800" b="0" dirty="0"/>
              <a:t>This standard consolidates this proven technology.” seems at odds with the extraction statement elsewhere in the PAR and CSD.  Is this consolidating or extracting?</a:t>
            </a:r>
          </a:p>
          <a:p>
            <a:r>
              <a:rPr lang="en-US" sz="1800" b="0" dirty="0"/>
              <a:t>Response – </a:t>
            </a:r>
            <a:r>
              <a:rPr lang="en-US" sz="1800" b="0" dirty="0">
                <a:solidFill>
                  <a:srgbClr val="0000FF"/>
                </a:solidFill>
              </a:rPr>
              <a:t>We have replaced </a:t>
            </a:r>
            <a:r>
              <a:rPr lang="en-US" sz="1800" b="0" dirty="0">
                <a:solidFill>
                  <a:srgbClr val="0000FF"/>
                </a:solidFill>
                <a:latin typeface="+mj-lt"/>
              </a:rPr>
              <a:t>the text with the following in the PAR Draft to “As specified in the need for the project, some IEEE Std 802.15.4 functionality will be included (via. referencing) into IEEE P802.15.15.”</a:t>
            </a:r>
            <a:endParaRPr lang="en-US" sz="1800" b="0" dirty="0"/>
          </a:p>
          <a:p>
            <a:endParaRPr lang="en-US" sz="2000" b="0" dirty="0"/>
          </a:p>
        </p:txBody>
      </p:sp>
      <p:sp>
        <p:nvSpPr>
          <p:cNvPr id="4" name="Date Placeholder 3">
            <a:extLst>
              <a:ext uri="{FF2B5EF4-FFF2-40B4-BE49-F238E27FC236}">
                <a16:creationId xmlns:a16="http://schemas.microsoft.com/office/drawing/2014/main" id="{8718FDFA-02ED-4EA5-A0CB-3113601EE45D}"/>
              </a:ext>
            </a:extLst>
          </p:cNvPr>
          <p:cNvSpPr>
            <a:spLocks noGrp="1"/>
          </p:cNvSpPr>
          <p:nvPr>
            <p:ph type="dt" idx="10"/>
          </p:nvPr>
        </p:nvSpPr>
        <p:spPr/>
        <p:txBody>
          <a:bodyPr/>
          <a:lstStyle/>
          <a:p>
            <a:r>
              <a:rPr lang="en-US"/>
              <a:t>July 2021</a:t>
            </a:r>
            <a:endParaRPr lang="en-GB" dirty="0"/>
          </a:p>
        </p:txBody>
      </p:sp>
      <p:sp>
        <p:nvSpPr>
          <p:cNvPr id="8" name="Footer Placeholder 4">
            <a:extLst>
              <a:ext uri="{FF2B5EF4-FFF2-40B4-BE49-F238E27FC236}">
                <a16:creationId xmlns:a16="http://schemas.microsoft.com/office/drawing/2014/main" id="{9A5F3205-84D4-4D34-84AC-0901974C5F8D}"/>
              </a:ext>
            </a:extLst>
          </p:cNvPr>
          <p:cNvSpPr txBox="1">
            <a:spLocks/>
          </p:cNvSpPr>
          <p:nvPr/>
        </p:nvSpPr>
        <p:spPr>
          <a:xfrm>
            <a:off x="2491077" y="5838623"/>
            <a:ext cx="7402463" cy="365125"/>
          </a:xfrm>
          <a:prstGeom prst="rect">
            <a:avLst/>
          </a:prstGeom>
        </p:spPr>
        <p:txBody>
          <a:bodyPr vert="horz" lIns="91440" tIns="45720" rIns="91440" bIns="45720" rtlCol="0" anchor="ctr"/>
          <a:lstStyle>
            <a:defPPr>
              <a:defRPr lang="en-US"/>
            </a:defPPr>
            <a:lvl1pPr marL="0" marR="0" indent="0" algn="ctr" defTabSz="609585" rtl="0" eaLnBrk="1" fontAlgn="auto" latinLnBrk="0" hangingPunct="1">
              <a:lnSpc>
                <a:spcPct val="100000"/>
              </a:lnSpc>
              <a:spcBef>
                <a:spcPts val="0"/>
              </a:spcBef>
              <a:spcAft>
                <a:spcPts val="0"/>
              </a:spcAft>
              <a:buClrTx/>
              <a:buSzTx/>
              <a:buFontTx/>
              <a:buNone/>
              <a:tabLst/>
              <a:defRPr sz="1600" b="1" i="0" kern="1200">
                <a:solidFill>
                  <a:schemeClr val="bg1"/>
                </a:solidFill>
                <a:latin typeface="+mn-lt"/>
                <a:ea typeface="+mn-ea"/>
                <a:cs typeface="+mn-cs"/>
              </a:defRPr>
            </a:lvl1pPr>
            <a:lvl2pPr marL="609585" indent="-285750" algn="l" defTabSz="609585" rtl="0" eaLnBrk="1" fontAlgn="base" latinLnBrk="0" hangingPunct="1">
              <a:spcBef>
                <a:spcPct val="0"/>
              </a:spcBef>
              <a:spcAft>
                <a:spcPct val="0"/>
              </a:spcAft>
              <a:defRPr sz="2400" kern="1200">
                <a:solidFill>
                  <a:schemeClr val="tx1"/>
                </a:solidFill>
                <a:latin typeface="+mn-lt"/>
                <a:ea typeface="+mn-ea"/>
                <a:cs typeface="+mn-cs"/>
              </a:defRPr>
            </a:lvl2pPr>
            <a:lvl3pPr marL="1219170" indent="-228600" algn="l" defTabSz="609585" rtl="0" eaLnBrk="1" fontAlgn="base" latinLnBrk="0" hangingPunct="1">
              <a:spcBef>
                <a:spcPct val="0"/>
              </a:spcBef>
              <a:spcAft>
                <a:spcPct val="0"/>
              </a:spcAft>
              <a:defRPr sz="2400" kern="1200">
                <a:solidFill>
                  <a:schemeClr val="tx1"/>
                </a:solidFill>
                <a:latin typeface="+mn-lt"/>
                <a:ea typeface="+mn-ea"/>
                <a:cs typeface="+mn-cs"/>
              </a:defRPr>
            </a:lvl3pPr>
            <a:lvl4pPr marL="1828754" indent="-228600" algn="l" defTabSz="609585" rtl="0" eaLnBrk="1" fontAlgn="base" latinLnBrk="0" hangingPunct="1">
              <a:spcBef>
                <a:spcPct val="0"/>
              </a:spcBef>
              <a:spcAft>
                <a:spcPct val="0"/>
              </a:spcAft>
              <a:defRPr sz="2400" kern="1200">
                <a:solidFill>
                  <a:schemeClr val="tx1"/>
                </a:solidFill>
                <a:latin typeface="+mn-lt"/>
                <a:ea typeface="+mn-ea"/>
                <a:cs typeface="+mn-cs"/>
              </a:defRPr>
            </a:lvl4pPr>
            <a:lvl5pPr marL="2438339" indent="-228600" algn="l" defTabSz="609585" rtl="0" eaLnBrk="1" fontAlgn="base" latinLnBrk="0" hangingPunct="1">
              <a:spcBef>
                <a:spcPct val="0"/>
              </a:spcBef>
              <a:spcAft>
                <a:spcPct val="0"/>
              </a:spcAft>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r>
              <a:rPr lang="en-US" dirty="0">
                <a:solidFill>
                  <a:schemeClr val="tx1"/>
                </a:solidFill>
                <a:highlight>
                  <a:srgbClr val="FFFF00"/>
                </a:highlight>
              </a:rPr>
              <a:t>Received from: IEEE 802.11</a:t>
            </a:r>
          </a:p>
        </p:txBody>
      </p:sp>
    </p:spTree>
    <p:extLst>
      <p:ext uri="{BB962C8B-B14F-4D97-AF65-F5344CB8AC3E}">
        <p14:creationId xmlns:p14="http://schemas.microsoft.com/office/powerpoint/2010/main" val="3389796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r>
              <a:rPr lang="en-US" sz="1800" i="1" dirty="0">
                <a:ea typeface="Calibri" panose="020F0502020204030204" pitchFamily="34" charset="0"/>
              </a:rPr>
              <a:t>Motion: Request that the responses to received PAR and CSD review comments contained in document 15-21-0371-02 be approved for submission to the WG for its approval. The 802.15 working group chair and technical editor are authorized to make additional modifications to the responses as needed.</a:t>
            </a:r>
            <a:endParaRPr lang="en-US" sz="1800" dirty="0">
              <a:ea typeface="Calibri" panose="020F0502020204030204" pitchFamily="34" charset="0"/>
            </a:endParaRPr>
          </a:p>
          <a:p>
            <a:pPr marL="0" indent="0"/>
            <a:r>
              <a:rPr lang="en-US" altLang="en-US" sz="1800" dirty="0">
                <a:cs typeface="Arial" panose="020B0604020202020204" pitchFamily="34" charset="0"/>
              </a:rPr>
              <a:t>	Moved by: </a:t>
            </a:r>
          </a:p>
          <a:p>
            <a:pPr marL="0" indent="0"/>
            <a:r>
              <a:rPr lang="en-US" altLang="en-US" sz="1800" dirty="0">
                <a:cs typeface="Arial" panose="020B0604020202020204" pitchFamily="34" charset="0"/>
              </a:rPr>
              <a:t>	Seconded by: </a:t>
            </a:r>
          </a:p>
          <a:p>
            <a:pPr marL="461963" indent="-461963"/>
            <a:r>
              <a:rPr lang="en-US" altLang="en-US" sz="1800" dirty="0">
                <a:cs typeface="Arial" panose="020B0604020202020204" pitchFamily="34" charset="0"/>
              </a:rPr>
              <a:t>	Discussion:</a:t>
            </a:r>
          </a:p>
          <a:p>
            <a:pPr marL="461963" indent="-461963"/>
            <a:r>
              <a:rPr lang="en-US" altLang="en-US" sz="1800" dirty="0">
                <a:cs typeface="Arial" panose="020B0604020202020204" pitchFamily="34" charset="0"/>
              </a:rPr>
              <a:t>	Vote:</a:t>
            </a:r>
          </a:p>
          <a:p>
            <a:pPr marL="0" indent="0">
              <a:buClrTx/>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22</a:t>
            </a:fld>
            <a:endParaRPr lang="en-US" altLang="en-US"/>
          </a:p>
        </p:txBody>
      </p:sp>
    </p:spTree>
    <p:extLst>
      <p:ext uri="{BB962C8B-B14F-4D97-AF65-F5344CB8AC3E}">
        <p14:creationId xmlns:p14="http://schemas.microsoft.com/office/powerpoint/2010/main" val="541796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61963" indent="-461963"/>
            <a:r>
              <a:rPr lang="en-US" sz="1800" i="1" dirty="0">
                <a:ea typeface="Calibri" panose="020F0502020204030204" pitchFamily="34" charset="0"/>
              </a:rPr>
              <a:t>Motion: Request that the responses to received PAR and CSD review comments contained in document  15-21-0371-02 be approved for submission to the EC. The 802.15 working group chair and technical editor are authorized to make additional modifications to the responses as needed.</a:t>
            </a:r>
            <a:endParaRPr lang="en-US" sz="1800" dirty="0">
              <a:ea typeface="Calibri" panose="020F0502020204030204" pitchFamily="34" charset="0"/>
            </a:endParaRPr>
          </a:p>
          <a:p>
            <a:pPr marL="0" indent="0"/>
            <a:r>
              <a:rPr lang="en-US" altLang="en-US" sz="1800" dirty="0">
                <a:cs typeface="Arial" panose="020B0604020202020204" pitchFamily="34" charset="0"/>
              </a:rPr>
              <a:t>	Moved by: </a:t>
            </a:r>
          </a:p>
          <a:p>
            <a:pPr marL="0" indent="0"/>
            <a:r>
              <a:rPr lang="en-US" altLang="en-US" sz="1800" dirty="0">
                <a:cs typeface="Arial" panose="020B0604020202020204" pitchFamily="34" charset="0"/>
              </a:rPr>
              <a:t>	Seconded by: </a:t>
            </a:r>
          </a:p>
          <a:p>
            <a:pPr marL="461963" indent="-461963"/>
            <a:r>
              <a:rPr lang="en-US" altLang="en-US" sz="1800" dirty="0">
                <a:cs typeface="Arial" panose="020B0604020202020204" pitchFamily="34" charset="0"/>
              </a:rPr>
              <a:t>	Discussion:</a:t>
            </a:r>
          </a:p>
          <a:p>
            <a:pPr marL="461963" indent="-461963"/>
            <a:r>
              <a:rPr lang="en-US" altLang="en-US" sz="1800" dirty="0">
                <a:cs typeface="Arial" panose="020B0604020202020204" pitchFamily="34" charset="0"/>
              </a:rPr>
              <a:t>	Vote:</a:t>
            </a: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23</a:t>
            </a:fld>
            <a:endParaRPr lang="en-US" altLang="en-US"/>
          </a:p>
        </p:txBody>
      </p:sp>
    </p:spTree>
    <p:extLst>
      <p:ext uri="{BB962C8B-B14F-4D97-AF65-F5344CB8AC3E}">
        <p14:creationId xmlns:p14="http://schemas.microsoft.com/office/powerpoint/2010/main" val="2852858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2133600" y="1371601"/>
            <a:ext cx="8138864" cy="4868863"/>
          </a:xfrm>
        </p:spPr>
        <p:txBody>
          <a:bodyPr>
            <a:normAutofit/>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Identify Content for 802.15.15</a:t>
            </a:r>
          </a:p>
          <a:p>
            <a:pPr marL="857250" lvl="1" indent="-457200">
              <a:buFont typeface="Arial" panose="020B0604020202020204" pitchFamily="34" charset="0"/>
              <a:buChar char="•"/>
            </a:pPr>
            <a:r>
              <a:rPr lang="en-US" dirty="0"/>
              <a:t>Coordinate with SG14 </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24</a:t>
            </a:fld>
            <a:endParaRPr lang="en-US" altLang="en-US"/>
          </a:p>
        </p:txBody>
      </p:sp>
    </p:spTree>
    <p:extLst>
      <p:ext uri="{BB962C8B-B14F-4D97-AF65-F5344CB8AC3E}">
        <p14:creationId xmlns:p14="http://schemas.microsoft.com/office/powerpoint/2010/main" val="994593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25</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2257947" y="1628801"/>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 – </a:t>
            </a:r>
          </a:p>
          <a:p>
            <a:pPr marL="857250" lvl="1" indent="-457200">
              <a:buFont typeface="Arial" panose="020B0604020202020204" pitchFamily="34" charset="0"/>
              <a:buChar char="•"/>
            </a:pPr>
            <a:r>
              <a:rPr lang="en-US" dirty="0">
                <a:cs typeface="DejaVu Sans" pitchFamily="34" charset="0"/>
              </a:rPr>
              <a:t>(</a:t>
            </a:r>
            <a:r>
              <a:rPr lang="en-US" dirty="0" err="1">
                <a:cs typeface="DejaVu Sans" pitchFamily="34" charset="0"/>
              </a:rPr>
              <a:t>eg</a:t>
            </a:r>
            <a:r>
              <a:rPr lang="en-US" dirty="0">
                <a:cs typeface="DejaVu Sans" pitchFamily="34" charset="0"/>
              </a:rPr>
              <a:t> no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endParaRPr lang="en-US" dirty="0">
              <a:cs typeface="DejaVu Sans" pitchFamily="34" charset="0"/>
            </a:endParaRP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2213769" y="1988840"/>
            <a:ext cx="7764463" cy="3031232"/>
          </a:xfrm>
        </p:spPr>
        <p:txBody>
          <a:bodyPr/>
          <a:lstStyle/>
          <a:p>
            <a:r>
              <a:rPr lang="en-US" altLang="en-US" dirty="0"/>
              <a:t>July 13-22,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81225" y="897446"/>
            <a:ext cx="7764463" cy="864096"/>
          </a:xfrm>
        </p:spPr>
        <p:txBody>
          <a:bodyPr/>
          <a:lstStyle/>
          <a:p>
            <a:pPr algn="ctr"/>
            <a:r>
              <a:rPr lang="en-US" altLang="en-US" b="1" dirty="0"/>
              <a:t>July Plenary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extLst>
      <p:ext uri="{BB962C8B-B14F-4D97-AF65-F5344CB8AC3E}">
        <p14:creationId xmlns:p14="http://schemas.microsoft.com/office/powerpoint/2010/main" val="2419671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3" y="1439864"/>
            <a:ext cx="7764463" cy="4732337"/>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Approve May Interim minutes</a:t>
            </a:r>
          </a:p>
          <a:p>
            <a:pPr marL="400050" lvl="1" indent="0"/>
            <a:r>
              <a:rPr lang="en-US" altLang="en-US" sz="1800" dirty="0"/>
              <a:t>https://mentor.ieee.org/802.15/dcn/21/15-21-0323-00-0015-sg15-may-2021-interim-meeting-minutes.docx</a:t>
            </a:r>
          </a:p>
          <a:p>
            <a:pPr marL="514350" indent="-514350">
              <a:buFont typeface="Arial" panose="020B0604020202020204" pitchFamily="34" charset="0"/>
              <a:buAutoNum type="arabicPeriod"/>
            </a:pPr>
            <a:r>
              <a:rPr lang="en-US" altLang="en-US" dirty="0"/>
              <a:t>Review and respond comments received on PAR and CSD</a:t>
            </a:r>
          </a:p>
          <a:p>
            <a:pPr marL="514350" indent="-514350">
              <a:buFont typeface="Arial" panose="020B0604020202020204" pitchFamily="34" charset="0"/>
              <a:buAutoNum type="arabicPeriod"/>
            </a:pPr>
            <a:r>
              <a:rPr lang="en-US" altLang="en-US" dirty="0"/>
              <a:t>Update PAR and CSD as required</a:t>
            </a:r>
          </a:p>
          <a:p>
            <a:pPr marL="514350" indent="-514350">
              <a:buFont typeface="+mj-lt"/>
              <a:buAutoNum type="arabicPeriod"/>
            </a:pPr>
            <a:r>
              <a:rPr lang="en-US" altLang="en-US" dirty="0"/>
              <a:t>Next Steps</a:t>
            </a:r>
          </a:p>
          <a:p>
            <a:pPr marL="514350" indent="-514350">
              <a:buFont typeface="Arial" panose="020B0604020202020204" pitchFamily="34" charset="0"/>
              <a:buAutoNum type="arabicPeriod"/>
            </a:pPr>
            <a:r>
              <a:rPr lang="en-US" altLang="en-US"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356810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a:bodyPr>
          <a:lstStyle/>
          <a:p>
            <a:r>
              <a:rPr lang="en-US" altLang="en-US" dirty="0"/>
              <a:t>July Plenary  – SG15 Agenda</a:t>
            </a:r>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7</a:t>
            </a:fld>
            <a:endParaRPr lang="en-US" altLang="en-US">
              <a:solidFill>
                <a:schemeClr val="tx1"/>
              </a:solidFill>
            </a:endParaRPr>
          </a:p>
        </p:txBody>
      </p:sp>
      <p:sp>
        <p:nvSpPr>
          <p:cNvPr id="9" name="Content Placeholder 2">
            <a:extLst>
              <a:ext uri="{FF2B5EF4-FFF2-40B4-BE49-F238E27FC236}">
                <a16:creationId xmlns:a16="http://schemas.microsoft.com/office/drawing/2014/main" id="{7C228DC2-69C5-4445-9CEC-FC5FE724C142}"/>
              </a:ext>
            </a:extLst>
          </p:cNvPr>
          <p:cNvSpPr>
            <a:spLocks noGrp="1"/>
          </p:cNvSpPr>
          <p:nvPr>
            <p:ph idx="1"/>
          </p:nvPr>
        </p:nvSpPr>
        <p:spPr>
          <a:xfrm>
            <a:off x="1847529" y="4315209"/>
            <a:ext cx="8050535" cy="1443311"/>
          </a:xfrm>
        </p:spPr>
        <p:txBody>
          <a:bodyPr>
            <a:normAutofit/>
          </a:bodyPr>
          <a:lstStyle/>
          <a:p>
            <a:pPr marL="0" indent="0"/>
            <a:r>
              <a:rPr lang="en-US" dirty="0"/>
              <a:t>SG15 Agenda Focus:</a:t>
            </a:r>
          </a:p>
          <a:p>
            <a:pPr marL="457200" indent="-457200">
              <a:buFont typeface="Arial" panose="020B0604020202020204" pitchFamily="34" charset="0"/>
              <a:buChar char="•"/>
            </a:pPr>
            <a:r>
              <a:rPr lang="en-US" sz="2800" dirty="0"/>
              <a:t>Resolve comments received for PAR and CSD</a:t>
            </a:r>
          </a:p>
          <a:p>
            <a:pPr marL="1257300" lvl="2" indent="-457200">
              <a:buFont typeface="Arial" panose="020B0604020202020204" pitchFamily="34" charset="0"/>
              <a:buChar char="•"/>
            </a:pPr>
            <a:endParaRPr lang="en-US" dirty="0"/>
          </a:p>
        </p:txBody>
      </p:sp>
      <p:graphicFrame>
        <p:nvGraphicFramePr>
          <p:cNvPr id="6" name="Object 5">
            <a:extLst>
              <a:ext uri="{FF2B5EF4-FFF2-40B4-BE49-F238E27FC236}">
                <a16:creationId xmlns:a16="http://schemas.microsoft.com/office/drawing/2014/main" id="{CE3C46C9-6AE1-4DF2-8907-AB2687CEFB36}"/>
              </a:ext>
            </a:extLst>
          </p:cNvPr>
          <p:cNvGraphicFramePr>
            <a:graphicFrameLocks noChangeAspect="1"/>
          </p:cNvGraphicFramePr>
          <p:nvPr>
            <p:extLst>
              <p:ext uri="{D42A27DB-BD31-4B8C-83A1-F6EECF244321}">
                <p14:modId xmlns:p14="http://schemas.microsoft.com/office/powerpoint/2010/main" val="624717333"/>
              </p:ext>
            </p:extLst>
          </p:nvPr>
        </p:nvGraphicFramePr>
        <p:xfrm>
          <a:off x="1703512" y="1484784"/>
          <a:ext cx="8838240" cy="2520280"/>
        </p:xfrm>
        <a:graphic>
          <a:graphicData uri="http://schemas.openxmlformats.org/presentationml/2006/ole">
            <mc:AlternateContent xmlns:mc="http://schemas.openxmlformats.org/markup-compatibility/2006">
              <mc:Choice xmlns:v="urn:schemas-microsoft-com:vml" Requires="v">
                <p:oleObj name="Worksheet" r:id="rId2" imgW="14897215" imgH="4248286" progId="Excel.Sheet.12">
                  <p:embed/>
                </p:oleObj>
              </mc:Choice>
              <mc:Fallback>
                <p:oleObj name="Worksheet" r:id="rId2" imgW="14897215" imgH="4248286" progId="Excel.Sheet.12">
                  <p:embed/>
                  <p:pic>
                    <p:nvPicPr>
                      <p:cNvPr id="6" name="Object 5">
                        <a:extLst>
                          <a:ext uri="{FF2B5EF4-FFF2-40B4-BE49-F238E27FC236}">
                            <a16:creationId xmlns:a16="http://schemas.microsoft.com/office/drawing/2014/main" id="{CE3C46C9-6AE1-4DF2-8907-AB2687CEFB36}"/>
                          </a:ext>
                        </a:extLst>
                      </p:cNvPr>
                      <p:cNvPicPr/>
                      <p:nvPr/>
                    </p:nvPicPr>
                    <p:blipFill>
                      <a:blip r:embed="rId3"/>
                      <a:stretch>
                        <a:fillRect/>
                      </a:stretch>
                    </p:blipFill>
                    <p:spPr>
                      <a:xfrm>
                        <a:off x="1703512" y="1484784"/>
                        <a:ext cx="8838240" cy="2520280"/>
                      </a:xfrm>
                      <a:prstGeom prst="rect">
                        <a:avLst/>
                      </a:prstGeom>
                    </p:spPr>
                  </p:pic>
                </p:oleObj>
              </mc:Fallback>
            </mc:AlternateContent>
          </a:graphicData>
        </a:graphic>
      </p:graphicFrame>
    </p:spTree>
    <p:extLst>
      <p:ext uri="{BB962C8B-B14F-4D97-AF65-F5344CB8AC3E}">
        <p14:creationId xmlns:p14="http://schemas.microsoft.com/office/powerpoint/2010/main" val="462066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and CSD comments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lgn="ctr"/>
            <a:r>
              <a:rPr lang="en-US" altLang="en-US" dirty="0"/>
              <a:t>See following slides</a:t>
            </a:r>
          </a:p>
          <a:p>
            <a:pPr marL="0"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1859008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3083559" y="5392934"/>
            <a:ext cx="587629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chemeClr val="tx1"/>
                </a:solidFill>
                <a:latin typeface="Arial"/>
                <a:cs typeface="Arial"/>
              </a:rPr>
              <a:t>Comments </a:t>
            </a:r>
            <a:r>
              <a:rPr sz="1800" b="1" dirty="0">
                <a:solidFill>
                  <a:schemeClr val="tx1"/>
                </a:solidFill>
                <a:latin typeface="Arial"/>
                <a:cs typeface="Arial"/>
              </a:rPr>
              <a:t>on </a:t>
            </a:r>
            <a:r>
              <a:rPr sz="1800" b="1" spc="-5" dirty="0">
                <a:solidFill>
                  <a:schemeClr val="tx1"/>
                </a:solidFill>
                <a:latin typeface="Arial"/>
                <a:cs typeface="Arial"/>
              </a:rPr>
              <a:t>P802.15.15 </a:t>
            </a:r>
            <a:r>
              <a:rPr sz="1800" b="1" spc="-65" dirty="0">
                <a:solidFill>
                  <a:schemeClr val="tx1"/>
                </a:solidFill>
                <a:latin typeface="Arial"/>
                <a:cs typeface="Arial"/>
              </a:rPr>
              <a:t>PAR</a:t>
            </a:r>
            <a:r>
              <a:rPr sz="1800" b="1" spc="35" dirty="0">
                <a:solidFill>
                  <a:schemeClr val="tx1"/>
                </a:solidFill>
                <a:latin typeface="Arial"/>
                <a:cs typeface="Arial"/>
              </a:rPr>
              <a:t> </a:t>
            </a:r>
            <a:r>
              <a:rPr sz="1800" b="1" spc="-5" dirty="0">
                <a:solidFill>
                  <a:schemeClr val="tx1"/>
                </a:solidFill>
                <a:latin typeface="Arial"/>
                <a:cs typeface="Arial"/>
              </a:rPr>
              <a:t>&amp;</a:t>
            </a:r>
            <a:r>
              <a:rPr sz="1800" b="1" dirty="0">
                <a:solidFill>
                  <a:schemeClr val="tx1"/>
                </a:solidFill>
                <a:latin typeface="Arial"/>
                <a:cs typeface="Arial"/>
              </a:rPr>
              <a:t> </a:t>
            </a:r>
            <a:r>
              <a:rPr sz="1800" b="1" spc="-5" dirty="0">
                <a:solidFill>
                  <a:schemeClr val="tx1"/>
                </a:solidFill>
                <a:latin typeface="Arial"/>
                <a:cs typeface="Arial"/>
              </a:rPr>
              <a:t>CSD</a:t>
            </a:r>
            <a:r>
              <a:rPr sz="1800" b="1" dirty="0">
                <a:solidFill>
                  <a:schemeClr val="tx1"/>
                </a:solidFill>
                <a:latin typeface="Arial"/>
                <a:cs typeface="Arial"/>
              </a:rPr>
              <a:t> from IEEE </a:t>
            </a:r>
            <a:r>
              <a:rPr sz="1800" b="1" spc="-5" dirty="0">
                <a:solidFill>
                  <a:schemeClr val="tx1"/>
                </a:solidFill>
                <a:latin typeface="Arial"/>
                <a:cs typeface="Arial"/>
              </a:rPr>
              <a:t>802.1</a:t>
            </a:r>
            <a:endParaRPr sz="1800" dirty="0">
              <a:solidFill>
                <a:schemeClr val="tx1"/>
              </a:solidFill>
              <a:latin typeface="Arial"/>
              <a:cs typeface="Arial"/>
            </a:endParaRPr>
          </a:p>
        </p:txBody>
      </p:sp>
      <p:sp>
        <p:nvSpPr>
          <p:cNvPr id="5" name="object 5"/>
          <p:cNvSpPr txBox="1"/>
          <p:nvPr/>
        </p:nvSpPr>
        <p:spPr>
          <a:xfrm>
            <a:off x="847089" y="860171"/>
            <a:ext cx="5222240" cy="1320874"/>
          </a:xfrm>
          <a:prstGeom prst="rect">
            <a:avLst/>
          </a:prstGeom>
        </p:spPr>
        <p:txBody>
          <a:bodyPr vert="horz" wrap="square" lIns="0" tIns="12700" rIns="0" bIns="0" rtlCol="0">
            <a:spAutoFit/>
          </a:bodyPr>
          <a:lstStyle/>
          <a:p>
            <a:pPr marL="12700">
              <a:lnSpc>
                <a:spcPct val="100000"/>
              </a:lnSpc>
              <a:spcBef>
                <a:spcPts val="100"/>
              </a:spcBef>
            </a:pPr>
            <a:r>
              <a:rPr sz="2800" b="1" spc="-110" dirty="0">
                <a:solidFill>
                  <a:schemeClr val="tx1"/>
                </a:solidFill>
                <a:latin typeface="Arial"/>
                <a:cs typeface="Arial"/>
              </a:rPr>
              <a:t>PAR</a:t>
            </a:r>
            <a:endParaRPr sz="2800" dirty="0">
              <a:solidFill>
                <a:schemeClr val="tx1"/>
              </a:solidFill>
              <a:latin typeface="Arial"/>
              <a:cs typeface="Arial"/>
            </a:endParaRPr>
          </a:p>
          <a:p>
            <a:pPr>
              <a:lnSpc>
                <a:spcPct val="100000"/>
              </a:lnSpc>
              <a:spcBef>
                <a:spcPts val="25"/>
              </a:spcBef>
            </a:pPr>
            <a:endParaRPr sz="3300" dirty="0">
              <a:solidFill>
                <a:schemeClr val="tx1"/>
              </a:solidFill>
              <a:latin typeface="Arial"/>
              <a:cs typeface="Arial"/>
            </a:endParaRPr>
          </a:p>
          <a:p>
            <a:pPr marL="469900">
              <a:lnSpc>
                <a:spcPct val="100000"/>
              </a:lnSpc>
            </a:pPr>
            <a:r>
              <a:rPr sz="2400" b="1" spc="-5" dirty="0">
                <a:solidFill>
                  <a:schemeClr val="tx1"/>
                </a:solidFill>
                <a:latin typeface="Arial"/>
                <a:cs typeface="Arial"/>
              </a:rPr>
              <a:t>5.2</a:t>
            </a:r>
            <a:r>
              <a:rPr sz="2400" b="1" spc="-15" dirty="0">
                <a:solidFill>
                  <a:schemeClr val="tx1"/>
                </a:solidFill>
                <a:latin typeface="Arial"/>
                <a:cs typeface="Arial"/>
              </a:rPr>
              <a:t> </a:t>
            </a:r>
            <a:r>
              <a:rPr sz="2400" b="1" spc="-5" dirty="0">
                <a:solidFill>
                  <a:schemeClr val="tx1"/>
                </a:solidFill>
                <a:latin typeface="Arial"/>
                <a:cs typeface="Arial"/>
              </a:rPr>
              <a:t>Scope</a:t>
            </a:r>
            <a:r>
              <a:rPr sz="2400" b="1" spc="-15" dirty="0">
                <a:solidFill>
                  <a:schemeClr val="tx1"/>
                </a:solidFill>
                <a:latin typeface="Arial"/>
                <a:cs typeface="Arial"/>
              </a:rPr>
              <a:t> </a:t>
            </a:r>
            <a:r>
              <a:rPr sz="2400" b="1" spc="-5" dirty="0">
                <a:solidFill>
                  <a:schemeClr val="tx1"/>
                </a:solidFill>
                <a:latin typeface="Arial"/>
                <a:cs typeface="Arial"/>
              </a:rPr>
              <a:t>of</a:t>
            </a:r>
            <a:r>
              <a:rPr sz="2400" b="1" spc="-10" dirty="0">
                <a:solidFill>
                  <a:schemeClr val="tx1"/>
                </a:solidFill>
                <a:latin typeface="Arial"/>
                <a:cs typeface="Arial"/>
              </a:rPr>
              <a:t> </a:t>
            </a:r>
            <a:r>
              <a:rPr sz="2400" b="1" spc="-5" dirty="0">
                <a:solidFill>
                  <a:schemeClr val="tx1"/>
                </a:solidFill>
                <a:latin typeface="Arial"/>
                <a:cs typeface="Arial"/>
              </a:rPr>
              <a:t>proposed</a:t>
            </a:r>
            <a:r>
              <a:rPr sz="2400" b="1" spc="-15" dirty="0">
                <a:solidFill>
                  <a:schemeClr val="tx1"/>
                </a:solidFill>
                <a:latin typeface="Arial"/>
                <a:cs typeface="Arial"/>
              </a:rPr>
              <a:t> </a:t>
            </a:r>
            <a:r>
              <a:rPr sz="2400" b="1" dirty="0">
                <a:solidFill>
                  <a:schemeClr val="tx1"/>
                </a:solidFill>
                <a:latin typeface="Arial"/>
                <a:cs typeface="Arial"/>
              </a:rPr>
              <a:t>standard:</a:t>
            </a:r>
            <a:endParaRPr sz="2400" dirty="0">
              <a:solidFill>
                <a:schemeClr val="tx1"/>
              </a:solidFill>
              <a:latin typeface="Arial"/>
              <a:cs typeface="Arial"/>
            </a:endParaRPr>
          </a:p>
        </p:txBody>
      </p:sp>
      <p:sp>
        <p:nvSpPr>
          <p:cNvPr id="6" name="object 6"/>
          <p:cNvSpPr txBox="1"/>
          <p:nvPr/>
        </p:nvSpPr>
        <p:spPr>
          <a:xfrm>
            <a:off x="1304289" y="2173604"/>
            <a:ext cx="8293100" cy="330200"/>
          </a:xfrm>
          <a:prstGeom prst="rect">
            <a:avLst/>
          </a:prstGeom>
        </p:spPr>
        <p:txBody>
          <a:bodyPr vert="horz" wrap="square" lIns="0" tIns="12700" rIns="0" bIns="0" rtlCol="0">
            <a:spAutoFit/>
          </a:bodyPr>
          <a:lstStyle/>
          <a:p>
            <a:pPr marL="241300" indent="-228600">
              <a:lnSpc>
                <a:spcPct val="100000"/>
              </a:lnSpc>
              <a:spcBef>
                <a:spcPts val="100"/>
              </a:spcBef>
              <a:buChar char="•"/>
              <a:tabLst>
                <a:tab pos="240665" algn="l"/>
                <a:tab pos="241300" algn="l"/>
              </a:tabLst>
            </a:pPr>
            <a:r>
              <a:rPr sz="2000" spc="5" dirty="0">
                <a:solidFill>
                  <a:schemeClr val="tx1"/>
                </a:solidFill>
                <a:latin typeface="Arial"/>
                <a:cs typeface="Arial"/>
              </a:rPr>
              <a:t>The</a:t>
            </a:r>
            <a:r>
              <a:rPr sz="2000" spc="-30" dirty="0">
                <a:solidFill>
                  <a:schemeClr val="tx1"/>
                </a:solidFill>
                <a:latin typeface="Arial"/>
                <a:cs typeface="Arial"/>
              </a:rPr>
              <a:t> </a:t>
            </a:r>
            <a:r>
              <a:rPr sz="2000" dirty="0">
                <a:solidFill>
                  <a:schemeClr val="tx1"/>
                </a:solidFill>
                <a:latin typeface="Arial"/>
                <a:cs typeface="Arial"/>
              </a:rPr>
              <a:t>scope</a:t>
            </a:r>
            <a:r>
              <a:rPr sz="2000" spc="-25" dirty="0">
                <a:solidFill>
                  <a:schemeClr val="tx1"/>
                </a:solidFill>
                <a:latin typeface="Arial"/>
                <a:cs typeface="Arial"/>
              </a:rPr>
              <a:t> </a:t>
            </a:r>
            <a:r>
              <a:rPr sz="2000" dirty="0">
                <a:solidFill>
                  <a:schemeClr val="tx1"/>
                </a:solidFill>
                <a:latin typeface="Arial"/>
                <a:cs typeface="Arial"/>
              </a:rPr>
              <a:t>states,</a:t>
            </a:r>
            <a:r>
              <a:rPr sz="2000" spc="-10" dirty="0">
                <a:solidFill>
                  <a:schemeClr val="tx1"/>
                </a:solidFill>
                <a:latin typeface="Arial"/>
                <a:cs typeface="Arial"/>
              </a:rPr>
              <a:t> </a:t>
            </a:r>
            <a:r>
              <a:rPr sz="2000" dirty="0">
                <a:solidFill>
                  <a:schemeClr val="tx1"/>
                </a:solidFill>
                <a:latin typeface="Arial"/>
                <a:cs typeface="Arial"/>
              </a:rPr>
              <a:t>“This</a:t>
            </a:r>
            <a:r>
              <a:rPr sz="2000" spc="-20" dirty="0">
                <a:solidFill>
                  <a:schemeClr val="tx1"/>
                </a:solidFill>
                <a:latin typeface="Arial"/>
                <a:cs typeface="Arial"/>
              </a:rPr>
              <a:t> </a:t>
            </a:r>
            <a:r>
              <a:rPr sz="2000" dirty="0">
                <a:solidFill>
                  <a:schemeClr val="tx1"/>
                </a:solidFill>
                <a:latin typeface="Arial"/>
                <a:cs typeface="Arial"/>
              </a:rPr>
              <a:t>standard</a:t>
            </a:r>
            <a:r>
              <a:rPr sz="2000" spc="-50" dirty="0">
                <a:solidFill>
                  <a:schemeClr val="tx1"/>
                </a:solidFill>
                <a:latin typeface="Arial"/>
                <a:cs typeface="Arial"/>
              </a:rPr>
              <a:t> </a:t>
            </a:r>
            <a:r>
              <a:rPr sz="2000" dirty="0">
                <a:solidFill>
                  <a:schemeClr val="tx1"/>
                </a:solidFill>
                <a:latin typeface="Arial"/>
                <a:cs typeface="Arial"/>
              </a:rPr>
              <a:t>specifies</a:t>
            </a:r>
            <a:r>
              <a:rPr sz="2000" spc="-30" dirty="0">
                <a:solidFill>
                  <a:schemeClr val="tx1"/>
                </a:solidFill>
                <a:latin typeface="Arial"/>
                <a:cs typeface="Arial"/>
              </a:rPr>
              <a:t> </a:t>
            </a:r>
            <a:r>
              <a:rPr sz="2000" dirty="0">
                <a:solidFill>
                  <a:schemeClr val="tx1"/>
                </a:solidFill>
                <a:latin typeface="Arial"/>
                <a:cs typeface="Arial"/>
              </a:rPr>
              <a:t>the</a:t>
            </a:r>
            <a:r>
              <a:rPr sz="2000" spc="-25" dirty="0">
                <a:solidFill>
                  <a:schemeClr val="tx1"/>
                </a:solidFill>
                <a:latin typeface="Arial"/>
                <a:cs typeface="Arial"/>
              </a:rPr>
              <a:t> </a:t>
            </a:r>
            <a:r>
              <a:rPr sz="2000" spc="-5" dirty="0">
                <a:solidFill>
                  <a:schemeClr val="tx1"/>
                </a:solidFill>
                <a:latin typeface="Arial"/>
                <a:cs typeface="Arial"/>
              </a:rPr>
              <a:t>physical</a:t>
            </a:r>
            <a:r>
              <a:rPr sz="2000" spc="5" dirty="0">
                <a:solidFill>
                  <a:schemeClr val="tx1"/>
                </a:solidFill>
                <a:latin typeface="Arial"/>
                <a:cs typeface="Arial"/>
              </a:rPr>
              <a:t> </a:t>
            </a:r>
            <a:r>
              <a:rPr sz="2000" spc="-5" dirty="0">
                <a:solidFill>
                  <a:schemeClr val="tx1"/>
                </a:solidFill>
                <a:latin typeface="Arial"/>
                <a:cs typeface="Arial"/>
              </a:rPr>
              <a:t>layer</a:t>
            </a:r>
            <a:r>
              <a:rPr sz="2000" spc="20" dirty="0">
                <a:solidFill>
                  <a:schemeClr val="tx1"/>
                </a:solidFill>
                <a:latin typeface="Arial"/>
                <a:cs typeface="Arial"/>
              </a:rPr>
              <a:t> </a:t>
            </a:r>
            <a:r>
              <a:rPr sz="2000" spc="-5" dirty="0">
                <a:solidFill>
                  <a:schemeClr val="tx1"/>
                </a:solidFill>
                <a:latin typeface="Arial"/>
                <a:cs typeface="Arial"/>
              </a:rPr>
              <a:t>(PHY)</a:t>
            </a:r>
            <a:r>
              <a:rPr sz="2000" spc="20" dirty="0">
                <a:solidFill>
                  <a:schemeClr val="tx1"/>
                </a:solidFill>
                <a:latin typeface="Arial"/>
                <a:cs typeface="Arial"/>
              </a:rPr>
              <a:t> </a:t>
            </a:r>
            <a:r>
              <a:rPr sz="2000" dirty="0">
                <a:solidFill>
                  <a:schemeClr val="tx1"/>
                </a:solidFill>
                <a:latin typeface="Arial"/>
                <a:cs typeface="Arial"/>
              </a:rPr>
              <a:t>and</a:t>
            </a:r>
            <a:endParaRPr sz="2000">
              <a:solidFill>
                <a:schemeClr val="tx1"/>
              </a:solidFill>
              <a:latin typeface="Arial"/>
              <a:cs typeface="Arial"/>
            </a:endParaRPr>
          </a:p>
        </p:txBody>
      </p:sp>
      <p:sp>
        <p:nvSpPr>
          <p:cNvPr id="7" name="object 7"/>
          <p:cNvSpPr txBox="1"/>
          <p:nvPr/>
        </p:nvSpPr>
        <p:spPr>
          <a:xfrm>
            <a:off x="9655556" y="2210816"/>
            <a:ext cx="1016000" cy="287020"/>
          </a:xfrm>
          <a:prstGeom prst="rect">
            <a:avLst/>
          </a:prstGeom>
          <a:solidFill>
            <a:srgbClr val="FFFF00"/>
          </a:solidFill>
        </p:spPr>
        <p:txBody>
          <a:bodyPr vert="horz" wrap="square" lIns="0" tIns="0" rIns="0" bIns="0" rtlCol="0">
            <a:spAutoFit/>
          </a:bodyPr>
          <a:lstStyle/>
          <a:p>
            <a:pPr marL="1270">
              <a:lnSpc>
                <a:spcPts val="2205"/>
              </a:lnSpc>
            </a:pPr>
            <a:r>
              <a:rPr sz="2000" dirty="0">
                <a:solidFill>
                  <a:schemeClr val="tx1"/>
                </a:solidFill>
                <a:latin typeface="Arial"/>
                <a:cs typeface="Arial"/>
              </a:rPr>
              <a:t>data</a:t>
            </a:r>
            <a:r>
              <a:rPr sz="2000" spc="-65" dirty="0">
                <a:solidFill>
                  <a:schemeClr val="tx1"/>
                </a:solidFill>
                <a:latin typeface="Arial"/>
                <a:cs typeface="Arial"/>
              </a:rPr>
              <a:t> </a:t>
            </a:r>
            <a:r>
              <a:rPr sz="2000" spc="-5" dirty="0">
                <a:solidFill>
                  <a:schemeClr val="tx1"/>
                </a:solidFill>
                <a:latin typeface="Arial"/>
                <a:cs typeface="Arial"/>
              </a:rPr>
              <a:t>link</a:t>
            </a:r>
            <a:endParaRPr sz="2000">
              <a:solidFill>
                <a:schemeClr val="tx1"/>
              </a:solidFill>
              <a:latin typeface="Arial"/>
              <a:cs typeface="Arial"/>
            </a:endParaRPr>
          </a:p>
        </p:txBody>
      </p:sp>
      <p:sp>
        <p:nvSpPr>
          <p:cNvPr id="8" name="object 8"/>
          <p:cNvSpPr txBox="1"/>
          <p:nvPr/>
        </p:nvSpPr>
        <p:spPr>
          <a:xfrm>
            <a:off x="1545336" y="2482595"/>
            <a:ext cx="561340" cy="289560"/>
          </a:xfrm>
          <a:prstGeom prst="rect">
            <a:avLst/>
          </a:prstGeom>
          <a:solidFill>
            <a:srgbClr val="FFFF00"/>
          </a:solidFill>
        </p:spPr>
        <p:txBody>
          <a:bodyPr vert="horz" wrap="square" lIns="0" tIns="0" rIns="0" bIns="0" rtlCol="0">
            <a:spAutoFit/>
          </a:bodyPr>
          <a:lstStyle/>
          <a:p>
            <a:pPr>
              <a:lnSpc>
                <a:spcPts val="2230"/>
              </a:lnSpc>
            </a:pPr>
            <a:r>
              <a:rPr sz="2000" spc="-5" dirty="0">
                <a:solidFill>
                  <a:schemeClr val="tx1"/>
                </a:solidFill>
                <a:latin typeface="Arial"/>
                <a:cs typeface="Arial"/>
              </a:rPr>
              <a:t>la</a:t>
            </a:r>
            <a:r>
              <a:rPr sz="2000" spc="-25" dirty="0">
                <a:solidFill>
                  <a:schemeClr val="tx1"/>
                </a:solidFill>
                <a:latin typeface="Arial"/>
                <a:cs typeface="Arial"/>
              </a:rPr>
              <a:t>y</a:t>
            </a:r>
            <a:r>
              <a:rPr sz="2000" dirty="0">
                <a:solidFill>
                  <a:schemeClr val="tx1"/>
                </a:solidFill>
                <a:latin typeface="Arial"/>
                <a:cs typeface="Arial"/>
              </a:rPr>
              <a:t>er</a:t>
            </a:r>
            <a:endParaRPr sz="2000">
              <a:solidFill>
                <a:schemeClr val="tx1"/>
              </a:solidFill>
              <a:latin typeface="Arial"/>
              <a:cs typeface="Arial"/>
            </a:endParaRPr>
          </a:p>
        </p:txBody>
      </p:sp>
      <p:sp>
        <p:nvSpPr>
          <p:cNvPr id="9" name="object 9"/>
          <p:cNvSpPr txBox="1"/>
          <p:nvPr/>
        </p:nvSpPr>
        <p:spPr>
          <a:xfrm>
            <a:off x="2152904" y="2448178"/>
            <a:ext cx="8230870" cy="330200"/>
          </a:xfrm>
          <a:prstGeom prst="rect">
            <a:avLst/>
          </a:prstGeom>
        </p:spPr>
        <p:txBody>
          <a:bodyPr vert="horz" wrap="square" lIns="0" tIns="12700" rIns="0" bIns="0" rtlCol="0">
            <a:spAutoFit/>
          </a:bodyPr>
          <a:lstStyle/>
          <a:p>
            <a:pPr marL="12700">
              <a:lnSpc>
                <a:spcPct val="100000"/>
              </a:lnSpc>
              <a:spcBef>
                <a:spcPts val="100"/>
              </a:spcBef>
            </a:pPr>
            <a:r>
              <a:rPr sz="2000" spc="5" dirty="0">
                <a:solidFill>
                  <a:schemeClr val="tx1"/>
                </a:solidFill>
                <a:latin typeface="Arial"/>
                <a:cs typeface="Arial"/>
              </a:rPr>
              <a:t>for</a:t>
            </a:r>
            <a:r>
              <a:rPr sz="2000" spc="-40" dirty="0">
                <a:solidFill>
                  <a:schemeClr val="tx1"/>
                </a:solidFill>
                <a:latin typeface="Arial"/>
                <a:cs typeface="Arial"/>
              </a:rPr>
              <a:t> </a:t>
            </a:r>
            <a:r>
              <a:rPr sz="2000" dirty="0">
                <a:solidFill>
                  <a:schemeClr val="tx1"/>
                </a:solidFill>
                <a:latin typeface="Arial"/>
                <a:cs typeface="Arial"/>
              </a:rPr>
              <a:t>adhoc</a:t>
            </a:r>
            <a:r>
              <a:rPr sz="2000" spc="-35" dirty="0">
                <a:solidFill>
                  <a:schemeClr val="tx1"/>
                </a:solidFill>
                <a:latin typeface="Arial"/>
                <a:cs typeface="Arial"/>
              </a:rPr>
              <a:t> </a:t>
            </a:r>
            <a:r>
              <a:rPr sz="2000" spc="-5" dirty="0">
                <a:solidFill>
                  <a:schemeClr val="tx1"/>
                </a:solidFill>
                <a:latin typeface="Arial"/>
                <a:cs typeface="Arial"/>
              </a:rPr>
              <a:t>low</a:t>
            </a:r>
            <a:r>
              <a:rPr sz="2000" spc="5" dirty="0">
                <a:solidFill>
                  <a:schemeClr val="tx1"/>
                </a:solidFill>
                <a:latin typeface="Arial"/>
                <a:cs typeface="Arial"/>
              </a:rPr>
              <a:t> </a:t>
            </a:r>
            <a:r>
              <a:rPr sz="2000" dirty="0">
                <a:solidFill>
                  <a:schemeClr val="tx1"/>
                </a:solidFill>
                <a:latin typeface="Arial"/>
                <a:cs typeface="Arial"/>
              </a:rPr>
              <a:t>data</a:t>
            </a:r>
            <a:r>
              <a:rPr sz="2000" spc="-30" dirty="0">
                <a:solidFill>
                  <a:schemeClr val="tx1"/>
                </a:solidFill>
                <a:latin typeface="Arial"/>
                <a:cs typeface="Arial"/>
              </a:rPr>
              <a:t> </a:t>
            </a:r>
            <a:r>
              <a:rPr sz="2000" spc="-5" dirty="0">
                <a:solidFill>
                  <a:schemeClr val="tx1"/>
                </a:solidFill>
                <a:latin typeface="Arial"/>
                <a:cs typeface="Arial"/>
              </a:rPr>
              <a:t>rate </a:t>
            </a:r>
            <a:r>
              <a:rPr sz="2000" dirty="0">
                <a:solidFill>
                  <a:schemeClr val="tx1"/>
                </a:solidFill>
                <a:latin typeface="Arial"/>
                <a:cs typeface="Arial"/>
              </a:rPr>
              <a:t>wireless...</a:t>
            </a:r>
            <a:r>
              <a:rPr sz="1800" dirty="0">
                <a:solidFill>
                  <a:schemeClr val="tx1"/>
                </a:solidFill>
                <a:latin typeface="Verdana"/>
                <a:cs typeface="Verdana"/>
              </a:rPr>
              <a:t>”</a:t>
            </a:r>
            <a:r>
              <a:rPr sz="1800" spc="5" dirty="0">
                <a:solidFill>
                  <a:schemeClr val="tx1"/>
                </a:solidFill>
                <a:latin typeface="Verdana"/>
                <a:cs typeface="Verdana"/>
              </a:rPr>
              <a:t> </a:t>
            </a:r>
            <a:r>
              <a:rPr sz="1800" spc="-105" dirty="0">
                <a:solidFill>
                  <a:schemeClr val="tx1"/>
                </a:solidFill>
                <a:latin typeface="Verdana"/>
                <a:cs typeface="Verdana"/>
              </a:rPr>
              <a:t>To</a:t>
            </a:r>
            <a:r>
              <a:rPr sz="1800" spc="15" dirty="0">
                <a:solidFill>
                  <a:schemeClr val="tx1"/>
                </a:solidFill>
                <a:latin typeface="Verdana"/>
                <a:cs typeface="Verdana"/>
              </a:rPr>
              <a:t> </a:t>
            </a:r>
            <a:r>
              <a:rPr sz="1800" spc="-5" dirty="0">
                <a:solidFill>
                  <a:schemeClr val="tx1"/>
                </a:solidFill>
                <a:latin typeface="Verdana"/>
                <a:cs typeface="Verdana"/>
              </a:rPr>
              <a:t>be</a:t>
            </a:r>
            <a:r>
              <a:rPr sz="1800" spc="5" dirty="0">
                <a:solidFill>
                  <a:schemeClr val="tx1"/>
                </a:solidFill>
                <a:latin typeface="Verdana"/>
                <a:cs typeface="Verdana"/>
              </a:rPr>
              <a:t> </a:t>
            </a:r>
            <a:r>
              <a:rPr sz="1800" spc="-5" dirty="0">
                <a:solidFill>
                  <a:schemeClr val="tx1"/>
                </a:solidFill>
                <a:latin typeface="Verdana"/>
                <a:cs typeface="Verdana"/>
              </a:rPr>
              <a:t>consistent</a:t>
            </a:r>
            <a:r>
              <a:rPr sz="1800" spc="20" dirty="0">
                <a:solidFill>
                  <a:schemeClr val="tx1"/>
                </a:solidFill>
                <a:latin typeface="Verdana"/>
                <a:cs typeface="Verdana"/>
              </a:rPr>
              <a:t> </a:t>
            </a:r>
            <a:r>
              <a:rPr sz="1800" spc="-10" dirty="0">
                <a:solidFill>
                  <a:schemeClr val="tx1"/>
                </a:solidFill>
                <a:latin typeface="Verdana"/>
                <a:cs typeface="Verdana"/>
              </a:rPr>
              <a:t>with</a:t>
            </a:r>
            <a:r>
              <a:rPr sz="1800" spc="30" dirty="0">
                <a:solidFill>
                  <a:schemeClr val="tx1"/>
                </a:solidFill>
                <a:latin typeface="Verdana"/>
                <a:cs typeface="Verdana"/>
              </a:rPr>
              <a:t> </a:t>
            </a:r>
            <a:r>
              <a:rPr sz="1800" dirty="0">
                <a:solidFill>
                  <a:schemeClr val="tx1"/>
                </a:solidFill>
                <a:latin typeface="Verdana"/>
                <a:cs typeface="Verdana"/>
              </a:rPr>
              <a:t>other</a:t>
            </a:r>
            <a:r>
              <a:rPr sz="1800" spc="-20" dirty="0">
                <a:solidFill>
                  <a:schemeClr val="tx1"/>
                </a:solidFill>
                <a:latin typeface="Verdana"/>
                <a:cs typeface="Verdana"/>
              </a:rPr>
              <a:t> </a:t>
            </a:r>
            <a:r>
              <a:rPr sz="1800" dirty="0">
                <a:solidFill>
                  <a:schemeClr val="tx1"/>
                </a:solidFill>
                <a:latin typeface="Verdana"/>
                <a:cs typeface="Verdana"/>
              </a:rPr>
              <a:t>IEEE</a:t>
            </a:r>
            <a:r>
              <a:rPr sz="1800" spc="-5" dirty="0">
                <a:solidFill>
                  <a:schemeClr val="tx1"/>
                </a:solidFill>
                <a:latin typeface="Verdana"/>
                <a:cs typeface="Verdana"/>
              </a:rPr>
              <a:t> 802</a:t>
            </a:r>
            <a:endParaRPr sz="1800">
              <a:solidFill>
                <a:schemeClr val="tx1"/>
              </a:solidFill>
              <a:latin typeface="Verdana"/>
              <a:cs typeface="Verdana"/>
            </a:endParaRPr>
          </a:p>
        </p:txBody>
      </p:sp>
      <p:sp>
        <p:nvSpPr>
          <p:cNvPr id="10" name="object 10"/>
          <p:cNvSpPr txBox="1"/>
          <p:nvPr/>
        </p:nvSpPr>
        <p:spPr>
          <a:xfrm>
            <a:off x="1304289" y="2730246"/>
            <a:ext cx="9434830" cy="2756204"/>
          </a:xfrm>
          <a:prstGeom prst="rect">
            <a:avLst/>
          </a:prstGeom>
        </p:spPr>
        <p:txBody>
          <a:bodyPr vert="horz" wrap="square" lIns="0" tIns="41275" rIns="0" bIns="0" rtlCol="0">
            <a:spAutoFit/>
          </a:bodyPr>
          <a:lstStyle/>
          <a:p>
            <a:pPr marL="241300" marR="5080">
              <a:lnSpc>
                <a:spcPct val="89400"/>
              </a:lnSpc>
              <a:spcBef>
                <a:spcPts val="325"/>
              </a:spcBef>
            </a:pPr>
            <a:r>
              <a:rPr sz="1800" spc="-5" dirty="0">
                <a:solidFill>
                  <a:schemeClr val="tx1"/>
                </a:solidFill>
                <a:latin typeface="Verdana"/>
                <a:cs typeface="Verdana"/>
              </a:rPr>
              <a:t>standards</a:t>
            </a:r>
            <a:r>
              <a:rPr sz="1800" spc="5" dirty="0">
                <a:solidFill>
                  <a:schemeClr val="tx1"/>
                </a:solidFill>
                <a:latin typeface="Verdana"/>
                <a:cs typeface="Verdana"/>
              </a:rPr>
              <a:t> </a:t>
            </a:r>
            <a:r>
              <a:rPr sz="1800" spc="-5" dirty="0">
                <a:solidFill>
                  <a:schemeClr val="tx1"/>
                </a:solidFill>
                <a:latin typeface="Verdana"/>
                <a:cs typeface="Verdana"/>
              </a:rPr>
              <a:t>defining</a:t>
            </a:r>
            <a:r>
              <a:rPr sz="1800" spc="40" dirty="0">
                <a:solidFill>
                  <a:schemeClr val="tx1"/>
                </a:solidFill>
                <a:latin typeface="Verdana"/>
                <a:cs typeface="Verdana"/>
              </a:rPr>
              <a:t> </a:t>
            </a:r>
            <a:r>
              <a:rPr sz="1800" spc="-5" dirty="0">
                <a:solidFill>
                  <a:schemeClr val="tx1"/>
                </a:solidFill>
                <a:latin typeface="Verdana"/>
                <a:cs typeface="Verdana"/>
              </a:rPr>
              <a:t>both</a:t>
            </a:r>
            <a:r>
              <a:rPr sz="1800" spc="10" dirty="0">
                <a:solidFill>
                  <a:schemeClr val="tx1"/>
                </a:solidFill>
                <a:latin typeface="Verdana"/>
                <a:cs typeface="Verdana"/>
              </a:rPr>
              <a:t> </a:t>
            </a:r>
            <a:r>
              <a:rPr sz="1800" spc="-5" dirty="0">
                <a:solidFill>
                  <a:schemeClr val="tx1"/>
                </a:solidFill>
                <a:latin typeface="Verdana"/>
                <a:cs typeface="Verdana"/>
              </a:rPr>
              <a:t>the</a:t>
            </a:r>
            <a:r>
              <a:rPr sz="1800" spc="10" dirty="0">
                <a:solidFill>
                  <a:schemeClr val="tx1"/>
                </a:solidFill>
                <a:latin typeface="Verdana"/>
                <a:cs typeface="Verdana"/>
              </a:rPr>
              <a:t> </a:t>
            </a:r>
            <a:r>
              <a:rPr sz="1800" spc="-5" dirty="0">
                <a:solidFill>
                  <a:schemeClr val="tx1"/>
                </a:solidFill>
                <a:latin typeface="Verdana"/>
                <a:cs typeface="Verdana"/>
              </a:rPr>
              <a:t>PHY</a:t>
            </a:r>
            <a:r>
              <a:rPr sz="1800" spc="25" dirty="0">
                <a:solidFill>
                  <a:schemeClr val="tx1"/>
                </a:solidFill>
                <a:latin typeface="Verdana"/>
                <a:cs typeface="Verdana"/>
              </a:rPr>
              <a:t> </a:t>
            </a:r>
            <a:r>
              <a:rPr sz="1800" dirty="0">
                <a:solidFill>
                  <a:schemeClr val="tx1"/>
                </a:solidFill>
                <a:latin typeface="Verdana"/>
                <a:cs typeface="Verdana"/>
              </a:rPr>
              <a:t>and</a:t>
            </a:r>
            <a:r>
              <a:rPr sz="1800" spc="-15" dirty="0">
                <a:solidFill>
                  <a:schemeClr val="tx1"/>
                </a:solidFill>
                <a:latin typeface="Verdana"/>
                <a:cs typeface="Verdana"/>
              </a:rPr>
              <a:t> </a:t>
            </a:r>
            <a:r>
              <a:rPr sz="1800" dirty="0">
                <a:solidFill>
                  <a:schemeClr val="tx1"/>
                </a:solidFill>
                <a:latin typeface="Verdana"/>
                <a:cs typeface="Verdana"/>
              </a:rPr>
              <a:t>MAC,</a:t>
            </a:r>
            <a:r>
              <a:rPr sz="1800" spc="-10" dirty="0">
                <a:solidFill>
                  <a:schemeClr val="tx1"/>
                </a:solidFill>
                <a:latin typeface="Verdana"/>
                <a:cs typeface="Verdana"/>
              </a:rPr>
              <a:t> </a:t>
            </a:r>
            <a:r>
              <a:rPr sz="1800" spc="-5" dirty="0">
                <a:solidFill>
                  <a:schemeClr val="tx1"/>
                </a:solidFill>
                <a:latin typeface="Verdana"/>
                <a:cs typeface="Verdana"/>
              </a:rPr>
              <a:t>the</a:t>
            </a:r>
            <a:r>
              <a:rPr sz="1800" spc="15" dirty="0">
                <a:solidFill>
                  <a:schemeClr val="tx1"/>
                </a:solidFill>
                <a:latin typeface="Verdana"/>
                <a:cs typeface="Verdana"/>
              </a:rPr>
              <a:t> </a:t>
            </a:r>
            <a:r>
              <a:rPr sz="1800" dirty="0">
                <a:solidFill>
                  <a:schemeClr val="tx1"/>
                </a:solidFill>
                <a:latin typeface="Verdana"/>
                <a:cs typeface="Verdana"/>
              </a:rPr>
              <a:t>scope</a:t>
            </a:r>
            <a:r>
              <a:rPr sz="1800" spc="-15" dirty="0">
                <a:solidFill>
                  <a:schemeClr val="tx1"/>
                </a:solidFill>
                <a:latin typeface="Verdana"/>
                <a:cs typeface="Verdana"/>
              </a:rPr>
              <a:t> </a:t>
            </a:r>
            <a:r>
              <a:rPr sz="1800" spc="-5" dirty="0">
                <a:solidFill>
                  <a:schemeClr val="tx1"/>
                </a:solidFill>
                <a:latin typeface="Verdana"/>
                <a:cs typeface="Verdana"/>
              </a:rPr>
              <a:t>should</a:t>
            </a:r>
            <a:r>
              <a:rPr sz="1800" spc="5" dirty="0">
                <a:solidFill>
                  <a:schemeClr val="tx1"/>
                </a:solidFill>
                <a:latin typeface="Verdana"/>
                <a:cs typeface="Verdana"/>
              </a:rPr>
              <a:t> </a:t>
            </a:r>
            <a:r>
              <a:rPr sz="1800" spc="-50" dirty="0">
                <a:solidFill>
                  <a:schemeClr val="tx1"/>
                </a:solidFill>
                <a:latin typeface="Verdana"/>
                <a:cs typeface="Verdana"/>
              </a:rPr>
              <a:t>say,</a:t>
            </a:r>
            <a:r>
              <a:rPr sz="1800" spc="-10" dirty="0">
                <a:solidFill>
                  <a:schemeClr val="tx1"/>
                </a:solidFill>
                <a:latin typeface="Verdana"/>
                <a:cs typeface="Verdana"/>
              </a:rPr>
              <a:t> “This</a:t>
            </a:r>
            <a:r>
              <a:rPr sz="1800" spc="25" dirty="0">
                <a:solidFill>
                  <a:schemeClr val="tx1"/>
                </a:solidFill>
                <a:latin typeface="Verdana"/>
                <a:cs typeface="Verdana"/>
              </a:rPr>
              <a:t> </a:t>
            </a:r>
            <a:r>
              <a:rPr sz="1800" spc="-5" dirty="0">
                <a:solidFill>
                  <a:schemeClr val="tx1"/>
                </a:solidFill>
                <a:latin typeface="Verdana"/>
                <a:cs typeface="Verdana"/>
              </a:rPr>
              <a:t>standard </a:t>
            </a:r>
            <a:r>
              <a:rPr sz="1800" spc="-615" dirty="0">
                <a:solidFill>
                  <a:schemeClr val="tx1"/>
                </a:solidFill>
                <a:latin typeface="Verdana"/>
                <a:cs typeface="Verdana"/>
              </a:rPr>
              <a:t> </a:t>
            </a:r>
            <a:r>
              <a:rPr sz="1800" spc="-5" dirty="0">
                <a:solidFill>
                  <a:schemeClr val="tx1"/>
                </a:solidFill>
                <a:latin typeface="Verdana"/>
                <a:cs typeface="Verdana"/>
              </a:rPr>
              <a:t>specifies</a:t>
            </a:r>
            <a:r>
              <a:rPr sz="1800" spc="30" dirty="0">
                <a:solidFill>
                  <a:schemeClr val="tx1"/>
                </a:solidFill>
                <a:latin typeface="Verdana"/>
                <a:cs typeface="Verdana"/>
              </a:rPr>
              <a:t> </a:t>
            </a:r>
            <a:r>
              <a:rPr sz="1800" spc="-5" dirty="0">
                <a:solidFill>
                  <a:schemeClr val="tx1"/>
                </a:solidFill>
                <a:latin typeface="Verdana"/>
                <a:cs typeface="Verdana"/>
              </a:rPr>
              <a:t>the</a:t>
            </a:r>
            <a:r>
              <a:rPr sz="1800" spc="15" dirty="0">
                <a:solidFill>
                  <a:schemeClr val="tx1"/>
                </a:solidFill>
                <a:latin typeface="Verdana"/>
                <a:cs typeface="Verdana"/>
              </a:rPr>
              <a:t> </a:t>
            </a:r>
            <a:r>
              <a:rPr sz="1800" spc="-10" dirty="0">
                <a:solidFill>
                  <a:schemeClr val="tx1"/>
                </a:solidFill>
                <a:latin typeface="Verdana"/>
                <a:cs typeface="Verdana"/>
              </a:rPr>
              <a:t>physical</a:t>
            </a:r>
            <a:r>
              <a:rPr sz="1800" spc="45" dirty="0">
                <a:solidFill>
                  <a:schemeClr val="tx1"/>
                </a:solidFill>
                <a:latin typeface="Verdana"/>
                <a:cs typeface="Verdana"/>
              </a:rPr>
              <a:t> </a:t>
            </a:r>
            <a:r>
              <a:rPr sz="1800" spc="-15" dirty="0">
                <a:solidFill>
                  <a:schemeClr val="tx1"/>
                </a:solidFill>
                <a:latin typeface="Verdana"/>
                <a:cs typeface="Verdana"/>
              </a:rPr>
              <a:t>layer</a:t>
            </a:r>
            <a:r>
              <a:rPr sz="1800" spc="20" dirty="0">
                <a:solidFill>
                  <a:schemeClr val="tx1"/>
                </a:solidFill>
                <a:latin typeface="Verdana"/>
                <a:cs typeface="Verdana"/>
              </a:rPr>
              <a:t> </a:t>
            </a:r>
            <a:r>
              <a:rPr sz="1800" spc="-5" dirty="0">
                <a:solidFill>
                  <a:schemeClr val="tx1"/>
                </a:solidFill>
                <a:latin typeface="Verdana"/>
                <a:cs typeface="Verdana"/>
              </a:rPr>
              <a:t>(PHY)</a:t>
            </a:r>
            <a:r>
              <a:rPr sz="1800" spc="15" dirty="0">
                <a:solidFill>
                  <a:schemeClr val="tx1"/>
                </a:solidFill>
                <a:latin typeface="Verdana"/>
                <a:cs typeface="Verdana"/>
              </a:rPr>
              <a:t> </a:t>
            </a:r>
            <a:r>
              <a:rPr sz="1800" dirty="0">
                <a:solidFill>
                  <a:schemeClr val="tx1"/>
                </a:solidFill>
                <a:latin typeface="Verdana"/>
                <a:cs typeface="Verdana"/>
              </a:rPr>
              <a:t>and</a:t>
            </a:r>
            <a:r>
              <a:rPr sz="1800" spc="5" dirty="0">
                <a:solidFill>
                  <a:schemeClr val="tx1"/>
                </a:solidFill>
                <a:latin typeface="Verdana"/>
                <a:cs typeface="Verdana"/>
              </a:rPr>
              <a:t> </a:t>
            </a:r>
            <a:r>
              <a:rPr sz="1800" spc="-5" dirty="0">
                <a:solidFill>
                  <a:schemeClr val="tx1"/>
                </a:solidFill>
                <a:latin typeface="Verdana"/>
                <a:cs typeface="Verdana"/>
              </a:rPr>
              <a:t>media</a:t>
            </a:r>
            <a:r>
              <a:rPr sz="1800" spc="10" dirty="0">
                <a:solidFill>
                  <a:schemeClr val="tx1"/>
                </a:solidFill>
                <a:latin typeface="Verdana"/>
                <a:cs typeface="Verdana"/>
              </a:rPr>
              <a:t> </a:t>
            </a:r>
            <a:r>
              <a:rPr sz="1800" dirty="0">
                <a:solidFill>
                  <a:schemeClr val="tx1"/>
                </a:solidFill>
                <a:latin typeface="Verdana"/>
                <a:cs typeface="Verdana"/>
              </a:rPr>
              <a:t>access</a:t>
            </a:r>
            <a:r>
              <a:rPr sz="1800" spc="-5" dirty="0">
                <a:solidFill>
                  <a:schemeClr val="tx1"/>
                </a:solidFill>
                <a:latin typeface="Verdana"/>
                <a:cs typeface="Verdana"/>
              </a:rPr>
              <a:t> control (MAC)</a:t>
            </a:r>
            <a:r>
              <a:rPr sz="1800" spc="-20" dirty="0">
                <a:solidFill>
                  <a:schemeClr val="tx1"/>
                </a:solidFill>
                <a:latin typeface="Verdana"/>
                <a:cs typeface="Verdana"/>
              </a:rPr>
              <a:t> </a:t>
            </a:r>
            <a:r>
              <a:rPr sz="1800" spc="-10" dirty="0">
                <a:solidFill>
                  <a:schemeClr val="tx1"/>
                </a:solidFill>
                <a:latin typeface="Verdana"/>
                <a:cs typeface="Verdana"/>
              </a:rPr>
              <a:t>sublayer</a:t>
            </a:r>
            <a:r>
              <a:rPr sz="1800" spc="50" dirty="0">
                <a:solidFill>
                  <a:schemeClr val="tx1"/>
                </a:solidFill>
                <a:latin typeface="Verdana"/>
                <a:cs typeface="Verdana"/>
              </a:rPr>
              <a:t> </a:t>
            </a:r>
            <a:r>
              <a:rPr sz="1800" spc="5" dirty="0">
                <a:solidFill>
                  <a:schemeClr val="tx1"/>
                </a:solidFill>
                <a:latin typeface="Arial"/>
                <a:cs typeface="Arial"/>
              </a:rPr>
              <a:t>for </a:t>
            </a:r>
            <a:r>
              <a:rPr sz="1800" spc="10" dirty="0">
                <a:solidFill>
                  <a:schemeClr val="tx1"/>
                </a:solidFill>
                <a:latin typeface="Arial"/>
                <a:cs typeface="Arial"/>
              </a:rPr>
              <a:t> </a:t>
            </a:r>
            <a:r>
              <a:rPr sz="1800" spc="-5" dirty="0">
                <a:solidFill>
                  <a:schemeClr val="tx1"/>
                </a:solidFill>
                <a:latin typeface="Arial"/>
                <a:cs typeface="Arial"/>
              </a:rPr>
              <a:t>adhoc </a:t>
            </a:r>
            <a:r>
              <a:rPr sz="1800" dirty="0">
                <a:solidFill>
                  <a:schemeClr val="tx1"/>
                </a:solidFill>
                <a:latin typeface="Arial"/>
                <a:cs typeface="Arial"/>
              </a:rPr>
              <a:t>low</a:t>
            </a:r>
            <a:r>
              <a:rPr sz="1800" spc="-5" dirty="0">
                <a:solidFill>
                  <a:schemeClr val="tx1"/>
                </a:solidFill>
                <a:latin typeface="Arial"/>
                <a:cs typeface="Arial"/>
              </a:rPr>
              <a:t> data</a:t>
            </a:r>
            <a:r>
              <a:rPr sz="1800" dirty="0">
                <a:solidFill>
                  <a:schemeClr val="tx1"/>
                </a:solidFill>
                <a:latin typeface="Arial"/>
                <a:cs typeface="Arial"/>
              </a:rPr>
              <a:t> </a:t>
            </a:r>
            <a:r>
              <a:rPr sz="1800" spc="-5" dirty="0">
                <a:solidFill>
                  <a:schemeClr val="tx1"/>
                </a:solidFill>
                <a:latin typeface="Arial"/>
                <a:cs typeface="Arial"/>
              </a:rPr>
              <a:t>rate</a:t>
            </a:r>
            <a:r>
              <a:rPr sz="1800" dirty="0">
                <a:solidFill>
                  <a:schemeClr val="tx1"/>
                </a:solidFill>
                <a:latin typeface="Arial"/>
                <a:cs typeface="Arial"/>
              </a:rPr>
              <a:t> </a:t>
            </a:r>
            <a:r>
              <a:rPr sz="1800" spc="-40" dirty="0">
                <a:solidFill>
                  <a:schemeClr val="tx1"/>
                </a:solidFill>
                <a:latin typeface="Arial"/>
                <a:cs typeface="Arial"/>
              </a:rPr>
              <a:t>wireless</a:t>
            </a:r>
            <a:r>
              <a:rPr sz="1800" spc="-40" dirty="0">
                <a:solidFill>
                  <a:schemeClr val="tx1"/>
                </a:solidFill>
                <a:latin typeface="Verdana"/>
                <a:cs typeface="Verdana"/>
              </a:rPr>
              <a:t>…”</a:t>
            </a:r>
            <a:endParaRPr sz="1800" dirty="0">
              <a:solidFill>
                <a:schemeClr val="tx1"/>
              </a:solidFill>
              <a:latin typeface="Verdana"/>
              <a:cs typeface="Verdana"/>
            </a:endParaRPr>
          </a:p>
          <a:p>
            <a:pPr marL="241300" indent="-228600">
              <a:lnSpc>
                <a:spcPct val="100000"/>
              </a:lnSpc>
              <a:spcBef>
                <a:spcPts val="245"/>
              </a:spcBef>
              <a:buChar char="•"/>
              <a:tabLst>
                <a:tab pos="240665" algn="l"/>
                <a:tab pos="241300" algn="l"/>
              </a:tabLst>
            </a:pPr>
            <a:r>
              <a:rPr sz="2000" spc="-5" dirty="0">
                <a:solidFill>
                  <a:schemeClr val="tx1"/>
                </a:solidFill>
                <a:latin typeface="Arial"/>
                <a:cs typeface="Arial"/>
              </a:rPr>
              <a:t>Change</a:t>
            </a:r>
            <a:r>
              <a:rPr sz="2000" spc="-10" dirty="0">
                <a:solidFill>
                  <a:schemeClr val="tx1"/>
                </a:solidFill>
                <a:latin typeface="Arial"/>
                <a:cs typeface="Arial"/>
              </a:rPr>
              <a:t> </a:t>
            </a:r>
            <a:r>
              <a:rPr sz="2000" dirty="0">
                <a:solidFill>
                  <a:schemeClr val="tx1"/>
                </a:solidFill>
                <a:latin typeface="Arial"/>
                <a:cs typeface="Arial"/>
              </a:rPr>
              <a:t>“data</a:t>
            </a:r>
            <a:r>
              <a:rPr sz="2000" spc="-30" dirty="0">
                <a:solidFill>
                  <a:schemeClr val="tx1"/>
                </a:solidFill>
                <a:latin typeface="Arial"/>
                <a:cs typeface="Arial"/>
              </a:rPr>
              <a:t> </a:t>
            </a:r>
            <a:r>
              <a:rPr sz="2000" spc="-5" dirty="0">
                <a:solidFill>
                  <a:schemeClr val="tx1"/>
                </a:solidFill>
                <a:latin typeface="Arial"/>
                <a:cs typeface="Arial"/>
              </a:rPr>
              <a:t>link</a:t>
            </a:r>
            <a:r>
              <a:rPr sz="2000" dirty="0">
                <a:solidFill>
                  <a:schemeClr val="tx1"/>
                </a:solidFill>
                <a:latin typeface="Arial"/>
                <a:cs typeface="Arial"/>
              </a:rPr>
              <a:t> </a:t>
            </a:r>
            <a:r>
              <a:rPr sz="2000" spc="-5" dirty="0">
                <a:solidFill>
                  <a:schemeClr val="tx1"/>
                </a:solidFill>
                <a:latin typeface="Arial"/>
                <a:cs typeface="Arial"/>
              </a:rPr>
              <a:t>layer”</a:t>
            </a:r>
            <a:r>
              <a:rPr sz="2000" spc="15" dirty="0">
                <a:solidFill>
                  <a:schemeClr val="tx1"/>
                </a:solidFill>
                <a:latin typeface="Arial"/>
                <a:cs typeface="Arial"/>
              </a:rPr>
              <a:t> </a:t>
            </a:r>
            <a:r>
              <a:rPr sz="2000" dirty="0">
                <a:solidFill>
                  <a:schemeClr val="tx1"/>
                </a:solidFill>
                <a:latin typeface="Arial"/>
                <a:cs typeface="Arial"/>
              </a:rPr>
              <a:t>to</a:t>
            </a:r>
            <a:r>
              <a:rPr sz="2000" spc="-30" dirty="0">
                <a:solidFill>
                  <a:schemeClr val="tx1"/>
                </a:solidFill>
                <a:latin typeface="Arial"/>
                <a:cs typeface="Arial"/>
              </a:rPr>
              <a:t> </a:t>
            </a:r>
            <a:r>
              <a:rPr sz="2000" dirty="0">
                <a:solidFill>
                  <a:schemeClr val="tx1"/>
                </a:solidFill>
                <a:latin typeface="Arial"/>
                <a:cs typeface="Arial"/>
              </a:rPr>
              <a:t>“media</a:t>
            </a:r>
            <a:r>
              <a:rPr sz="2000" spc="-15" dirty="0">
                <a:solidFill>
                  <a:schemeClr val="tx1"/>
                </a:solidFill>
                <a:latin typeface="Arial"/>
                <a:cs typeface="Arial"/>
              </a:rPr>
              <a:t> </a:t>
            </a:r>
            <a:r>
              <a:rPr sz="2000" dirty="0">
                <a:solidFill>
                  <a:schemeClr val="tx1"/>
                </a:solidFill>
                <a:latin typeface="Arial"/>
                <a:cs typeface="Arial"/>
              </a:rPr>
              <a:t>access</a:t>
            </a:r>
            <a:r>
              <a:rPr sz="2000" spc="-35" dirty="0">
                <a:solidFill>
                  <a:schemeClr val="tx1"/>
                </a:solidFill>
                <a:latin typeface="Arial"/>
                <a:cs typeface="Arial"/>
              </a:rPr>
              <a:t> </a:t>
            </a:r>
            <a:r>
              <a:rPr sz="2000" dirty="0">
                <a:solidFill>
                  <a:schemeClr val="tx1"/>
                </a:solidFill>
                <a:latin typeface="Arial"/>
                <a:cs typeface="Arial"/>
              </a:rPr>
              <a:t>control</a:t>
            </a:r>
            <a:r>
              <a:rPr sz="2000" spc="-25" dirty="0">
                <a:solidFill>
                  <a:schemeClr val="tx1"/>
                </a:solidFill>
                <a:latin typeface="Arial"/>
                <a:cs typeface="Arial"/>
              </a:rPr>
              <a:t> </a:t>
            </a:r>
            <a:r>
              <a:rPr sz="2000" spc="-5" dirty="0">
                <a:solidFill>
                  <a:schemeClr val="tx1"/>
                </a:solidFill>
                <a:latin typeface="Arial"/>
                <a:cs typeface="Arial"/>
              </a:rPr>
              <a:t>(MAC)</a:t>
            </a:r>
            <a:r>
              <a:rPr sz="2000" dirty="0">
                <a:solidFill>
                  <a:schemeClr val="tx1"/>
                </a:solidFill>
                <a:latin typeface="Arial"/>
                <a:cs typeface="Arial"/>
              </a:rPr>
              <a:t> </a:t>
            </a:r>
            <a:r>
              <a:rPr sz="2000" spc="-5" dirty="0">
                <a:solidFill>
                  <a:schemeClr val="tx1"/>
                </a:solidFill>
                <a:latin typeface="Arial"/>
                <a:cs typeface="Arial"/>
              </a:rPr>
              <a:t>sublayer”</a:t>
            </a:r>
            <a:endParaRPr lang="en-US" sz="2000" spc="-5" dirty="0">
              <a:solidFill>
                <a:schemeClr val="tx1"/>
              </a:solidFill>
              <a:latin typeface="Arial"/>
              <a:cs typeface="Arial"/>
            </a:endParaRPr>
          </a:p>
          <a:p>
            <a:pPr marL="241300" indent="-228600">
              <a:lnSpc>
                <a:spcPct val="100000"/>
              </a:lnSpc>
              <a:spcBef>
                <a:spcPts val="245"/>
              </a:spcBef>
              <a:buChar char="•"/>
              <a:tabLst>
                <a:tab pos="240665" algn="l"/>
                <a:tab pos="241300" algn="l"/>
              </a:tabLst>
            </a:pPr>
            <a:endParaRPr lang="en-US" sz="2000" spc="-5" dirty="0">
              <a:solidFill>
                <a:schemeClr val="tx1"/>
              </a:solidFill>
              <a:latin typeface="Arial"/>
              <a:cs typeface="Arial"/>
            </a:endParaRPr>
          </a:p>
          <a:p>
            <a:pPr marL="12700">
              <a:spcBef>
                <a:spcPts val="244"/>
              </a:spcBef>
              <a:tabLst>
                <a:tab pos="240665" algn="l"/>
                <a:tab pos="241300" algn="l"/>
              </a:tabLst>
            </a:pPr>
            <a:r>
              <a:rPr lang="en-US" sz="2000" dirty="0">
                <a:solidFill>
                  <a:schemeClr val="tx1"/>
                </a:solidFill>
                <a:latin typeface="Arial"/>
                <a:cs typeface="Arial"/>
              </a:rPr>
              <a:t>Response – </a:t>
            </a:r>
            <a:r>
              <a:rPr lang="en-US" sz="2000" dirty="0">
                <a:solidFill>
                  <a:srgbClr val="0000FF"/>
                </a:solidFill>
                <a:latin typeface="Arial"/>
                <a:cs typeface="Arial"/>
              </a:rPr>
              <a:t>All instances of the use of data link layer have been changed to media access control (MAC) sublayer.</a:t>
            </a:r>
          </a:p>
          <a:p>
            <a:pPr marL="12700">
              <a:spcBef>
                <a:spcPts val="245"/>
              </a:spcBef>
              <a:tabLst>
                <a:tab pos="240665" algn="l"/>
                <a:tab pos="241300" algn="l"/>
              </a:tabLst>
            </a:pPr>
            <a:endParaRPr lang="en-US" sz="2000" dirty="0">
              <a:solidFill>
                <a:schemeClr val="tx1"/>
              </a:solidFill>
              <a:latin typeface="Arial"/>
              <a:cs typeface="Arial"/>
            </a:endParaRPr>
          </a:p>
          <a:p>
            <a:pPr marL="241300" indent="-228600">
              <a:lnSpc>
                <a:spcPct val="100000"/>
              </a:lnSpc>
              <a:spcBef>
                <a:spcPts val="245"/>
              </a:spcBef>
              <a:buChar char="•"/>
              <a:tabLst>
                <a:tab pos="240665" algn="l"/>
                <a:tab pos="241300" algn="l"/>
              </a:tabLst>
            </a:pPr>
            <a:endParaRPr sz="2000" dirty="0">
              <a:solidFill>
                <a:schemeClr val="tx1"/>
              </a:solidFill>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29069</TotalTime>
  <Words>2806</Words>
  <Application>Microsoft Office PowerPoint</Application>
  <PresentationFormat>Widescreen</PresentationFormat>
  <Paragraphs>244</Paragraphs>
  <Slides>25</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Calibri</vt:lpstr>
      <vt:lpstr>Helvetica</vt:lpstr>
      <vt:lpstr>Times New Roman</vt:lpstr>
      <vt:lpstr>Verdana</vt:lpstr>
      <vt:lpstr>Wingdings</vt:lpstr>
      <vt:lpstr>Office Theme</vt:lpstr>
      <vt:lpstr>Worksheet</vt:lpstr>
      <vt:lpstr>PowerPoint Presentation</vt:lpstr>
      <vt:lpstr>802.15 Study Group Meeting</vt:lpstr>
      <vt:lpstr>IEEE-SA Patent, Copyright, and Participation Policies</vt:lpstr>
      <vt:lpstr>IEEE 802 Ground Rules</vt:lpstr>
      <vt:lpstr>July 13-22, 2021 </vt:lpstr>
      <vt:lpstr>Proposed Agenda</vt:lpstr>
      <vt:lpstr>July Plenary  – SG15 Agenda</vt:lpstr>
      <vt:lpstr>PAR and CSD comments</vt:lpstr>
      <vt:lpstr>PowerPoint Presentation</vt:lpstr>
      <vt:lpstr>PowerPoint Presentation</vt:lpstr>
      <vt:lpstr>PowerPoint Presentation</vt:lpstr>
      <vt:lpstr>PowerPoint Presentation</vt:lpstr>
      <vt:lpstr>Draft P802.15.15 (1)</vt:lpstr>
      <vt:lpstr>Draft P802.15.15 (2)</vt:lpstr>
      <vt:lpstr>Draft P802.15.15 (3)</vt:lpstr>
      <vt:lpstr>Draft P802.15.15 (4)</vt:lpstr>
      <vt:lpstr>10. 802.15.15 Standard: Ad-Hoc Low-Rate Wireless Networks, PAR and CSD </vt:lpstr>
      <vt:lpstr>10. 802.15.15 Standard: Ad-Hoc Low-Rate Wireless Networks, PAR and CSD  (cont)</vt:lpstr>
      <vt:lpstr>10. 802.15.15 Standard: Ad-Hoc Low-Rate Wireless Networks, PAR and CSD  (cont)</vt:lpstr>
      <vt:lpstr>10. 802.15.15 Standard: Ad-Hoc Low-Rate Wireless Networks, PAR and CSD  (cont)</vt:lpstr>
      <vt:lpstr>10. 802.15.15 Standard: Ad-Hoc Low-Rate Wireless Networks, PAR and CSD  (CSD Comments cont)</vt:lpstr>
      <vt:lpstr>SG Motion</vt:lpstr>
      <vt:lpstr>WG Motion</vt:lpstr>
      <vt:lpstr>Next Steps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phil@beecher.co.uk</dc:creator>
  <cp:keywords/>
  <dc:description/>
  <cp:lastModifiedBy>Phil Beecher</cp:lastModifiedBy>
  <cp:revision>159</cp:revision>
  <cp:lastPrinted>2000-03-07T00:55:37Z</cp:lastPrinted>
  <dcterms:created xsi:type="dcterms:W3CDTF">2016-01-17T22:48:36Z</dcterms:created>
  <dcterms:modified xsi:type="dcterms:W3CDTF">2021-07-20T17:02:14Z</dcterms:modified>
  <cp:category>SG15 May Interim Agenda and Opening Report</cp:category>
</cp:coreProperties>
</file>