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290" r:id="rId3"/>
    <p:sldId id="304" r:id="rId4"/>
    <p:sldId id="317" r:id="rId5"/>
    <p:sldId id="319" r:id="rId6"/>
    <p:sldId id="320" r:id="rId7"/>
    <p:sldId id="314" r:id="rId8"/>
    <p:sldId id="323" r:id="rId9"/>
    <p:sldId id="289" r:id="rId10"/>
    <p:sldId id="300" r:id="rId11"/>
    <p:sldId id="301" r:id="rId12"/>
    <p:sldId id="302" r:id="rId13"/>
    <p:sldId id="322"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D54523-BABD-40AE-B8AD-38322129CA43}" v="80" dt="2021-07-13T13:30:49.6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266"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7D54523-BABD-40AE-B8AD-38322129CA43}"/>
    <pc:docChg chg="undo redo custSel addSld delSld modSld modMainMaster">
      <pc:chgData name="Phil Beecher" userId="8e59e9d451c39ba5" providerId="LiveId" clId="{A7D54523-BABD-40AE-B8AD-38322129CA43}" dt="2021-07-13T13:30:44.733" v="769" actId="6549"/>
      <pc:docMkLst>
        <pc:docMk/>
      </pc:docMkLst>
      <pc:sldChg chg="modSp mod">
        <pc:chgData name="Phil Beecher" userId="8e59e9d451c39ba5" providerId="LiveId" clId="{A7D54523-BABD-40AE-B8AD-38322129CA43}" dt="2021-07-13T12:49:17.901" v="84" actId="113"/>
        <pc:sldMkLst>
          <pc:docMk/>
          <pc:sldMk cId="0" sldId="287"/>
        </pc:sldMkLst>
        <pc:spChg chg="mod">
          <ac:chgData name="Phil Beecher" userId="8e59e9d451c39ba5" providerId="LiveId" clId="{A7D54523-BABD-40AE-B8AD-38322129CA43}" dt="2021-07-13T12:49:17.901" v="84" actId="113"/>
          <ac:spMkLst>
            <pc:docMk/>
            <pc:sldMk cId="0" sldId="287"/>
            <ac:spMk id="2" creationId="{11B74706-8CE8-446F-ADD5-944A55CFBC25}"/>
          </ac:spMkLst>
        </pc:spChg>
      </pc:sldChg>
      <pc:sldChg chg="modSp add mod modNotes">
        <pc:chgData name="Phil Beecher" userId="8e59e9d451c39ba5" providerId="LiveId" clId="{A7D54523-BABD-40AE-B8AD-38322129CA43}" dt="2021-07-13T13:18:18.577" v="712" actId="13926"/>
        <pc:sldMkLst>
          <pc:docMk/>
          <pc:sldMk cId="1529713925" sldId="289"/>
        </pc:sldMkLst>
        <pc:spChg chg="mod">
          <ac:chgData name="Phil Beecher" userId="8e59e9d451c39ba5" providerId="LiveId" clId="{A7D54523-BABD-40AE-B8AD-38322129CA43}" dt="2021-07-13T13:16:18.083" v="664" actId="27636"/>
          <ac:spMkLst>
            <pc:docMk/>
            <pc:sldMk cId="1529713925" sldId="289"/>
            <ac:spMk id="2" creationId="{2E50D264-4050-0247-AF93-0A09C04D56ED}"/>
          </ac:spMkLst>
        </pc:spChg>
        <pc:spChg chg="mod">
          <ac:chgData name="Phil Beecher" userId="8e59e9d451c39ba5" providerId="LiveId" clId="{A7D54523-BABD-40AE-B8AD-38322129CA43}" dt="2021-07-13T13:16:18.003" v="663"/>
          <ac:spMkLst>
            <pc:docMk/>
            <pc:sldMk cId="1529713925" sldId="289"/>
            <ac:spMk id="4" creationId="{4B4C7450-B446-D747-8EB3-D2D1F0C108F4}"/>
          </ac:spMkLst>
        </pc:spChg>
        <pc:spChg chg="mod">
          <ac:chgData name="Phil Beecher" userId="8e59e9d451c39ba5" providerId="LiveId" clId="{A7D54523-BABD-40AE-B8AD-38322129CA43}" dt="2021-07-13T13:18:18.577" v="712" actId="13926"/>
          <ac:spMkLst>
            <pc:docMk/>
            <pc:sldMk cId="1529713925" sldId="289"/>
            <ac:spMk id="5" creationId="{24CCE951-63B7-3E48-A37B-29ED71562E24}"/>
          </ac:spMkLst>
        </pc:spChg>
      </pc:sldChg>
      <pc:sldChg chg="modSp mod">
        <pc:chgData name="Phil Beecher" userId="8e59e9d451c39ba5" providerId="LiveId" clId="{A7D54523-BABD-40AE-B8AD-38322129CA43}" dt="2021-07-13T13:10:08.531" v="662" actId="5793"/>
        <pc:sldMkLst>
          <pc:docMk/>
          <pc:sldMk cId="0" sldId="290"/>
        </pc:sldMkLst>
        <pc:spChg chg="mod">
          <ac:chgData name="Phil Beecher" userId="8e59e9d451c39ba5" providerId="LiveId" clId="{A7D54523-BABD-40AE-B8AD-38322129CA43}" dt="2021-07-13T13:10:08.531" v="662" actId="5793"/>
          <ac:spMkLst>
            <pc:docMk/>
            <pc:sldMk cId="0" sldId="290"/>
            <ac:spMk id="3" creationId="{36DD7F8A-592E-4905-9BBC-EABDCB63D314}"/>
          </ac:spMkLst>
        </pc:spChg>
      </pc:sldChg>
      <pc:sldChg chg="del">
        <pc:chgData name="Phil Beecher" userId="8e59e9d451c39ba5" providerId="LiveId" clId="{A7D54523-BABD-40AE-B8AD-38322129CA43}" dt="2021-07-13T12:58:28.540" v="362" actId="47"/>
        <pc:sldMkLst>
          <pc:docMk/>
          <pc:sldMk cId="0" sldId="298"/>
        </pc:sldMkLst>
      </pc:sldChg>
      <pc:sldChg chg="addSp delSp modSp add mod modNotes">
        <pc:chgData name="Phil Beecher" userId="8e59e9d451c39ba5" providerId="LiveId" clId="{A7D54523-BABD-40AE-B8AD-38322129CA43}" dt="2021-07-13T13:18:29.993" v="714"/>
        <pc:sldMkLst>
          <pc:docMk/>
          <pc:sldMk cId="2518810999" sldId="300"/>
        </pc:sldMkLst>
        <pc:spChg chg="mod">
          <ac:chgData name="Phil Beecher" userId="8e59e9d451c39ba5" providerId="LiveId" clId="{A7D54523-BABD-40AE-B8AD-38322129CA43}" dt="2021-07-13T13:16:18.003" v="663"/>
          <ac:spMkLst>
            <pc:docMk/>
            <pc:sldMk cId="2518810999" sldId="300"/>
            <ac:spMk id="4" creationId="{D97F5B74-9FCD-A346-96A5-72C891D82163}"/>
          </ac:spMkLst>
        </pc:spChg>
        <pc:spChg chg="del mod">
          <ac:chgData name="Phil Beecher" userId="8e59e9d451c39ba5" providerId="LiveId" clId="{A7D54523-BABD-40AE-B8AD-38322129CA43}" dt="2021-07-13T13:17:29.356" v="674" actId="478"/>
          <ac:spMkLst>
            <pc:docMk/>
            <pc:sldMk cId="2518810999" sldId="300"/>
            <ac:spMk id="5" creationId="{FC508D18-30C0-2A4F-A771-B668E01B7CA1}"/>
          </ac:spMkLst>
        </pc:spChg>
        <pc:spChg chg="add del mod">
          <ac:chgData name="Phil Beecher" userId="8e59e9d451c39ba5" providerId="LiveId" clId="{A7D54523-BABD-40AE-B8AD-38322129CA43}" dt="2021-07-13T13:18:29.030" v="713" actId="478"/>
          <ac:spMkLst>
            <pc:docMk/>
            <pc:sldMk cId="2518810999" sldId="300"/>
            <ac:spMk id="6" creationId="{09C23E29-FA87-4F39-A72D-35AB77D345C7}"/>
          </ac:spMkLst>
        </pc:spChg>
        <pc:spChg chg="add mod">
          <ac:chgData name="Phil Beecher" userId="8e59e9d451c39ba5" providerId="LiveId" clId="{A7D54523-BABD-40AE-B8AD-38322129CA43}" dt="2021-07-13T13:18:29.993" v="714"/>
          <ac:spMkLst>
            <pc:docMk/>
            <pc:sldMk cId="2518810999" sldId="300"/>
            <ac:spMk id="7" creationId="{F4A836FA-D848-4860-9442-4A1FED24BD20}"/>
          </ac:spMkLst>
        </pc:spChg>
      </pc:sldChg>
      <pc:sldChg chg="addSp delSp modSp add mod modNotes">
        <pc:chgData name="Phil Beecher" userId="8e59e9d451c39ba5" providerId="LiveId" clId="{A7D54523-BABD-40AE-B8AD-38322129CA43}" dt="2021-07-13T13:18:36.894" v="716"/>
        <pc:sldMkLst>
          <pc:docMk/>
          <pc:sldMk cId="1523782398" sldId="301"/>
        </pc:sldMkLst>
        <pc:spChg chg="mod">
          <ac:chgData name="Phil Beecher" userId="8e59e9d451c39ba5" providerId="LiveId" clId="{A7D54523-BABD-40AE-B8AD-38322129CA43}" dt="2021-07-13T13:16:18.146" v="665" actId="27636"/>
          <ac:spMkLst>
            <pc:docMk/>
            <pc:sldMk cId="1523782398" sldId="301"/>
            <ac:spMk id="3" creationId="{B3E6CE13-9930-F042-B1CD-28D61769F4DE}"/>
          </ac:spMkLst>
        </pc:spChg>
        <pc:spChg chg="mod">
          <ac:chgData name="Phil Beecher" userId="8e59e9d451c39ba5" providerId="LiveId" clId="{A7D54523-BABD-40AE-B8AD-38322129CA43}" dt="2021-07-13T13:16:18.003" v="663"/>
          <ac:spMkLst>
            <pc:docMk/>
            <pc:sldMk cId="1523782398" sldId="301"/>
            <ac:spMk id="4" creationId="{EFDC0241-A4C8-3740-B980-E3462994F7F0}"/>
          </ac:spMkLst>
        </pc:spChg>
        <pc:spChg chg="del mod">
          <ac:chgData name="Phil Beecher" userId="8e59e9d451c39ba5" providerId="LiveId" clId="{A7D54523-BABD-40AE-B8AD-38322129CA43}" dt="2021-07-13T13:17:23.797" v="673" actId="478"/>
          <ac:spMkLst>
            <pc:docMk/>
            <pc:sldMk cId="1523782398" sldId="301"/>
            <ac:spMk id="5" creationId="{65267F2B-884E-6748-A921-4519821E6059}"/>
          </ac:spMkLst>
        </pc:spChg>
        <pc:spChg chg="add del mod">
          <ac:chgData name="Phil Beecher" userId="8e59e9d451c39ba5" providerId="LiveId" clId="{A7D54523-BABD-40AE-B8AD-38322129CA43}" dt="2021-07-13T13:18:36.418" v="715" actId="478"/>
          <ac:spMkLst>
            <pc:docMk/>
            <pc:sldMk cId="1523782398" sldId="301"/>
            <ac:spMk id="6" creationId="{31006986-49A1-45F5-8382-ACC639EABE71}"/>
          </ac:spMkLst>
        </pc:spChg>
        <pc:spChg chg="add mod">
          <ac:chgData name="Phil Beecher" userId="8e59e9d451c39ba5" providerId="LiveId" clId="{A7D54523-BABD-40AE-B8AD-38322129CA43}" dt="2021-07-13T13:18:36.894" v="716"/>
          <ac:spMkLst>
            <pc:docMk/>
            <pc:sldMk cId="1523782398" sldId="301"/>
            <ac:spMk id="7" creationId="{B1F381C7-6888-450E-B0EA-DDD2BFCA2CD8}"/>
          </ac:spMkLst>
        </pc:spChg>
      </pc:sldChg>
      <pc:sldChg chg="addSp delSp modSp add mod modNotes">
        <pc:chgData name="Phil Beecher" userId="8e59e9d451c39ba5" providerId="LiveId" clId="{A7D54523-BABD-40AE-B8AD-38322129CA43}" dt="2021-07-13T13:18:44.082" v="718"/>
        <pc:sldMkLst>
          <pc:docMk/>
          <pc:sldMk cId="3655914722" sldId="302"/>
        </pc:sldMkLst>
        <pc:spChg chg="mod">
          <ac:chgData name="Phil Beecher" userId="8e59e9d451c39ba5" providerId="LiveId" clId="{A7D54523-BABD-40AE-B8AD-38322129CA43}" dt="2021-07-13T13:16:18.003" v="663"/>
          <ac:spMkLst>
            <pc:docMk/>
            <pc:sldMk cId="3655914722" sldId="302"/>
            <ac:spMk id="4" creationId="{C79E00F3-7EDA-DA45-B01F-5D6E623885D1}"/>
          </ac:spMkLst>
        </pc:spChg>
        <pc:spChg chg="del mod">
          <ac:chgData name="Phil Beecher" userId="8e59e9d451c39ba5" providerId="LiveId" clId="{A7D54523-BABD-40AE-B8AD-38322129CA43}" dt="2021-07-13T13:17:16.240" v="672" actId="478"/>
          <ac:spMkLst>
            <pc:docMk/>
            <pc:sldMk cId="3655914722" sldId="302"/>
            <ac:spMk id="5" creationId="{840952BD-6F76-4449-A830-A6F229DC6888}"/>
          </ac:spMkLst>
        </pc:spChg>
        <pc:spChg chg="add del mod">
          <ac:chgData name="Phil Beecher" userId="8e59e9d451c39ba5" providerId="LiveId" clId="{A7D54523-BABD-40AE-B8AD-38322129CA43}" dt="2021-07-13T13:18:43.503" v="717" actId="478"/>
          <ac:spMkLst>
            <pc:docMk/>
            <pc:sldMk cId="3655914722" sldId="302"/>
            <ac:spMk id="6" creationId="{58A73F4C-9441-4A2C-AAD0-D3AA85239752}"/>
          </ac:spMkLst>
        </pc:spChg>
        <pc:spChg chg="add mod">
          <ac:chgData name="Phil Beecher" userId="8e59e9d451c39ba5" providerId="LiveId" clId="{A7D54523-BABD-40AE-B8AD-38322129CA43}" dt="2021-07-13T13:18:44.082" v="718"/>
          <ac:spMkLst>
            <pc:docMk/>
            <pc:sldMk cId="3655914722" sldId="302"/>
            <ac:spMk id="7" creationId="{7C2516E3-F446-4829-A85E-118380911BF1}"/>
          </ac:spMkLst>
        </pc:spChg>
      </pc:sldChg>
      <pc:sldChg chg="addSp delSp modSp mod">
        <pc:chgData name="Phil Beecher" userId="8e59e9d451c39ba5" providerId="LiveId" clId="{A7D54523-BABD-40AE-B8AD-38322129CA43}" dt="2021-07-13T13:24:45.192" v="737" actId="1076"/>
        <pc:sldMkLst>
          <pc:docMk/>
          <pc:sldMk cId="462066298" sldId="314"/>
        </pc:sldMkLst>
        <pc:spChg chg="mod">
          <ac:chgData name="Phil Beecher" userId="8e59e9d451c39ba5" providerId="LiveId" clId="{A7D54523-BABD-40AE-B8AD-38322129CA43}" dt="2021-07-13T13:24:45.192" v="737" actId="1076"/>
          <ac:spMkLst>
            <pc:docMk/>
            <pc:sldMk cId="462066298" sldId="314"/>
            <ac:spMk id="9" creationId="{7C228DC2-69C5-4445-9CEC-FC5FE724C142}"/>
          </ac:spMkLst>
        </pc:spChg>
        <pc:spChg chg="add del">
          <ac:chgData name="Phil Beecher" userId="8e59e9d451c39ba5" providerId="LiveId" clId="{A7D54523-BABD-40AE-B8AD-38322129CA43}" dt="2021-07-13T13:22:13.912" v="730" actId="22"/>
          <ac:spMkLst>
            <pc:docMk/>
            <pc:sldMk cId="462066298" sldId="314"/>
            <ac:spMk id="11" creationId="{6C3148B1-E6E0-4AD3-8512-36EFF4A3BDCA}"/>
          </ac:spMkLst>
        </pc:spChg>
        <pc:spChg chg="mod">
          <ac:chgData name="Phil Beecher" userId="8e59e9d451c39ba5" providerId="LiveId" clId="{A7D54523-BABD-40AE-B8AD-38322129CA43}" dt="2021-07-13T12:52:12.142" v="237" actId="6549"/>
          <ac:spMkLst>
            <pc:docMk/>
            <pc:sldMk cId="462066298" sldId="314"/>
            <ac:spMk id="15362" creationId="{8505945C-3B0E-49F2-BD9C-0FF17D03AAE7}"/>
          </ac:spMkLst>
        </pc:spChg>
        <pc:graphicFrameChg chg="add del mod">
          <ac:chgData name="Phil Beecher" userId="8e59e9d451c39ba5" providerId="LiveId" clId="{A7D54523-BABD-40AE-B8AD-38322129CA43}" dt="2021-07-13T12:53:35.129" v="240"/>
          <ac:graphicFrameMkLst>
            <pc:docMk/>
            <pc:sldMk cId="462066298" sldId="314"/>
            <ac:graphicFrameMk id="2" creationId="{E6CCD1B1-913A-4A94-A94B-A123BB460CE8}"/>
          </ac:graphicFrameMkLst>
        </pc:graphicFrameChg>
        <pc:graphicFrameChg chg="add del mod">
          <ac:chgData name="Phil Beecher" userId="8e59e9d451c39ba5" providerId="LiveId" clId="{A7D54523-BABD-40AE-B8AD-38322129CA43}" dt="2021-07-13T13:22:09.634" v="728" actId="478"/>
          <ac:graphicFrameMkLst>
            <pc:docMk/>
            <pc:sldMk cId="462066298" sldId="314"/>
            <ac:graphicFrameMk id="3" creationId="{BCC12DC3-FC21-4865-B850-D4B67B7FFE6C}"/>
          </ac:graphicFrameMkLst>
        </pc:graphicFrameChg>
        <pc:graphicFrameChg chg="add del mod">
          <ac:chgData name="Phil Beecher" userId="8e59e9d451c39ba5" providerId="LiveId" clId="{A7D54523-BABD-40AE-B8AD-38322129CA43}" dt="2021-07-13T13:24:05.976" v="732"/>
          <ac:graphicFrameMkLst>
            <pc:docMk/>
            <pc:sldMk cId="462066298" sldId="314"/>
            <ac:graphicFrameMk id="5" creationId="{4F103D46-FB9A-4180-B0C5-480FA7D03700}"/>
          </ac:graphicFrameMkLst>
        </pc:graphicFrameChg>
        <pc:graphicFrameChg chg="mod">
          <ac:chgData name="Phil Beecher" userId="8e59e9d451c39ba5" providerId="LiveId" clId="{A7D54523-BABD-40AE-B8AD-38322129CA43}" dt="2021-07-13T13:24:32.640" v="736" actId="14100"/>
          <ac:graphicFrameMkLst>
            <pc:docMk/>
            <pc:sldMk cId="462066298" sldId="314"/>
            <ac:graphicFrameMk id="6" creationId="{CE3C46C9-6AE1-4DF2-8907-AB2687CEFB36}"/>
          </ac:graphicFrameMkLst>
        </pc:graphicFrameChg>
        <pc:graphicFrameChg chg="add del">
          <ac:chgData name="Phil Beecher" userId="8e59e9d451c39ba5" providerId="LiveId" clId="{A7D54523-BABD-40AE-B8AD-38322129CA43}" dt="2021-07-13T12:54:58.129" v="293" actId="478"/>
          <ac:graphicFrameMkLst>
            <pc:docMk/>
            <pc:sldMk cId="462066298" sldId="314"/>
            <ac:graphicFrameMk id="10" creationId="{7A6DA44F-9778-41F4-AA6A-83B231E04079}"/>
          </ac:graphicFrameMkLst>
        </pc:graphicFrameChg>
      </pc:sldChg>
      <pc:sldChg chg="modSp mod">
        <pc:chgData name="Phil Beecher" userId="8e59e9d451c39ba5" providerId="LiveId" clId="{A7D54523-BABD-40AE-B8AD-38322129CA43}" dt="2021-07-13T12:50:59.017" v="110" actId="20577"/>
        <pc:sldMkLst>
          <pc:docMk/>
          <pc:sldMk cId="2419671668" sldId="319"/>
        </pc:sldMkLst>
        <pc:spChg chg="mod">
          <ac:chgData name="Phil Beecher" userId="8e59e9d451c39ba5" providerId="LiveId" clId="{A7D54523-BABD-40AE-B8AD-38322129CA43}" dt="2021-07-13T12:50:59.017" v="110" actId="20577"/>
          <ac:spMkLst>
            <pc:docMk/>
            <pc:sldMk cId="2419671668" sldId="319"/>
            <ac:spMk id="8194" creationId="{7B96DCFD-B1FF-49D8-A110-511156B616DE}"/>
          </ac:spMkLst>
        </pc:spChg>
        <pc:spChg chg="mod">
          <ac:chgData name="Phil Beecher" userId="8e59e9d451c39ba5" providerId="LiveId" clId="{A7D54523-BABD-40AE-B8AD-38322129CA43}" dt="2021-07-13T12:50:25.119" v="102" actId="20577"/>
          <ac:spMkLst>
            <pc:docMk/>
            <pc:sldMk cId="2419671668" sldId="319"/>
            <ac:spMk id="8195" creationId="{82E0BD1D-4462-4534-99A7-CE65BE406E1E}"/>
          </ac:spMkLst>
        </pc:spChg>
      </pc:sldChg>
      <pc:sldChg chg="modSp mod">
        <pc:chgData name="Phil Beecher" userId="8e59e9d451c39ba5" providerId="LiveId" clId="{A7D54523-BABD-40AE-B8AD-38322129CA43}" dt="2021-07-13T13:04:02.636" v="447" actId="14100"/>
        <pc:sldMkLst>
          <pc:docMk/>
          <pc:sldMk cId="356810070" sldId="320"/>
        </pc:sldMkLst>
        <pc:spChg chg="mod">
          <ac:chgData name="Phil Beecher" userId="8e59e9d451c39ba5" providerId="LiveId" clId="{A7D54523-BABD-40AE-B8AD-38322129CA43}" dt="2021-07-13T13:04:02.636" v="447" actId="14100"/>
          <ac:spMkLst>
            <pc:docMk/>
            <pc:sldMk cId="356810070" sldId="320"/>
            <ac:spMk id="9219" creationId="{F8A5F01F-52D6-47BD-9336-35C5CE265C10}"/>
          </ac:spMkLst>
        </pc:spChg>
      </pc:sldChg>
      <pc:sldChg chg="modSp mod">
        <pc:chgData name="Phil Beecher" userId="8e59e9d451c39ba5" providerId="LiveId" clId="{A7D54523-BABD-40AE-B8AD-38322129CA43}" dt="2021-07-13T12:59:11.952" v="400" actId="313"/>
        <pc:sldMkLst>
          <pc:docMk/>
          <pc:sldMk cId="994593413" sldId="322"/>
        </pc:sldMkLst>
        <pc:spChg chg="mod">
          <ac:chgData name="Phil Beecher" userId="8e59e9d451c39ba5" providerId="LiveId" clId="{A7D54523-BABD-40AE-B8AD-38322129CA43}" dt="2021-07-13T12:59:11.952" v="400" actId="313"/>
          <ac:spMkLst>
            <pc:docMk/>
            <pc:sldMk cId="994593413" sldId="322"/>
            <ac:spMk id="3" creationId="{34282B67-4DB6-4927-90CA-A5DD94A371D4}"/>
          </ac:spMkLst>
        </pc:spChg>
      </pc:sldChg>
      <pc:sldChg chg="modSp mod">
        <pc:chgData name="Phil Beecher" userId="8e59e9d451c39ba5" providerId="LiveId" clId="{A7D54523-BABD-40AE-B8AD-38322129CA43}" dt="2021-07-13T13:30:44.733" v="769" actId="6549"/>
        <pc:sldMkLst>
          <pc:docMk/>
          <pc:sldMk cId="1859008902" sldId="323"/>
        </pc:sldMkLst>
        <pc:spChg chg="mod">
          <ac:chgData name="Phil Beecher" userId="8e59e9d451c39ba5" providerId="LiveId" clId="{A7D54523-BABD-40AE-B8AD-38322129CA43}" dt="2021-07-13T13:25:20.221" v="753" actId="20577"/>
          <ac:spMkLst>
            <pc:docMk/>
            <pc:sldMk cId="1859008902" sldId="323"/>
            <ac:spMk id="9218" creationId="{E14802C0-20BE-4F9E-ACF7-705FA15333AF}"/>
          </ac:spMkLst>
        </pc:spChg>
        <pc:spChg chg="mod">
          <ac:chgData name="Phil Beecher" userId="8e59e9d451c39ba5" providerId="LiveId" clId="{A7D54523-BABD-40AE-B8AD-38322129CA43}" dt="2021-07-13T13:30:44.733" v="769" actId="6549"/>
          <ac:spMkLst>
            <pc:docMk/>
            <pc:sldMk cId="1859008902" sldId="323"/>
            <ac:spMk id="9219" creationId="{F8A5F01F-52D6-47BD-9336-35C5CE265C10}"/>
          </ac:spMkLst>
        </pc:spChg>
      </pc:sldChg>
      <pc:sldChg chg="add del">
        <pc:chgData name="Phil Beecher" userId="8e59e9d451c39ba5" providerId="LiveId" clId="{A7D54523-BABD-40AE-B8AD-38322129CA43}" dt="2021-07-13T13:04:38.864" v="449"/>
        <pc:sldMkLst>
          <pc:docMk/>
          <pc:sldMk cId="2173037931" sldId="324"/>
        </pc:sldMkLst>
      </pc:sldChg>
      <pc:sldChg chg="del">
        <pc:chgData name="Phil Beecher" userId="8e59e9d451c39ba5" providerId="LiveId" clId="{A7D54523-BABD-40AE-B8AD-38322129CA43}" dt="2021-07-13T12:58:18.296" v="361" actId="47"/>
        <pc:sldMkLst>
          <pc:docMk/>
          <pc:sldMk cId="2975809735" sldId="330"/>
        </pc:sldMkLst>
      </pc:sldChg>
      <pc:sldMasterChg chg="modSp mod">
        <pc:chgData name="Phil Beecher" userId="8e59e9d451c39ba5" providerId="LiveId" clId="{A7D54523-BABD-40AE-B8AD-38322129CA43}" dt="2021-07-13T12:49:47.649" v="91" actId="20577"/>
        <pc:sldMasterMkLst>
          <pc:docMk/>
          <pc:sldMasterMk cId="0" sldId="2147483648"/>
        </pc:sldMasterMkLst>
        <pc:spChg chg="mod">
          <ac:chgData name="Phil Beecher" userId="8e59e9d451c39ba5" providerId="LiveId" clId="{A7D54523-BABD-40AE-B8AD-38322129CA43}" dt="2021-07-13T12:49:41.326" v="88" actId="20577"/>
          <ac:spMkLst>
            <pc:docMk/>
            <pc:sldMasterMk cId="0" sldId="2147483648"/>
            <ac:spMk id="2" creationId="{7274DC08-9B8C-464E-97F8-9AF419E7B8D9}"/>
          </ac:spMkLst>
        </pc:spChg>
        <pc:spChg chg="mod">
          <ac:chgData name="Phil Beecher" userId="8e59e9d451c39ba5" providerId="LiveId" clId="{A7D54523-BABD-40AE-B8AD-38322129CA43}" dt="2021-07-13T12:49:47.649" v="91" actId="20577"/>
          <ac:spMkLst>
            <pc:docMk/>
            <pc:sldMasterMk cId="0" sldId="2147483648"/>
            <ac:spMk id="1026" creationId="{8AF5D4AB-E353-4EAB-9E5C-B82B00CB74A2}"/>
          </ac:spMkLst>
        </pc:spChg>
      </pc:sldMasterChg>
    </pc:docChg>
  </pc:docChgLst>
  <pc:docChgLst>
    <pc:chgData name="Phil Beecher" userId="8e59e9d451c39ba5" providerId="LiveId" clId="{E30D86CA-0324-4365-A0CF-3248C8E54B61}"/>
    <pc:docChg chg="undo custSel addSld delSld modSld sldOrd modMainMaster">
      <pc:chgData name="Phil Beecher" userId="8e59e9d451c39ba5" providerId="LiveId" clId="{E30D86CA-0324-4365-A0CF-3248C8E54B61}" dt="2021-05-11T12:56:19.718" v="60" actId="962"/>
      <pc:docMkLst>
        <pc:docMk/>
      </pc:docMkLst>
      <pc:sldChg chg="add del">
        <pc:chgData name="Phil Beecher" userId="8e59e9d451c39ba5" providerId="LiveId" clId="{E30D86CA-0324-4365-A0CF-3248C8E54B61}" dt="2021-05-11T12:54:02.245" v="56"/>
        <pc:sldMkLst>
          <pc:docMk/>
          <pc:sldMk cId="0" sldId="296"/>
        </pc:sldMkLst>
      </pc:sldChg>
      <pc:sldChg chg="addSp delSp modSp add mod">
        <pc:chgData name="Phil Beecher" userId="8e59e9d451c39ba5" providerId="LiveId" clId="{E30D86CA-0324-4365-A0CF-3248C8E54B61}" dt="2021-05-11T12:56:19.718" v="60" actId="962"/>
        <pc:sldMkLst>
          <pc:docMk/>
          <pc:sldMk cId="0" sldId="298"/>
        </pc:sldMkLst>
        <pc:picChg chg="del">
          <ac:chgData name="Phil Beecher" userId="8e59e9d451c39ba5" providerId="LiveId" clId="{E30D86CA-0324-4365-A0CF-3248C8E54B61}" dt="2021-05-11T12:55:57.825" v="57" actId="478"/>
          <ac:picMkLst>
            <pc:docMk/>
            <pc:sldMk cId="0" sldId="298"/>
            <ac:picMk id="3" creationId="{83C7EC24-32C1-4F51-922D-3948F6156A9A}"/>
          </ac:picMkLst>
        </pc:picChg>
        <pc:picChg chg="add mod">
          <ac:chgData name="Phil Beecher" userId="8e59e9d451c39ba5" providerId="LiveId" clId="{E30D86CA-0324-4365-A0CF-3248C8E54B61}" dt="2021-05-11T12:56:19.718" v="60" actId="962"/>
          <ac:picMkLst>
            <pc:docMk/>
            <pc:sldMk cId="0" sldId="298"/>
            <ac:picMk id="4" creationId="{098EA33D-C0A0-4D4D-9F02-33F2591EFC8F}"/>
          </ac:picMkLst>
        </pc:picChg>
      </pc:sldChg>
      <pc:sldChg chg="del">
        <pc:chgData name="Phil Beecher" userId="8e59e9d451c39ba5" providerId="LiveId" clId="{E30D86CA-0324-4365-A0CF-3248C8E54B61}" dt="2021-05-11T12:51:33.426" v="25" actId="47"/>
        <pc:sldMkLst>
          <pc:docMk/>
          <pc:sldMk cId="19827349" sldId="300"/>
        </pc:sldMkLst>
      </pc:sldChg>
      <pc:sldChg chg="del">
        <pc:chgData name="Phil Beecher" userId="8e59e9d451c39ba5" providerId="LiveId" clId="{E30D86CA-0324-4365-A0CF-3248C8E54B61}" dt="2021-05-11T12:51:33.966" v="26" actId="47"/>
        <pc:sldMkLst>
          <pc:docMk/>
          <pc:sldMk cId="2175912082" sldId="302"/>
        </pc:sldMkLst>
      </pc:sldChg>
      <pc:sldChg chg="ord">
        <pc:chgData name="Phil Beecher" userId="8e59e9d451c39ba5" providerId="LiveId" clId="{E30D86CA-0324-4365-A0CF-3248C8E54B61}" dt="2021-05-11T12:50:33.471" v="4"/>
        <pc:sldMkLst>
          <pc:docMk/>
          <pc:sldMk cId="462066298" sldId="314"/>
        </pc:sldMkLst>
      </pc:sldChg>
      <pc:sldChg chg="del">
        <pc:chgData name="Phil Beecher" userId="8e59e9d451c39ba5" providerId="LiveId" clId="{E30D86CA-0324-4365-A0CF-3248C8E54B61}" dt="2021-05-11T12:51:35.080" v="27" actId="47"/>
        <pc:sldMkLst>
          <pc:docMk/>
          <pc:sldMk cId="1002230101" sldId="318"/>
        </pc:sldMkLst>
      </pc:sldChg>
      <pc:sldChg chg="modSp mod">
        <pc:chgData name="Phil Beecher" userId="8e59e9d451c39ba5" providerId="LiveId" clId="{E30D86CA-0324-4365-A0CF-3248C8E54B61}" dt="2021-05-11T12:50:19.536" v="2" actId="20577"/>
        <pc:sldMkLst>
          <pc:docMk/>
          <pc:sldMk cId="2419671668" sldId="319"/>
        </pc:sldMkLst>
        <pc:spChg chg="mod">
          <ac:chgData name="Phil Beecher" userId="8e59e9d451c39ba5" providerId="LiveId" clId="{E30D86CA-0324-4365-A0CF-3248C8E54B61}" dt="2021-05-11T12:50:19.536" v="2" actId="20577"/>
          <ac:spMkLst>
            <pc:docMk/>
            <pc:sldMk cId="2419671668" sldId="319"/>
            <ac:spMk id="8194" creationId="{7B96DCFD-B1FF-49D8-A110-511156B616DE}"/>
          </ac:spMkLst>
        </pc:spChg>
      </pc:sldChg>
      <pc:sldChg chg="del">
        <pc:chgData name="Phil Beecher" userId="8e59e9d451c39ba5" providerId="LiveId" clId="{E30D86CA-0324-4365-A0CF-3248C8E54B61}" dt="2021-05-11T12:51:32.316" v="24" actId="47"/>
        <pc:sldMkLst>
          <pc:docMk/>
          <pc:sldMk cId="3066613521" sldId="321"/>
        </pc:sldMkLst>
      </pc:sldChg>
      <pc:sldChg chg="add del">
        <pc:chgData name="Phil Beecher" userId="8e59e9d451c39ba5" providerId="LiveId" clId="{E30D86CA-0324-4365-A0CF-3248C8E54B61}" dt="2021-05-11T12:51:46.655" v="35" actId="47"/>
        <pc:sldMkLst>
          <pc:docMk/>
          <pc:sldMk cId="994593413" sldId="322"/>
        </pc:sldMkLst>
      </pc:sldChg>
      <pc:sldChg chg="modSp mod">
        <pc:chgData name="Phil Beecher" userId="8e59e9d451c39ba5" providerId="LiveId" clId="{E30D86CA-0324-4365-A0CF-3248C8E54B61}" dt="2021-05-11T12:51:10.541" v="22" actId="20577"/>
        <pc:sldMkLst>
          <pc:docMk/>
          <pc:sldMk cId="1859008902" sldId="323"/>
        </pc:sldMkLst>
        <pc:spChg chg="mod">
          <ac:chgData name="Phil Beecher" userId="8e59e9d451c39ba5" providerId="LiveId" clId="{E30D86CA-0324-4365-A0CF-3248C8E54B61}" dt="2021-05-11T12:51:10.541" v="22" actId="20577"/>
          <ac:spMkLst>
            <pc:docMk/>
            <pc:sldMk cId="1859008902" sldId="323"/>
            <ac:spMk id="9219" creationId="{F8A5F01F-52D6-47BD-9336-35C5CE265C10}"/>
          </ac:spMkLst>
        </pc:spChg>
      </pc:sldChg>
      <pc:sldChg chg="del">
        <pc:chgData name="Phil Beecher" userId="8e59e9d451c39ba5" providerId="LiveId" clId="{E30D86CA-0324-4365-A0CF-3248C8E54B61}" dt="2021-05-11T12:51:36.159" v="28" actId="47"/>
        <pc:sldMkLst>
          <pc:docMk/>
          <pc:sldMk cId="1143800666" sldId="324"/>
        </pc:sldMkLst>
      </pc:sldChg>
      <pc:sldChg chg="del">
        <pc:chgData name="Phil Beecher" userId="8e59e9d451c39ba5" providerId="LiveId" clId="{E30D86CA-0324-4365-A0CF-3248C8E54B61}" dt="2021-05-11T12:51:37.209" v="29" actId="47"/>
        <pc:sldMkLst>
          <pc:docMk/>
          <pc:sldMk cId="2326108403" sldId="325"/>
        </pc:sldMkLst>
      </pc:sldChg>
      <pc:sldChg chg="del">
        <pc:chgData name="Phil Beecher" userId="8e59e9d451c39ba5" providerId="LiveId" clId="{E30D86CA-0324-4365-A0CF-3248C8E54B61}" dt="2021-05-11T12:51:38.043" v="30" actId="47"/>
        <pc:sldMkLst>
          <pc:docMk/>
          <pc:sldMk cId="1619184499" sldId="326"/>
        </pc:sldMkLst>
      </pc:sldChg>
      <pc:sldChg chg="del">
        <pc:chgData name="Phil Beecher" userId="8e59e9d451c39ba5" providerId="LiveId" clId="{E30D86CA-0324-4365-A0CF-3248C8E54B61}" dt="2021-05-11T12:51:39.676" v="31" actId="47"/>
        <pc:sldMkLst>
          <pc:docMk/>
          <pc:sldMk cId="1696702675" sldId="327"/>
        </pc:sldMkLst>
      </pc:sldChg>
      <pc:sldChg chg="del">
        <pc:chgData name="Phil Beecher" userId="8e59e9d451c39ba5" providerId="LiveId" clId="{E30D86CA-0324-4365-A0CF-3248C8E54B61}" dt="2021-05-11T12:51:41.471" v="32" actId="47"/>
        <pc:sldMkLst>
          <pc:docMk/>
          <pc:sldMk cId="2991339669" sldId="328"/>
        </pc:sldMkLst>
      </pc:sldChg>
      <pc:sldChg chg="add del">
        <pc:chgData name="Phil Beecher" userId="8e59e9d451c39ba5" providerId="LiveId" clId="{E30D86CA-0324-4365-A0CF-3248C8E54B61}" dt="2021-05-11T12:51:53.926" v="37" actId="47"/>
        <pc:sldMkLst>
          <pc:docMk/>
          <pc:sldMk cId="4016795588" sldId="329"/>
        </pc:sldMkLst>
      </pc:sldChg>
      <pc:sldChg chg="modSp mod">
        <pc:chgData name="Phil Beecher" userId="8e59e9d451c39ba5" providerId="LiveId" clId="{E30D86CA-0324-4365-A0CF-3248C8E54B61}" dt="2021-05-11T12:53:17.337" v="55" actId="20577"/>
        <pc:sldMkLst>
          <pc:docMk/>
          <pc:sldMk cId="2975809735" sldId="330"/>
        </pc:sldMkLst>
        <pc:spChg chg="mod">
          <ac:chgData name="Phil Beecher" userId="8e59e9d451c39ba5" providerId="LiveId" clId="{E30D86CA-0324-4365-A0CF-3248C8E54B61}" dt="2021-05-11T12:53:17.337" v="55" actId="20577"/>
          <ac:spMkLst>
            <pc:docMk/>
            <pc:sldMk cId="2975809735" sldId="330"/>
            <ac:spMk id="9218" creationId="{E14802C0-20BE-4F9E-ACF7-705FA15333AF}"/>
          </ac:spMkLst>
        </pc:spChg>
      </pc:sldChg>
      <pc:sldMasterChg chg="modSp mod">
        <pc:chgData name="Phil Beecher" userId="8e59e9d451c39ba5" providerId="LiveId" clId="{E30D86CA-0324-4365-A0CF-3248C8E54B61}" dt="2021-05-11T12:52:23.167" v="40" actId="20577"/>
        <pc:sldMasterMkLst>
          <pc:docMk/>
          <pc:sldMasterMk cId="0" sldId="2147483648"/>
        </pc:sldMasterMkLst>
        <pc:spChg chg="mod">
          <ac:chgData name="Phil Beecher" userId="8e59e9d451c39ba5" providerId="LiveId" clId="{E30D86CA-0324-4365-A0CF-3248C8E54B61}" dt="2021-05-11T12:52:23.167" v="40"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9</a:t>
            </a:fld>
            <a:endParaRPr lang="en-US"/>
          </a:p>
        </p:txBody>
      </p:sp>
    </p:spTree>
    <p:extLst>
      <p:ext uri="{BB962C8B-B14F-4D97-AF65-F5344CB8AC3E}">
        <p14:creationId xmlns:p14="http://schemas.microsoft.com/office/powerpoint/2010/main" val="256942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10</a:t>
            </a:fld>
            <a:endParaRPr lang="en-US"/>
          </a:p>
        </p:txBody>
      </p:sp>
    </p:spTree>
    <p:extLst>
      <p:ext uri="{BB962C8B-B14F-4D97-AF65-F5344CB8AC3E}">
        <p14:creationId xmlns:p14="http://schemas.microsoft.com/office/powerpoint/2010/main" val="3061033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11</a:t>
            </a:fld>
            <a:endParaRPr lang="en-US"/>
          </a:p>
        </p:txBody>
      </p:sp>
    </p:spTree>
    <p:extLst>
      <p:ext uri="{BB962C8B-B14F-4D97-AF65-F5344CB8AC3E}">
        <p14:creationId xmlns:p14="http://schemas.microsoft.com/office/powerpoint/2010/main" val="1064354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12</a:t>
            </a:fld>
            <a:endParaRPr lang="en-US"/>
          </a:p>
        </p:txBody>
      </p:sp>
    </p:spTree>
    <p:extLst>
      <p:ext uri="{BB962C8B-B14F-4D97-AF65-F5344CB8AC3E}">
        <p14:creationId xmlns:p14="http://schemas.microsoft.com/office/powerpoint/2010/main" val="958677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15-21-0371-00-0015</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265-03-0015-sg15-ns-nb-par-working-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ieee802.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July Plenary SG15 Opening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1DFE-376D-9242-8BCB-DBEDB9D9252E}"/>
              </a:ext>
            </a:extLst>
          </p:cNvPr>
          <p:cNvSpPr>
            <a:spLocks noGrp="1"/>
          </p:cNvSpPr>
          <p:nvPr>
            <p:ph type="title"/>
          </p:nvPr>
        </p:nvSpPr>
        <p:spPr/>
        <p:txBody>
          <a:bodyPr/>
          <a:lstStyle/>
          <a:p>
            <a:r>
              <a:rPr lang="en-US" dirty="0"/>
              <a:t>Draft P802.15.15 (2)</a:t>
            </a:r>
          </a:p>
        </p:txBody>
      </p:sp>
      <p:sp>
        <p:nvSpPr>
          <p:cNvPr id="3" name="Content Placeholder 2">
            <a:extLst>
              <a:ext uri="{FF2B5EF4-FFF2-40B4-BE49-F238E27FC236}">
                <a16:creationId xmlns:a16="http://schemas.microsoft.com/office/drawing/2014/main" id="{6A5BB8E4-74B3-9847-B1BC-066EE4796D47}"/>
              </a:ext>
            </a:extLst>
          </p:cNvPr>
          <p:cNvSpPr>
            <a:spLocks noGrp="1"/>
          </p:cNvSpPr>
          <p:nvPr>
            <p:ph idx="1"/>
          </p:nvPr>
        </p:nvSpPr>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p>
          <a:p>
            <a:pPr>
              <a:spcBef>
                <a:spcPts val="0"/>
              </a:spcBef>
              <a:spcAft>
                <a:spcPts val="450"/>
              </a:spcAft>
              <a:buFont typeface="Arial" panose="020B0604020202020204" pitchFamily="34" charset="0"/>
              <a:buChar char="•"/>
            </a:pPr>
            <a:r>
              <a:rPr lang="en-US" sz="1800" dirty="0">
                <a:latin typeface="Helvetica" pitchFamily="2" charset="0"/>
              </a:rPr>
              <a:t>5.5 – The IEEE standards numbers in the answer should be prefaced by “IEEE Std”.  Similar errors are found throughout the PAR, sometimes including IEEE but not Std (e.g., in 8.1).</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D97F5B74-9FCD-A346-96A5-72C891D82163}"/>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10</a:t>
            </a:fld>
            <a:endParaRPr lang="en-US"/>
          </a:p>
        </p:txBody>
      </p:sp>
      <p:sp>
        <p:nvSpPr>
          <p:cNvPr id="7" name="Footer Placeholder 4">
            <a:extLst>
              <a:ext uri="{FF2B5EF4-FFF2-40B4-BE49-F238E27FC236}">
                <a16:creationId xmlns:a16="http://schemas.microsoft.com/office/drawing/2014/main" id="{F4A836FA-D848-4860-9442-4A1FED24BD20}"/>
              </a:ext>
            </a:extLst>
          </p:cNvPr>
          <p:cNvSpPr txBox="1">
            <a:spLocks/>
          </p:cNvSpPr>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Tree>
    <p:extLst>
      <p:ext uri="{BB962C8B-B14F-4D97-AF65-F5344CB8AC3E}">
        <p14:creationId xmlns:p14="http://schemas.microsoft.com/office/powerpoint/2010/main" val="2518810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4243-F7D8-C347-9C58-94AAF9761142}"/>
              </a:ext>
            </a:extLst>
          </p:cNvPr>
          <p:cNvSpPr>
            <a:spLocks noGrp="1"/>
          </p:cNvSpPr>
          <p:nvPr>
            <p:ph type="title"/>
          </p:nvPr>
        </p:nvSpPr>
        <p:spPr/>
        <p:txBody>
          <a:bodyPr/>
          <a:lstStyle/>
          <a:p>
            <a:r>
              <a:rPr lang="en-US" dirty="0"/>
              <a:t>Draft P802.15.15 (3)</a:t>
            </a:r>
          </a:p>
        </p:txBody>
      </p:sp>
      <p:sp>
        <p:nvSpPr>
          <p:cNvPr id="3" name="Content Placeholder 2">
            <a:extLst>
              <a:ext uri="{FF2B5EF4-FFF2-40B4-BE49-F238E27FC236}">
                <a16:creationId xmlns:a16="http://schemas.microsoft.com/office/drawing/2014/main" id="{B3E6CE13-9930-F042-B1CD-28D61769F4DE}"/>
              </a:ext>
            </a:extLst>
          </p:cNvPr>
          <p:cNvSpPr>
            <a:spLocks noGrp="1"/>
          </p:cNvSpPr>
          <p:nvPr>
            <p:ph idx="1"/>
          </p:nvPr>
        </p:nvSpPr>
        <p:spPr/>
        <p:txBody>
          <a:bodyPr>
            <a:normAutofit/>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p>
          <a:p>
            <a:pPr>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lnSpc>
                <a:spcPct val="120000"/>
              </a:lnSpc>
              <a:spcBef>
                <a:spcPts val="0"/>
              </a:spcBef>
              <a:spcAft>
                <a:spcPts val="450"/>
              </a:spcAft>
              <a:buFont typeface="Wingdings" pitchFamily="2" charset="2"/>
              <a:buChar char="Ø"/>
            </a:pPr>
            <a:r>
              <a:rPr lang="en-US" sz="1800" dirty="0">
                <a:latin typeface="Helvetica" pitchFamily="2" charset="0"/>
              </a:rPr>
              <a:t>Response – </a:t>
            </a:r>
          </a:p>
        </p:txBody>
      </p:sp>
      <p:sp>
        <p:nvSpPr>
          <p:cNvPr id="4" name="Slide Number Placeholder 3">
            <a:extLst>
              <a:ext uri="{FF2B5EF4-FFF2-40B4-BE49-F238E27FC236}">
                <a16:creationId xmlns:a16="http://schemas.microsoft.com/office/drawing/2014/main" id="{EFDC0241-A4C8-3740-B980-E3462994F7F0}"/>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11</a:t>
            </a:fld>
            <a:endParaRPr lang="en-US"/>
          </a:p>
        </p:txBody>
      </p:sp>
      <p:sp>
        <p:nvSpPr>
          <p:cNvPr id="7" name="Footer Placeholder 4">
            <a:extLst>
              <a:ext uri="{FF2B5EF4-FFF2-40B4-BE49-F238E27FC236}">
                <a16:creationId xmlns:a16="http://schemas.microsoft.com/office/drawing/2014/main" id="{B1F381C7-6888-450E-B0EA-DDD2BFCA2CD8}"/>
              </a:ext>
            </a:extLst>
          </p:cNvPr>
          <p:cNvSpPr txBox="1">
            <a:spLocks/>
          </p:cNvSpPr>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Tree>
    <p:extLst>
      <p:ext uri="{BB962C8B-B14F-4D97-AF65-F5344CB8AC3E}">
        <p14:creationId xmlns:p14="http://schemas.microsoft.com/office/powerpoint/2010/main" val="1523782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C1AC-C524-9740-8AE1-29F37FC7CC49}"/>
              </a:ext>
            </a:extLst>
          </p:cNvPr>
          <p:cNvSpPr>
            <a:spLocks noGrp="1"/>
          </p:cNvSpPr>
          <p:nvPr>
            <p:ph type="title"/>
          </p:nvPr>
        </p:nvSpPr>
        <p:spPr/>
        <p:txBody>
          <a:bodyPr/>
          <a:lstStyle/>
          <a:p>
            <a:r>
              <a:rPr lang="en-US" dirty="0"/>
              <a:t>Draft P802.15.15 (4)</a:t>
            </a:r>
          </a:p>
        </p:txBody>
      </p:sp>
      <p:sp>
        <p:nvSpPr>
          <p:cNvPr id="3" name="Content Placeholder 2">
            <a:extLst>
              <a:ext uri="{FF2B5EF4-FFF2-40B4-BE49-F238E27FC236}">
                <a16:creationId xmlns:a16="http://schemas.microsoft.com/office/drawing/2014/main" id="{378F25B5-576C-9A4B-A2A3-7FC5DDBCA7A9}"/>
              </a:ext>
            </a:extLst>
          </p:cNvPr>
          <p:cNvSpPr>
            <a:spLocks noGrp="1"/>
          </p:cNvSpPr>
          <p:nvPr>
            <p:ph idx="1"/>
          </p:nvPr>
        </p:nvSpPr>
        <p:spPr/>
        <p:txBody>
          <a:bodyPr>
            <a:normAutofit/>
          </a:bodyPr>
          <a:lstStyle/>
          <a:p>
            <a:pPr>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p>
          <a:p>
            <a:pPr>
              <a:spcBef>
                <a:spcPts val="0"/>
              </a:spcBef>
              <a:spcAft>
                <a:spcPts val="450"/>
              </a:spcAft>
              <a:buFont typeface="Arial" panose="020B0604020202020204" pitchFamily="34" charset="0"/>
              <a:buChar char="•"/>
            </a:pPr>
            <a:r>
              <a:rPr lang="en-US" sz="1800" dirty="0">
                <a:latin typeface="Helvetica" pitchFamily="2" charset="0"/>
              </a:rPr>
              <a:t>7.1.1 – Typo in the title "IEEE Standard for Low Rate Wireless Networks”  the published standard uses “Low-Rate“.</a:t>
            </a:r>
          </a:p>
          <a:p>
            <a:pPr>
              <a:spcBef>
                <a:spcPts val="0"/>
              </a:spcBef>
              <a:spcAft>
                <a:spcPts val="450"/>
              </a:spcAft>
              <a:buFont typeface="Wingdings" pitchFamily="2" charset="2"/>
              <a:buChar char="Ø"/>
            </a:pPr>
            <a:r>
              <a:rPr lang="en-US" sz="1800" dirty="0">
                <a:latin typeface="Helvetica" pitchFamily="2" charset="0"/>
              </a:rPr>
              <a:t>Response – </a:t>
            </a:r>
          </a:p>
          <a:p>
            <a:pPr marL="0" indent="0">
              <a:spcBef>
                <a:spcPts val="0"/>
              </a:spcBef>
              <a:spcAft>
                <a:spcPts val="450"/>
              </a:spcAft>
            </a:pPr>
            <a:r>
              <a:rPr lang="en-US" sz="1800" dirty="0">
                <a:latin typeface="Helvetica" pitchFamily="2" charset="0"/>
                <a:hlinkClick r:id="rId3"/>
              </a:rPr>
              <a:t>CSD</a:t>
            </a:r>
            <a:endParaRPr lang="en-US" sz="1800" dirty="0">
              <a:latin typeface="Helvetica" pitchFamily="2" charset="0"/>
            </a:endParaRPr>
          </a:p>
          <a:p>
            <a:pPr>
              <a:spcBef>
                <a:spcPts val="0"/>
              </a:spcBef>
              <a:spcAft>
                <a:spcPts val="450"/>
              </a:spcAft>
            </a:pPr>
            <a:r>
              <a:rPr lang="en-US" sz="1800" dirty="0">
                <a:latin typeface="Helvetica" pitchFamily="2" charset="0"/>
              </a:rPr>
              <a:t>No comments.</a:t>
            </a:r>
            <a:endParaRPr lang="en-US" sz="1800" dirty="0"/>
          </a:p>
        </p:txBody>
      </p:sp>
      <p:sp>
        <p:nvSpPr>
          <p:cNvPr id="4" name="Slide Number Placeholder 3">
            <a:extLst>
              <a:ext uri="{FF2B5EF4-FFF2-40B4-BE49-F238E27FC236}">
                <a16:creationId xmlns:a16="http://schemas.microsoft.com/office/drawing/2014/main" id="{C79E00F3-7EDA-DA45-B01F-5D6E623885D1}"/>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12</a:t>
            </a:fld>
            <a:endParaRPr lang="en-US"/>
          </a:p>
        </p:txBody>
      </p:sp>
      <p:sp>
        <p:nvSpPr>
          <p:cNvPr id="7" name="Footer Placeholder 4">
            <a:extLst>
              <a:ext uri="{FF2B5EF4-FFF2-40B4-BE49-F238E27FC236}">
                <a16:creationId xmlns:a16="http://schemas.microsoft.com/office/drawing/2014/main" id="{7C2516E3-F446-4829-A85E-118380911BF1}"/>
              </a:ext>
            </a:extLst>
          </p:cNvPr>
          <p:cNvSpPr txBox="1">
            <a:spLocks/>
          </p:cNvSpPr>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Tree>
    <p:extLst>
      <p:ext uri="{BB962C8B-B14F-4D97-AF65-F5344CB8AC3E}">
        <p14:creationId xmlns:p14="http://schemas.microsoft.com/office/powerpoint/2010/main" val="3655914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8138864" cy="4868863"/>
          </a:xfrm>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Identify Content for 802.15.15</a:t>
            </a:r>
          </a:p>
          <a:p>
            <a:pPr marL="857250" lvl="1" indent="-457200">
              <a:buFont typeface="Arial" panose="020B0604020202020204" pitchFamily="34" charset="0"/>
              <a:buChar char="•"/>
            </a:pPr>
            <a:r>
              <a:rPr lang="en-US" dirty="0"/>
              <a:t>Coordinate with SG14 </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994593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14</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628800"/>
            <a:ext cx="7993062" cy="4611663"/>
          </a:xfrm>
        </p:spPr>
        <p:txBody>
          <a:bodyPr>
            <a:normAutofit fontScale="92500" lnSpcReduction="20000"/>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r>
              <a:rPr lang="en-US" dirty="0"/>
              <a:t>Secretary: </a:t>
            </a:r>
          </a:p>
          <a:p>
            <a:pPr marL="400050" lvl="1" indent="0" algn="ctr">
              <a:defRPr/>
            </a:pPr>
            <a:r>
              <a:rPr lang="en-US" dirty="0">
                <a:highlight>
                  <a:srgbClr val="FFFF00"/>
                </a:highlight>
                <a:sym typeface="Wingdings" panose="05000000000000000000" pitchFamily="2" charset="2"/>
              </a:rPr>
              <a:t>The Chair will be extremely grateful for a volunteer to be </a:t>
            </a:r>
            <a:r>
              <a:rPr lang="en-US" dirty="0">
                <a:highlight>
                  <a:srgbClr val="FFFF00"/>
                </a:highlight>
              </a:rPr>
              <a:t>SG15.15 secretary</a:t>
            </a:r>
          </a:p>
          <a:p>
            <a:pPr marL="400050" lvl="1" indent="0" algn="ctr">
              <a:defRPr/>
            </a:pPr>
            <a:r>
              <a:rPr lang="en-US" dirty="0">
                <a:highlight>
                  <a:srgbClr val="FFFF00"/>
                </a:highlight>
              </a:rPr>
              <a:t>Anyone is eligible </a:t>
            </a:r>
            <a:r>
              <a:rPr lang="en-US" dirty="0">
                <a:highlight>
                  <a:srgbClr val="FFFF00"/>
                </a:highlight>
                <a:sym typeface="Wingdings" panose="05000000000000000000" pitchFamily="2" charset="2"/>
              </a:rPr>
              <a:t></a:t>
            </a:r>
            <a:endParaRPr lang="en-US" dirty="0">
              <a:highlight>
                <a:srgbClr val="FFFF00"/>
              </a:highlight>
            </a:endParaRP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 – </a:t>
            </a:r>
          </a:p>
          <a:p>
            <a:pPr marL="857250" lvl="1" indent="-457200">
              <a:buFont typeface="Arial" panose="020B0604020202020204" pitchFamily="34" charset="0"/>
              <a:buChar char="•"/>
            </a:pPr>
            <a:r>
              <a:rPr lang="en-US" dirty="0">
                <a:cs typeface="DejaVu Sans" pitchFamily="34" charset="0"/>
              </a:rPr>
              <a:t>(</a:t>
            </a:r>
            <a:r>
              <a:rPr lang="en-US" dirty="0" err="1">
                <a:cs typeface="DejaVu Sans" pitchFamily="34" charset="0"/>
              </a:rPr>
              <a:t>eg</a:t>
            </a:r>
            <a:r>
              <a:rPr lang="en-US" dirty="0">
                <a:cs typeface="DejaVu Sans" pitchFamily="34" charset="0"/>
              </a:rPr>
              <a:t> no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endParaRPr lang="en-US" dirty="0">
              <a:cs typeface="DejaVu Sans" pitchFamily="34" charset="0"/>
            </a:endParaRP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July 13-22,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July Plenary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extLst>
      <p:ext uri="{BB962C8B-B14F-4D97-AF65-F5344CB8AC3E}">
        <p14:creationId xmlns:p14="http://schemas.microsoft.com/office/powerpoint/2010/main" val="241967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439863"/>
            <a:ext cx="7764463" cy="4732337"/>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Approve May Interim minutes</a:t>
            </a:r>
          </a:p>
          <a:p>
            <a:pPr marL="400050" lvl="1" indent="0"/>
            <a:r>
              <a:rPr lang="en-US" altLang="en-US" sz="1800" dirty="0"/>
              <a:t>https://mentor.ieee.org/802.15/dcn/21/15-21-0323-00-0015-sg15-may-2021-interim-meeting-minutes.docx</a:t>
            </a:r>
          </a:p>
          <a:p>
            <a:pPr marL="514350" indent="-514350">
              <a:buFont typeface="Arial" panose="020B0604020202020204" pitchFamily="34" charset="0"/>
              <a:buAutoNum type="arabicPeriod"/>
            </a:pPr>
            <a:r>
              <a:rPr lang="en-US" altLang="en-US" dirty="0"/>
              <a:t>Review and respond comments received on PAR and CSD</a:t>
            </a:r>
          </a:p>
          <a:p>
            <a:pPr marL="514350" indent="-514350">
              <a:buFont typeface="Arial" panose="020B0604020202020204" pitchFamily="34" charset="0"/>
              <a:buAutoNum type="arabicPeriod"/>
            </a:pPr>
            <a:r>
              <a:rPr lang="en-US" altLang="en-US" dirty="0"/>
              <a:t>Update PAR and CSD as required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0" indent="0"/>
            <a:r>
              <a:rPr lang="en-US" altLang="en-US" sz="2000" dirty="0"/>
              <a:t>Previous minutes: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356810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July Plenary  – SG15 Agenda</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7</a:t>
            </a:fld>
            <a:endParaRPr lang="en-US" altLang="en-US">
              <a:solidFill>
                <a:schemeClr val="tx1"/>
              </a:solidFill>
            </a:endParaRPr>
          </a:p>
        </p:txBody>
      </p:sp>
      <p:sp>
        <p:nvSpPr>
          <p:cNvPr id="9" name="Content Placeholder 2">
            <a:extLst>
              <a:ext uri="{FF2B5EF4-FFF2-40B4-BE49-F238E27FC236}">
                <a16:creationId xmlns:a16="http://schemas.microsoft.com/office/drawing/2014/main" id="{7C228DC2-69C5-4445-9CEC-FC5FE724C142}"/>
              </a:ext>
            </a:extLst>
          </p:cNvPr>
          <p:cNvSpPr>
            <a:spLocks noGrp="1"/>
          </p:cNvSpPr>
          <p:nvPr>
            <p:ph idx="1"/>
          </p:nvPr>
        </p:nvSpPr>
        <p:spPr>
          <a:xfrm>
            <a:off x="323528" y="4315208"/>
            <a:ext cx="8050535" cy="1443311"/>
          </a:xfrm>
        </p:spPr>
        <p:txBody>
          <a:bodyPr>
            <a:normAutofit/>
          </a:bodyPr>
          <a:lstStyle/>
          <a:p>
            <a:pPr marL="0" indent="0"/>
            <a:r>
              <a:rPr lang="en-US" dirty="0"/>
              <a:t>SG15 Agenda Focus:</a:t>
            </a:r>
          </a:p>
          <a:p>
            <a:pPr marL="457200" indent="-457200">
              <a:buFont typeface="Arial" panose="020B0604020202020204" pitchFamily="34" charset="0"/>
              <a:buChar char="•"/>
            </a:pPr>
            <a:r>
              <a:rPr lang="en-US" sz="2800" dirty="0"/>
              <a:t>Resolve comments received for PAR and CSD</a:t>
            </a:r>
          </a:p>
          <a:p>
            <a:pPr marL="1257300" lvl="2" indent="-457200">
              <a:buFont typeface="Arial" panose="020B0604020202020204" pitchFamily="34" charset="0"/>
              <a:buChar char="•"/>
            </a:pPr>
            <a:endParaRPr lang="en-US" dirty="0"/>
          </a:p>
        </p:txBody>
      </p:sp>
      <p:graphicFrame>
        <p:nvGraphicFramePr>
          <p:cNvPr id="6" name="Object 5">
            <a:extLst>
              <a:ext uri="{FF2B5EF4-FFF2-40B4-BE49-F238E27FC236}">
                <a16:creationId xmlns:a16="http://schemas.microsoft.com/office/drawing/2014/main" id="{CE3C46C9-6AE1-4DF2-8907-AB2687CEFB36}"/>
              </a:ext>
            </a:extLst>
          </p:cNvPr>
          <p:cNvGraphicFramePr>
            <a:graphicFrameLocks noChangeAspect="1"/>
          </p:cNvGraphicFramePr>
          <p:nvPr>
            <p:extLst>
              <p:ext uri="{D42A27DB-BD31-4B8C-83A1-F6EECF244321}">
                <p14:modId xmlns:p14="http://schemas.microsoft.com/office/powerpoint/2010/main" val="624717333"/>
              </p:ext>
            </p:extLst>
          </p:nvPr>
        </p:nvGraphicFramePr>
        <p:xfrm>
          <a:off x="179512" y="1484784"/>
          <a:ext cx="8838240" cy="2520280"/>
        </p:xfrm>
        <a:graphic>
          <a:graphicData uri="http://schemas.openxmlformats.org/presentationml/2006/ole">
            <mc:AlternateContent xmlns:mc="http://schemas.openxmlformats.org/markup-compatibility/2006">
              <mc:Choice xmlns:v="urn:schemas-microsoft-com:vml" Requires="v">
                <p:oleObj name="Worksheet" r:id="rId2" imgW="14897215" imgH="4248286" progId="Excel.Sheet.12">
                  <p:embed/>
                </p:oleObj>
              </mc:Choice>
              <mc:Fallback>
                <p:oleObj name="Worksheet" r:id="rId2" imgW="14897215" imgH="4248286" progId="Excel.Sheet.12">
                  <p:embed/>
                  <p:pic>
                    <p:nvPicPr>
                      <p:cNvPr id="6" name="Object 5">
                        <a:extLst>
                          <a:ext uri="{FF2B5EF4-FFF2-40B4-BE49-F238E27FC236}">
                            <a16:creationId xmlns:a16="http://schemas.microsoft.com/office/drawing/2014/main" id="{CE3C46C9-6AE1-4DF2-8907-AB2687CEFB36}"/>
                          </a:ext>
                        </a:extLst>
                      </p:cNvPr>
                      <p:cNvPicPr/>
                      <p:nvPr/>
                    </p:nvPicPr>
                    <p:blipFill>
                      <a:blip r:embed="rId3"/>
                      <a:stretch>
                        <a:fillRect/>
                      </a:stretch>
                    </p:blipFill>
                    <p:spPr>
                      <a:xfrm>
                        <a:off x="179512" y="1484784"/>
                        <a:ext cx="8838240" cy="2520280"/>
                      </a:xfrm>
                      <a:prstGeom prst="rect">
                        <a:avLst/>
                      </a:prstGeom>
                    </p:spPr>
                  </p:pic>
                </p:oleObj>
              </mc:Fallback>
            </mc:AlternateContent>
          </a:graphicData>
        </a:graphic>
      </p:graphicFrame>
    </p:spTree>
    <p:extLst>
      <p:ext uri="{BB962C8B-B14F-4D97-AF65-F5344CB8AC3E}">
        <p14:creationId xmlns:p14="http://schemas.microsoft.com/office/powerpoint/2010/main" val="462066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and CSD comments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lgn="ctr"/>
            <a:r>
              <a:rPr lang="en-US" altLang="en-US" dirty="0"/>
              <a:t>See following slides</a:t>
            </a:r>
          </a:p>
          <a:p>
            <a:pPr marL="0"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1859008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P802.15.15 (1)</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indent="0">
              <a:spcBef>
                <a:spcPts val="0"/>
              </a:spcBef>
              <a:spcAft>
                <a:spcPts val="450"/>
              </a:spcAft>
            </a:pPr>
            <a:r>
              <a:rPr lang="en-US" sz="1800" b="1" kern="1200" dirty="0">
                <a:solidFill>
                  <a:schemeClr val="tx1"/>
                </a:solidFill>
                <a:latin typeface="Helvetica" pitchFamily="2" charset="0"/>
              </a:rPr>
              <a:t>New Standard: Ad-Hoc Low-Rate Wireless Networks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5.2 — Different form than in the project title:  “</a:t>
            </a:r>
            <a:r>
              <a:rPr lang="en-US" sz="1800" dirty="0" err="1">
                <a:latin typeface="Helvetica" pitchFamily="2" charset="0"/>
              </a:rPr>
              <a:t>adhoc</a:t>
            </a:r>
            <a:r>
              <a:rPr lang="en-US" sz="1800" dirty="0">
                <a:latin typeface="Helvetica" pitchFamily="2" charset="0"/>
              </a:rPr>
              <a:t>” should be "ad-hoc”.</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8737600" y="6511847"/>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9</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971600" y="5989637"/>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15297139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28615</TotalTime>
  <Words>972</Words>
  <Application>Microsoft Office PowerPoint</Application>
  <PresentationFormat>On-screen Show (4:3)</PresentationFormat>
  <Paragraphs>120</Paragraphs>
  <Slides>14</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Helvetica</vt:lpstr>
      <vt:lpstr>Times New Roman</vt:lpstr>
      <vt:lpstr>Wingdings</vt:lpstr>
      <vt:lpstr>Office Theme</vt:lpstr>
      <vt:lpstr>Microsoft Excel Worksheet</vt:lpstr>
      <vt:lpstr>PowerPoint Presentation</vt:lpstr>
      <vt:lpstr>802.15 Study Group Meeting</vt:lpstr>
      <vt:lpstr>IEEE-SA Patent, Copyright, and Participation Policies</vt:lpstr>
      <vt:lpstr>IEEE 802 Ground Rules</vt:lpstr>
      <vt:lpstr>July 13-22, 2021 </vt:lpstr>
      <vt:lpstr>Proposed Agenda</vt:lpstr>
      <vt:lpstr>July Plenary  – SG15 Agenda</vt:lpstr>
      <vt:lpstr>PAR and CSD comments</vt:lpstr>
      <vt:lpstr>Draft P802.15.15 (1)</vt:lpstr>
      <vt:lpstr>Draft P802.15.15 (2)</vt:lpstr>
      <vt:lpstr>Draft P802.15.15 (3)</vt:lpstr>
      <vt:lpstr>Draft P802.15.15 (4)</vt:lpstr>
      <vt:lpstr>Next Steps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phil@beecher.co.uk</dc:creator>
  <cp:keywords/>
  <dc:description/>
  <cp:lastModifiedBy>Phil Beecher</cp:lastModifiedBy>
  <cp:revision>157</cp:revision>
  <cp:lastPrinted>2000-03-07T00:55:37Z</cp:lastPrinted>
  <dcterms:created xsi:type="dcterms:W3CDTF">2016-01-17T22:48:36Z</dcterms:created>
  <dcterms:modified xsi:type="dcterms:W3CDTF">2021-07-13T13:30:49Z</dcterms:modified>
  <cp:category>SG15 May Interim Agenda and Opening Report</cp:category>
</cp:coreProperties>
</file>