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423" r:id="rId4"/>
    <p:sldId id="608" r:id="rId5"/>
    <p:sldId id="708" r:id="rId6"/>
    <p:sldId id="754" r:id="rId7"/>
    <p:sldId id="560" r:id="rId8"/>
    <p:sldId id="846" r:id="rId9"/>
    <p:sldId id="852" r:id="rId10"/>
    <p:sldId id="828" r:id="rId11"/>
    <p:sldId id="856" r:id="rId12"/>
    <p:sldId id="835" r:id="rId13"/>
    <p:sldId id="851" r:id="rId14"/>
    <p:sldId id="853" r:id="rId15"/>
    <p:sldId id="85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5409" autoAdjust="0"/>
  </p:normalViewPr>
  <p:slideViewPr>
    <p:cSldViewPr>
      <p:cViewPr varScale="1">
        <p:scale>
          <a:sx n="77" d="100"/>
          <a:sy n="77" d="100"/>
        </p:scale>
        <p:origin x="112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-0368-03-0013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2021-07-20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5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	</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314 comments in total (112 technical, 193 editorial, 9 general)</a:t>
            </a:r>
          </a:p>
          <a:p>
            <a:r>
              <a:rPr lang="en-US" b="0" dirty="0" smtClean="0"/>
              <a:t>editorial comments have been worked in and discussed</a:t>
            </a:r>
          </a:p>
          <a:p>
            <a:r>
              <a:rPr lang="en-US" b="0" dirty="0" smtClean="0"/>
              <a:t>31 comments not yet approved (24 technical, 5 editorial, 2 general)</a:t>
            </a:r>
          </a:p>
          <a:p>
            <a:r>
              <a:rPr lang="en-US" b="0" dirty="0" smtClean="0"/>
              <a:t>7 duplicates, 16 assignments are open after first session </a:t>
            </a:r>
          </a:p>
          <a:p>
            <a:pPr lvl="0"/>
            <a:r>
              <a:rPr lang="de-DE" b="0" dirty="0" smtClean="0"/>
              <a:t>Comment </a:t>
            </a:r>
            <a:r>
              <a:rPr lang="de-DE" b="0" dirty="0" err="1" smtClean="0"/>
              <a:t>resolution</a:t>
            </a:r>
            <a:r>
              <a:rPr lang="de-DE" b="0" dirty="0" smtClean="0"/>
              <a:t> </a:t>
            </a:r>
            <a:r>
              <a:rPr lang="de-DE" b="0" dirty="0" err="1" smtClean="0"/>
              <a:t>continues</a:t>
            </a:r>
            <a:r>
              <a:rPr lang="de-DE" b="0" dirty="0" smtClean="0"/>
              <a:t> </a:t>
            </a:r>
            <a:r>
              <a:rPr lang="de-DE" b="0" dirty="0" err="1" smtClean="0"/>
              <a:t>during</a:t>
            </a:r>
            <a:r>
              <a:rPr lang="de-DE" b="0" dirty="0" smtClean="0"/>
              <a:t> </a:t>
            </a:r>
            <a:r>
              <a:rPr lang="de-DE" b="0" dirty="0" err="1" smtClean="0"/>
              <a:t>this</a:t>
            </a:r>
            <a:r>
              <a:rPr lang="de-DE" b="0" dirty="0" smtClean="0"/>
              <a:t> </a:t>
            </a:r>
            <a:r>
              <a:rPr lang="de-DE" b="0" dirty="0" err="1" smtClean="0"/>
              <a:t>meeting</a:t>
            </a:r>
            <a:endParaRPr lang="de-DE" b="0" dirty="0" smtClean="0"/>
          </a:p>
          <a:p>
            <a:pPr lvl="0"/>
            <a:r>
              <a:rPr lang="de-DE" b="0" dirty="0" smtClean="0"/>
              <a:t>The </a:t>
            </a:r>
            <a:r>
              <a:rPr lang="de-DE" b="0" dirty="0" err="1" smtClean="0"/>
              <a:t>changes</a:t>
            </a:r>
            <a:r>
              <a:rPr lang="de-DE" b="0" dirty="0" smtClean="0"/>
              <a:t> </a:t>
            </a:r>
            <a:r>
              <a:rPr lang="de-DE" b="0" dirty="0" err="1" smtClean="0"/>
              <a:t>already</a:t>
            </a:r>
            <a:r>
              <a:rPr lang="de-DE" b="0" dirty="0" smtClean="0"/>
              <a:t> </a:t>
            </a:r>
            <a:r>
              <a:rPr lang="de-DE" b="0" dirty="0" err="1" smtClean="0"/>
              <a:t>done</a:t>
            </a:r>
            <a:r>
              <a:rPr lang="de-DE" b="0" dirty="0" smtClean="0"/>
              <a:t> </a:t>
            </a:r>
            <a:r>
              <a:rPr lang="de-DE" b="0" dirty="0" err="1" smtClean="0"/>
              <a:t>make</a:t>
            </a:r>
            <a:r>
              <a:rPr lang="de-DE" b="0" dirty="0" smtClean="0"/>
              <a:t> </a:t>
            </a:r>
            <a:r>
              <a:rPr lang="de-DE" b="0" dirty="0" err="1" smtClean="0"/>
              <a:t>it</a:t>
            </a:r>
            <a:r>
              <a:rPr lang="de-DE" b="0" dirty="0" smtClean="0"/>
              <a:t> </a:t>
            </a:r>
            <a:r>
              <a:rPr lang="de-DE" b="0" dirty="0" err="1" smtClean="0"/>
              <a:t>hard</a:t>
            </a:r>
            <a:r>
              <a:rPr lang="de-DE" b="0" dirty="0" smtClean="0"/>
              <a:t> </a:t>
            </a:r>
            <a:r>
              <a:rPr lang="de-DE" b="0" dirty="0" err="1" smtClean="0"/>
              <a:t>to</a:t>
            </a:r>
            <a:r>
              <a:rPr lang="de-DE" b="0" dirty="0" smtClean="0"/>
              <a:t> </a:t>
            </a:r>
            <a:r>
              <a:rPr lang="de-DE" b="0" dirty="0" err="1" smtClean="0"/>
              <a:t>oversee</a:t>
            </a:r>
            <a:r>
              <a:rPr lang="de-DE" b="0" dirty="0" smtClean="0"/>
              <a:t> </a:t>
            </a:r>
            <a:r>
              <a:rPr lang="de-DE" b="0" dirty="0" err="1" smtClean="0"/>
              <a:t>the</a:t>
            </a:r>
            <a:r>
              <a:rPr lang="de-DE" b="0" dirty="0" smtClean="0"/>
              <a:t> </a:t>
            </a:r>
            <a:r>
              <a:rPr lang="de-DE" b="0" dirty="0" err="1" smtClean="0"/>
              <a:t>implications</a:t>
            </a:r>
            <a:r>
              <a:rPr lang="de-DE" b="0" dirty="0" smtClean="0"/>
              <a:t> </a:t>
            </a:r>
            <a:r>
              <a:rPr lang="de-DE" b="0" dirty="0" err="1" smtClean="0"/>
              <a:t>of</a:t>
            </a:r>
            <a:r>
              <a:rPr lang="de-DE" b="0" dirty="0" smtClean="0"/>
              <a:t> </a:t>
            </a:r>
            <a:r>
              <a:rPr lang="de-DE" b="0" dirty="0" err="1" smtClean="0"/>
              <a:t>further</a:t>
            </a:r>
            <a:r>
              <a:rPr lang="de-DE" b="0" dirty="0" smtClean="0"/>
              <a:t> </a:t>
            </a:r>
            <a:r>
              <a:rPr lang="de-DE" b="0" dirty="0" err="1" smtClean="0"/>
              <a:t>changes</a:t>
            </a:r>
            <a:endParaRPr lang="de-DE" b="0" dirty="0" smtClean="0"/>
          </a:p>
          <a:p>
            <a:pPr lvl="0"/>
            <a:r>
              <a:rPr lang="de-DE" b="0" dirty="0" err="1" smtClean="0"/>
              <a:t>Creating</a:t>
            </a:r>
            <a:r>
              <a:rPr lang="de-DE" b="0" dirty="0" smtClean="0"/>
              <a:t> a </a:t>
            </a:r>
            <a:r>
              <a:rPr lang="de-DE" b="0" dirty="0" err="1" smtClean="0"/>
              <a:t>new</a:t>
            </a:r>
            <a:r>
              <a:rPr lang="de-DE" b="0" dirty="0" smtClean="0"/>
              <a:t> </a:t>
            </a:r>
            <a:r>
              <a:rPr lang="de-DE" b="0" dirty="0" err="1" smtClean="0"/>
              <a:t>draft</a:t>
            </a:r>
            <a:r>
              <a:rPr lang="de-DE" b="0" dirty="0" smtClean="0"/>
              <a:t> </a:t>
            </a:r>
            <a:r>
              <a:rPr lang="de-DE" b="0" dirty="0" err="1" smtClean="0"/>
              <a:t>is</a:t>
            </a:r>
            <a:r>
              <a:rPr lang="de-DE" b="0" dirty="0" smtClean="0"/>
              <a:t> </a:t>
            </a:r>
            <a:r>
              <a:rPr lang="de-DE" b="0" dirty="0" err="1" smtClean="0"/>
              <a:t>overdue</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smtClean="0"/>
              <a:t>Thursday</a:t>
            </a:r>
            <a:r>
              <a:rPr lang="de-DE" sz="3600" dirty="0" smtClean="0"/>
              <a:t> 15 </a:t>
            </a:r>
            <a:r>
              <a:rPr lang="de-DE" sz="3600" dirty="0" err="1" smtClean="0"/>
              <a:t>July</a:t>
            </a:r>
            <a:r>
              <a:rPr lang="de-DE" sz="3600" dirty="0"/>
              <a:t>, </a:t>
            </a:r>
            <a:r>
              <a:rPr lang="de-DE" sz="3600" dirty="0" smtClean="0"/>
              <a:t>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2888795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Relaying comment resolution text in doc. 15-21/0339r3</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106010838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78081442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89979835"/>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smtClean="0"/>
                        <a:t>/ TG </a:t>
                      </a:r>
                      <a:r>
                        <a:rPr lang="de-DE" sz="1800" dirty="0" err="1" smtClean="0"/>
                        <a:t>telcos</a:t>
                      </a:r>
                      <a:r>
                        <a:rPr lang="de-DE" sz="1800" dirty="0" smtClean="0"/>
                        <a:t> on ITU-T </a:t>
                      </a:r>
                      <a:r>
                        <a:rPr lang="de-DE" sz="1800" dirty="0" err="1" smtClean="0"/>
                        <a:t>request</a:t>
                      </a:r>
                      <a:r>
                        <a:rPr lang="de-DE" sz="1800" dirty="0" smtClean="0"/>
                        <a:t> in </a:t>
                      </a:r>
                      <a:r>
                        <a:rPr lang="de-DE" sz="1800" dirty="0" err="1" smtClean="0"/>
                        <a:t>doc</a:t>
                      </a:r>
                      <a:r>
                        <a:rPr lang="de-DE" sz="1800" dirty="0" smtClean="0"/>
                        <a:t>. 18-21/0080r0 </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7747824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95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New </a:t>
            </a:r>
            <a:r>
              <a:rPr lang="de-DE" dirty="0" err="1" smtClean="0"/>
              <a:t>draft</a:t>
            </a:r>
            <a:r>
              <a:rPr lang="de-DE" dirty="0" smtClean="0"/>
              <a:t> D5.0 </a:t>
            </a:r>
            <a:r>
              <a:rPr lang="de-DE" dirty="0" err="1" smtClean="0"/>
              <a:t>is</a:t>
            </a:r>
            <a:r>
              <a:rPr lang="de-DE" dirty="0" smtClean="0"/>
              <a:t> </a:t>
            </a:r>
            <a:r>
              <a:rPr lang="de-DE" dirty="0" err="1" smtClean="0"/>
              <a:t>planned</a:t>
            </a:r>
            <a:r>
              <a:rPr lang="de-DE" dirty="0" smtClean="0"/>
              <a:t> </a:t>
            </a:r>
            <a:r>
              <a:rPr lang="de-DE" dirty="0" err="1" smtClean="0"/>
              <a:t>for</a:t>
            </a:r>
            <a:r>
              <a:rPr lang="de-DE" dirty="0" smtClean="0"/>
              <a:t> Aug. 6</a:t>
            </a:r>
          </a:p>
          <a:p>
            <a:pPr marL="800100" lvl="1"/>
            <a:r>
              <a:rPr lang="de-DE" dirty="0" smtClean="0"/>
              <a:t>D5.0 </a:t>
            </a:r>
            <a:r>
              <a:rPr lang="de-DE" dirty="0" err="1" smtClean="0"/>
              <a:t>may</a:t>
            </a:r>
            <a:r>
              <a:rPr lang="de-DE" dirty="0" smtClean="0"/>
              <a:t> </a:t>
            </a:r>
            <a:r>
              <a:rPr lang="de-DE" dirty="0" err="1" smtClean="0"/>
              <a:t>be</a:t>
            </a:r>
            <a:r>
              <a:rPr lang="de-DE" dirty="0" smtClean="0"/>
              <a:t> a </a:t>
            </a:r>
            <a:r>
              <a:rPr lang="de-DE" dirty="0" err="1" smtClean="0"/>
              <a:t>preliminarly</a:t>
            </a:r>
            <a:r>
              <a:rPr lang="de-DE" dirty="0" smtClean="0"/>
              <a:t> </a:t>
            </a:r>
            <a:r>
              <a:rPr lang="de-DE" dirty="0" err="1" smtClean="0"/>
              <a:t>draft</a:t>
            </a:r>
            <a:endParaRPr lang="de-DE" dirty="0" smtClean="0"/>
          </a:p>
          <a:p>
            <a:pPr marL="800100" lvl="1"/>
            <a:r>
              <a:rPr lang="de-DE" dirty="0" smtClean="0"/>
              <a:t>Editorial </a:t>
            </a:r>
            <a:r>
              <a:rPr lang="de-DE" dirty="0" err="1" smtClean="0"/>
              <a:t>changes</a:t>
            </a:r>
            <a:r>
              <a:rPr lang="de-DE" dirty="0" smtClean="0"/>
              <a:t> </a:t>
            </a:r>
            <a:r>
              <a:rPr lang="de-DE" dirty="0" err="1" smtClean="0"/>
              <a:t>maybe</a:t>
            </a:r>
            <a:r>
              <a:rPr lang="de-DE" dirty="0" smtClean="0"/>
              <a:t> </a:t>
            </a:r>
            <a:r>
              <a:rPr lang="de-DE" dirty="0" err="1" smtClean="0"/>
              <a:t>needed</a:t>
            </a:r>
            <a:r>
              <a:rPr lang="de-DE" dirty="0" smtClean="0"/>
              <a:t> </a:t>
            </a:r>
            <a:r>
              <a:rPr lang="de-DE" dirty="0" err="1" smtClean="0"/>
              <a:t>by</a:t>
            </a:r>
            <a:r>
              <a:rPr lang="de-DE" dirty="0" smtClean="0"/>
              <a:t> CRG </a:t>
            </a:r>
            <a:r>
              <a:rPr lang="de-DE" dirty="0" err="1" smtClean="0"/>
              <a:t>before</a:t>
            </a:r>
            <a:r>
              <a:rPr lang="de-DE" dirty="0" smtClean="0"/>
              <a:t> </a:t>
            </a:r>
            <a:r>
              <a:rPr lang="de-DE" dirty="0" err="1" smtClean="0"/>
              <a:t>recirculation</a:t>
            </a:r>
            <a:r>
              <a:rPr lang="de-DE" dirty="0" smtClean="0"/>
              <a:t> </a:t>
            </a:r>
            <a:r>
              <a:rPr lang="de-DE" dirty="0" smtClean="0">
                <a:sym typeface="Wingdings" panose="05000000000000000000" pitchFamily="2" charset="2"/>
              </a:rPr>
              <a:t> D5.1</a:t>
            </a:r>
            <a:endParaRPr lang="de-DE" dirty="0" smtClean="0"/>
          </a:p>
          <a:p>
            <a:pPr marL="800100" lvl="1"/>
            <a:r>
              <a:rPr lang="de-DE" dirty="0" smtClean="0"/>
              <a:t>Technical </a:t>
            </a:r>
            <a:r>
              <a:rPr lang="de-DE" dirty="0" err="1" smtClean="0"/>
              <a:t>changes</a:t>
            </a:r>
            <a:r>
              <a:rPr lang="de-DE" dirty="0" smtClean="0"/>
              <a:t> will </a:t>
            </a:r>
            <a:r>
              <a:rPr lang="de-DE" dirty="0" err="1" smtClean="0"/>
              <a:t>be</a:t>
            </a:r>
            <a:r>
              <a:rPr lang="de-DE" dirty="0" smtClean="0"/>
              <a:t> </a:t>
            </a:r>
            <a:r>
              <a:rPr lang="de-DE" dirty="0" err="1" smtClean="0"/>
              <a:t>introduced</a:t>
            </a:r>
            <a:r>
              <a:rPr lang="de-DE" dirty="0" smtClean="0"/>
              <a:t> via </a:t>
            </a:r>
            <a:r>
              <a:rPr lang="de-DE" dirty="0" err="1" smtClean="0"/>
              <a:t>recirc</a:t>
            </a:r>
            <a:r>
              <a:rPr lang="de-DE" dirty="0" smtClean="0"/>
              <a:t> </a:t>
            </a:r>
            <a:r>
              <a:rPr lang="de-DE" dirty="0" err="1" smtClean="0"/>
              <a:t>and</a:t>
            </a:r>
            <a:r>
              <a:rPr lang="de-DE" dirty="0" smtClean="0"/>
              <a:t> </a:t>
            </a:r>
            <a:r>
              <a:rPr lang="de-DE" dirty="0" err="1" smtClean="0"/>
              <a:t>comment</a:t>
            </a:r>
            <a:r>
              <a:rPr lang="de-DE" dirty="0" smtClean="0"/>
              <a:t> </a:t>
            </a:r>
            <a:r>
              <a:rPr lang="de-DE" dirty="0" err="1" smtClean="0"/>
              <a:t>resolution</a:t>
            </a:r>
            <a:endParaRPr lang="de-DE" dirty="0" smtClean="0"/>
          </a:p>
          <a:p>
            <a:pPr marL="800100" lvl="1"/>
            <a:r>
              <a:rPr lang="de-DE" dirty="0" smtClean="0"/>
              <a:t>3 </a:t>
            </a:r>
            <a:r>
              <a:rPr lang="de-DE" dirty="0" err="1" smtClean="0"/>
              <a:t>more</a:t>
            </a:r>
            <a:r>
              <a:rPr lang="de-DE" dirty="0" smtClean="0"/>
              <a:t> </a:t>
            </a:r>
            <a:r>
              <a:rPr lang="de-DE" dirty="0" err="1" smtClean="0"/>
              <a:t>recircs</a:t>
            </a:r>
            <a:r>
              <a:rPr lang="de-DE" dirty="0" smtClean="0"/>
              <a:t> </a:t>
            </a:r>
            <a:r>
              <a:rPr lang="de-DE" dirty="0" err="1" smtClean="0"/>
              <a:t>are</a:t>
            </a:r>
            <a:r>
              <a:rPr lang="de-DE" dirty="0" smtClean="0"/>
              <a:t> </a:t>
            </a:r>
            <a:r>
              <a:rPr lang="de-DE" dirty="0" err="1" smtClean="0"/>
              <a:t>expected</a:t>
            </a:r>
            <a:r>
              <a:rPr lang="de-DE" dirty="0" smtClean="0"/>
              <a:t> (3rd w/o </a:t>
            </a:r>
            <a:r>
              <a:rPr lang="de-DE" dirty="0" err="1" smtClean="0"/>
              <a:t>changes</a:t>
            </a:r>
            <a:r>
              <a:rPr lang="de-DE" dirty="0" smtClean="0"/>
              <a:t>)</a:t>
            </a:r>
          </a:p>
          <a:p>
            <a:pPr marL="800100" lvl="1"/>
            <a:r>
              <a:rPr lang="de-DE" dirty="0" smtClean="0"/>
              <a:t>1st  </a:t>
            </a:r>
            <a:r>
              <a:rPr lang="de-DE" dirty="0" err="1" smtClean="0"/>
              <a:t>recirc</a:t>
            </a:r>
            <a:r>
              <a:rPr lang="de-DE" dirty="0" smtClean="0"/>
              <a:t> </a:t>
            </a:r>
            <a:r>
              <a:rPr lang="de-DE" dirty="0" err="1" smtClean="0"/>
              <a:t>finishing</a:t>
            </a:r>
            <a:r>
              <a:rPr lang="de-DE" dirty="0" smtClean="0"/>
              <a:t> end </a:t>
            </a:r>
            <a:r>
              <a:rPr lang="de-DE" dirty="0" err="1" smtClean="0"/>
              <a:t>of</a:t>
            </a:r>
            <a:r>
              <a:rPr lang="de-DE" dirty="0" smtClean="0"/>
              <a:t> August, </a:t>
            </a:r>
            <a:r>
              <a:rPr lang="de-DE" dirty="0" err="1" smtClean="0"/>
              <a:t>resolve</a:t>
            </a:r>
            <a:r>
              <a:rPr lang="de-DE" dirty="0" smtClean="0"/>
              <a:t> </a:t>
            </a:r>
            <a:r>
              <a:rPr lang="de-DE" dirty="0" err="1" smtClean="0"/>
              <a:t>comments</a:t>
            </a:r>
            <a:r>
              <a:rPr lang="de-DE" dirty="0" smtClean="0"/>
              <a:t> in September</a:t>
            </a:r>
          </a:p>
          <a:p>
            <a:pPr marL="800100" lvl="1"/>
            <a:r>
              <a:rPr lang="de-DE" dirty="0" smtClean="0"/>
              <a:t>2nd </a:t>
            </a:r>
            <a:r>
              <a:rPr lang="de-DE" dirty="0" err="1" smtClean="0"/>
              <a:t>recirc</a:t>
            </a:r>
            <a:r>
              <a:rPr lang="de-DE" dirty="0" smtClean="0"/>
              <a:t> in </a:t>
            </a:r>
            <a:r>
              <a:rPr lang="de-DE" dirty="0" err="1" smtClean="0"/>
              <a:t>October</a:t>
            </a:r>
            <a:r>
              <a:rPr lang="de-DE" dirty="0" smtClean="0"/>
              <a:t>, </a:t>
            </a:r>
            <a:r>
              <a:rPr lang="de-DE" dirty="0" err="1" smtClean="0"/>
              <a:t>hopefully</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endParaRPr lang="de-DE" dirty="0" smtClean="0"/>
          </a:p>
          <a:p>
            <a:pPr marL="800100" lvl="1"/>
            <a:r>
              <a:rPr lang="de-DE" dirty="0" smtClean="0"/>
              <a:t>3rd in November (</a:t>
            </a:r>
            <a:r>
              <a:rPr lang="de-DE" dirty="0" err="1" smtClean="0"/>
              <a:t>Plenary</a:t>
            </a:r>
            <a:r>
              <a:rPr lang="de-DE" dirty="0" smtClean="0"/>
              <a:t>)</a:t>
            </a:r>
          </a:p>
          <a:p>
            <a:pPr marL="800100" lvl="1"/>
            <a:r>
              <a:rPr lang="de-DE" dirty="0" smtClean="0"/>
              <a:t>Go </a:t>
            </a:r>
            <a:r>
              <a:rPr lang="de-DE" dirty="0" err="1" smtClean="0"/>
              <a:t>to</a:t>
            </a:r>
            <a:r>
              <a:rPr lang="de-DE" dirty="0" smtClean="0"/>
              <a:t> NESCOM out </a:t>
            </a:r>
            <a:r>
              <a:rPr lang="de-DE" dirty="0" err="1" smtClean="0"/>
              <a:t>of</a:t>
            </a:r>
            <a:r>
              <a:rPr lang="de-DE" dirty="0" smtClean="0"/>
              <a:t> November </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approved</a:t>
            </a:r>
            <a:r>
              <a:rPr lang="de-DE" dirty="0" smtClean="0"/>
              <a:t> 7 </a:t>
            </a:r>
            <a:r>
              <a:rPr lang="de-DE" dirty="0" err="1" smtClean="0"/>
              <a:t>December</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 </a:t>
            </a:r>
            <a:r>
              <a:rPr lang="de-DE" dirty="0" smtClean="0"/>
              <a:t>Aug. 2021</a:t>
            </a:r>
            <a:r>
              <a:rPr lang="de-DE" dirty="0"/>
              <a:t>, 11-13 CET (5-7 ET, </a:t>
            </a:r>
            <a:r>
              <a:rPr lang="de-DE" dirty="0" smtClean="0"/>
              <a:t>18-20 </a:t>
            </a:r>
            <a:r>
              <a:rPr lang="de-DE" dirty="0"/>
              <a:t>KT)</a:t>
            </a:r>
          </a:p>
          <a:p>
            <a:pPr marL="800100" lvl="1"/>
            <a:r>
              <a:rPr lang="de-DE" dirty="0" smtClean="0"/>
              <a:t>9 Aug. 2021</a:t>
            </a:r>
            <a:r>
              <a:rPr lang="de-DE" dirty="0"/>
              <a:t>, 11-13 CET (5-7 ET, </a:t>
            </a:r>
            <a:r>
              <a:rPr lang="de-DE" dirty="0" smtClean="0"/>
              <a:t>18-20 </a:t>
            </a:r>
            <a:r>
              <a:rPr lang="de-DE" dirty="0"/>
              <a:t>KT)</a:t>
            </a:r>
          </a:p>
          <a:p>
            <a:pPr marL="800100" lvl="1"/>
            <a:r>
              <a:rPr lang="de-DE" dirty="0" smtClean="0"/>
              <a:t>16 Aug. </a:t>
            </a:r>
            <a:r>
              <a:rPr lang="de-DE" dirty="0"/>
              <a:t>2021, 11-13 CET (5-7 ET, </a:t>
            </a:r>
            <a:r>
              <a:rPr lang="de-DE" dirty="0" smtClean="0"/>
              <a:t>18-20 </a:t>
            </a:r>
            <a:r>
              <a:rPr lang="de-DE" dirty="0"/>
              <a:t>KT)</a:t>
            </a:r>
          </a:p>
          <a:p>
            <a:pPr marL="800100" lvl="1"/>
            <a:r>
              <a:rPr lang="de-DE" dirty="0" smtClean="0"/>
              <a:t>23 Aug. 2021</a:t>
            </a:r>
            <a:r>
              <a:rPr lang="de-DE" dirty="0"/>
              <a:t>, 11-13 CET (5-7 ET, </a:t>
            </a:r>
            <a:r>
              <a:rPr lang="de-DE" dirty="0" smtClean="0"/>
              <a:t>18-20 </a:t>
            </a:r>
            <a:r>
              <a:rPr lang="de-DE" dirty="0"/>
              <a:t>KT</a:t>
            </a:r>
            <a:r>
              <a:rPr lang="de-DE" dirty="0" smtClean="0"/>
              <a:t>): </a:t>
            </a:r>
            <a:r>
              <a:rPr lang="de-DE" dirty="0" err="1" smtClean="0"/>
              <a:t>joint</a:t>
            </a:r>
            <a:r>
              <a:rPr lang="de-DE" dirty="0" smtClean="0"/>
              <a:t> </a:t>
            </a:r>
            <a:r>
              <a:rPr lang="de-DE" dirty="0" err="1" smtClean="0"/>
              <a:t>meeting</a:t>
            </a:r>
            <a:r>
              <a:rPr lang="de-DE" dirty="0" smtClean="0"/>
              <a:t> </a:t>
            </a:r>
            <a:r>
              <a:rPr lang="de-DE" dirty="0" err="1" smtClean="0"/>
              <a:t>with</a:t>
            </a:r>
            <a:r>
              <a:rPr lang="de-DE" dirty="0" smtClean="0"/>
              <a:t> TG7a on ITU-R </a:t>
            </a:r>
            <a:r>
              <a:rPr lang="de-DE" dirty="0" err="1" smtClean="0"/>
              <a:t>request</a:t>
            </a:r>
            <a:r>
              <a:rPr lang="de-DE" dirty="0" smtClean="0"/>
              <a:t> in </a:t>
            </a:r>
            <a:r>
              <a:rPr lang="de-DE" dirty="0" err="1" smtClean="0"/>
              <a:t>doc</a:t>
            </a:r>
            <a:r>
              <a:rPr lang="de-DE" dirty="0" smtClean="0"/>
              <a:t>. 18-21/0080r0</a:t>
            </a:r>
            <a:endParaRPr lang="de-DE" dirty="0"/>
          </a:p>
          <a:p>
            <a:pPr marL="800100" lvl="1"/>
            <a:r>
              <a:rPr lang="de-DE" dirty="0" smtClean="0"/>
              <a:t>30 Aug. 2021</a:t>
            </a:r>
            <a:r>
              <a:rPr lang="de-DE" dirty="0"/>
              <a:t>, 11-13 CET (5-7 ET, </a:t>
            </a:r>
            <a:r>
              <a:rPr lang="de-DE" dirty="0" smtClean="0"/>
              <a:t>18-20 </a:t>
            </a:r>
            <a:r>
              <a:rPr lang="de-DE" dirty="0"/>
              <a:t>KT</a:t>
            </a:r>
            <a:r>
              <a:rPr lang="de-DE" dirty="0" smtClean="0"/>
              <a:t>)</a:t>
            </a:r>
          </a:p>
          <a:p>
            <a:pPr marL="800100" lvl="1"/>
            <a:r>
              <a:rPr lang="de-DE" dirty="0" smtClean="0"/>
              <a:t>06 Sept 2021, </a:t>
            </a:r>
            <a:r>
              <a:rPr lang="de-DE" dirty="0"/>
              <a:t>11-13 CET (5-7 ET, </a:t>
            </a:r>
            <a:r>
              <a:rPr lang="de-DE" dirty="0" smtClean="0"/>
              <a:t>18-20 </a:t>
            </a:r>
            <a:r>
              <a:rPr lang="de-DE"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15-21/0368r3</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14 </a:t>
            </a:r>
            <a:r>
              <a:rPr lang="de-DE" sz="2000" dirty="0" err="1" smtClean="0"/>
              <a:t>July</a:t>
            </a:r>
            <a:r>
              <a:rPr lang="de-DE" sz="2000" dirty="0" smtClean="0"/>
              <a:t>, 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May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Thursday</a:t>
            </a:r>
            <a:r>
              <a:rPr lang="de-DE" sz="2000" dirty="0" smtClean="0"/>
              <a:t> 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err="1" smtClean="0"/>
              <a:t>doc</a:t>
            </a:r>
            <a:r>
              <a:rPr lang="de-DE" sz="1800" dirty="0" smtClean="0"/>
              <a:t>. 15-21/0339r3</a:t>
            </a:r>
          </a:p>
          <a:p>
            <a:pPr marL="1085850" lvl="1" indent="-342900" algn="just">
              <a:buFont typeface="Arial" panose="020B0604020202020204" pitchFamily="34" charset="0"/>
              <a:buChar char="•"/>
              <a:defRPr/>
            </a:pPr>
            <a:r>
              <a:rPr lang="de-DE" sz="1800" dirty="0" err="1"/>
              <a:t>comments</a:t>
            </a:r>
            <a:r>
              <a:rPr lang="de-DE" sz="1800" dirty="0"/>
              <a:t> </a:t>
            </a:r>
            <a:r>
              <a:rPr lang="de-DE" sz="1800" dirty="0" err="1"/>
              <a:t>resolution</a:t>
            </a:r>
            <a:r>
              <a:rPr lang="de-DE" sz="1800" dirty="0"/>
              <a:t> </a:t>
            </a:r>
            <a:r>
              <a:rPr lang="de-DE" sz="1800" dirty="0" err="1"/>
              <a:t>against</a:t>
            </a:r>
            <a:r>
              <a:rPr lang="de-DE" sz="1800" dirty="0"/>
              <a:t> D4.0</a:t>
            </a:r>
          </a:p>
          <a:p>
            <a:pPr marL="342900" indent="-342900" algn="just">
              <a:buFont typeface="Arial" panose="020B0604020202020204" pitchFamily="34" charset="0"/>
              <a:buChar char="•"/>
              <a:defRPr/>
            </a:pPr>
            <a:r>
              <a:rPr lang="de-DE" sz="2000" dirty="0" err="1" smtClean="0"/>
              <a:t>Tuesday</a:t>
            </a:r>
            <a:r>
              <a:rPr lang="de-DE" sz="2000" dirty="0" smtClean="0"/>
              <a:t> 20 </a:t>
            </a:r>
            <a:r>
              <a:rPr lang="de-DE" sz="2000" dirty="0" err="1" smtClean="0"/>
              <a:t>July</a:t>
            </a:r>
            <a:r>
              <a:rPr lang="de-DE" sz="2000" dirty="0" smtClean="0"/>
              <a:t>, 1-3 </a:t>
            </a:r>
            <a:r>
              <a:rPr lang="de-DE" sz="2000" dirty="0"/>
              <a:t>p.m., PM1</a:t>
            </a:r>
            <a:endParaRPr lang="de-DE" sz="2000" dirty="0" smtClean="0"/>
          </a:p>
          <a:p>
            <a:pPr marL="1085850" lvl="1" indent="-342900" algn="just">
              <a:buFont typeface="Arial" panose="020B0604020202020204" pitchFamily="34" charset="0"/>
              <a:buChar char="•"/>
              <a:defRPr/>
            </a:pPr>
            <a:r>
              <a:rPr lang="de-DE" sz="1800" dirty="0" smtClean="0"/>
              <a:t>finish </a:t>
            </a:r>
            <a:r>
              <a:rPr lang="de-DE" sz="1800" dirty="0" err="1" smtClean="0"/>
              <a:t>comments</a:t>
            </a:r>
            <a:r>
              <a:rPr lang="de-DE" sz="1800" dirty="0" smtClean="0"/>
              <a: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if</a:t>
            </a:r>
            <a:r>
              <a:rPr lang="de-DE" sz="1800" dirty="0" smtClean="0"/>
              <a:t>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smtClean="0"/>
          </a:p>
          <a:p>
            <a:pPr marL="1085850" lvl="1" indent="-342900" algn="just">
              <a:buFont typeface="Arial" panose="020B0604020202020204" pitchFamily="34" charset="0"/>
              <a:buChar char="•"/>
              <a:defRPr/>
            </a:pPr>
            <a:r>
              <a:rPr lang="de-DE" sz="1800" dirty="0" smtClean="0"/>
              <a:t>plan </a:t>
            </a:r>
            <a:r>
              <a:rPr lang="de-DE" sz="1800" dirty="0" err="1"/>
              <a:t>the</a:t>
            </a:r>
            <a:r>
              <a:rPr lang="de-DE" sz="1800" dirty="0"/>
              <a:t> CRG </a:t>
            </a:r>
            <a:r>
              <a:rPr lang="de-DE" sz="1800" dirty="0" err="1" smtClean="0"/>
              <a:t>telcos</a:t>
            </a:r>
            <a:r>
              <a:rPr lang="de-DE" sz="1800" dirty="0" smtClean="0"/>
              <a:t>,</a:t>
            </a:r>
          </a:p>
          <a:p>
            <a:pPr marL="1085850" lvl="1" indent="-342900" algn="just">
              <a:buFont typeface="Arial" panose="020B0604020202020204" pitchFamily="34" charset="0"/>
              <a:buChar char="•"/>
              <a:defRPr/>
            </a:pPr>
            <a:r>
              <a:rPr lang="de-DE" sz="1800" dirty="0" smtClean="0"/>
              <a:t>plan </a:t>
            </a:r>
            <a:r>
              <a:rPr lang="de-DE" sz="1800" dirty="0" err="1" smtClean="0"/>
              <a:t>one</a:t>
            </a:r>
            <a:r>
              <a:rPr lang="de-DE" sz="1800" dirty="0" smtClean="0"/>
              <a:t> </a:t>
            </a:r>
            <a:r>
              <a:rPr lang="de-DE" sz="1800" dirty="0" err="1" smtClean="0"/>
              <a:t>telco</a:t>
            </a:r>
            <a:r>
              <a:rPr lang="de-DE" sz="1800" dirty="0" smtClean="0"/>
              <a:t> </a:t>
            </a:r>
            <a:r>
              <a:rPr lang="de-DE" sz="1800" dirty="0" err="1" smtClean="0"/>
              <a:t>as</a:t>
            </a:r>
            <a:r>
              <a:rPr lang="de-DE" sz="1800" dirty="0" smtClean="0"/>
              <a:t> TG </a:t>
            </a:r>
            <a:r>
              <a:rPr lang="de-DE" sz="1800" dirty="0" err="1" smtClean="0"/>
              <a:t>to</a:t>
            </a:r>
            <a:r>
              <a:rPr lang="de-DE" sz="1800" dirty="0" smtClean="0"/>
              <a:t> </a:t>
            </a:r>
            <a:r>
              <a:rPr lang="de-DE" sz="1800" dirty="0" err="1" smtClean="0"/>
              <a:t>discuss</a:t>
            </a:r>
            <a:r>
              <a:rPr lang="de-DE" sz="1800" dirty="0" smtClean="0"/>
              <a:t> </a:t>
            </a:r>
            <a:r>
              <a:rPr lang="de-DE" sz="1800" dirty="0" err="1" smtClean="0"/>
              <a:t>doc</a:t>
            </a:r>
            <a:r>
              <a:rPr lang="de-DE" sz="1800" dirty="0" smtClean="0"/>
              <a:t>. 18-21/0080r0 </a:t>
            </a:r>
            <a:r>
              <a:rPr lang="de-DE" sz="1800" dirty="0" err="1" smtClean="0"/>
              <a:t>and</a:t>
            </a:r>
            <a:r>
              <a:rPr lang="de-DE" sz="1800" dirty="0" smtClean="0"/>
              <a:t> </a:t>
            </a:r>
            <a:r>
              <a:rPr lang="de-DE" sz="1800" dirty="0" err="1" smtClean="0"/>
              <a:t>invite</a:t>
            </a:r>
            <a:r>
              <a:rPr lang="de-DE" sz="1800" dirty="0" smtClean="0"/>
              <a:t> 802.15 WG</a:t>
            </a:r>
            <a:endParaRPr lang="de-DE" sz="1800" dirty="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14 </a:t>
            </a:r>
            <a:r>
              <a:rPr lang="de-DE" sz="3600" dirty="0" err="1" smtClean="0"/>
              <a:t>July</a:t>
            </a:r>
            <a:r>
              <a:rPr lang="de-DE" sz="3600" dirty="0"/>
              <a:t>,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1301573"/>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smtClean="0"/>
                        <a:t>Motion on </a:t>
                      </a:r>
                      <a:r>
                        <a:rPr lang="de-DE" sz="1800" dirty="0" err="1" smtClean="0"/>
                        <a:t>agenda</a:t>
                      </a:r>
                      <a:r>
                        <a:rPr lang="de-DE" sz="1800" dirty="0" smtClean="0"/>
                        <a:t>, May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Continue comment resolution</a:t>
                      </a:r>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732425042"/>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15-21/0368r1.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May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15-21/0380r0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smtClean="0">
                <a:solidFill>
                  <a:srgbClr val="000000"/>
                </a:solidFill>
                <a:latin typeface="Times New Roman"/>
              </a:rPr>
              <a:t>15-21/0379r2</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p>
          <a:p>
            <a:pPr algn="just">
              <a:buFontTx/>
              <a:buNone/>
            </a:pPr>
            <a:r>
              <a:rPr lang="en-GB" altLang="en-US" dirty="0" smtClean="0">
                <a:sym typeface="Wingdings" panose="05000000000000000000" pitchFamily="2" charset="2"/>
              </a:rPr>
              <a:t>Seconded by	Harry Bims</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1230</Words>
  <Application>Microsoft Office PowerPoint</Application>
  <PresentationFormat>Bildschirmpräsentation (4:3)</PresentationFormat>
  <Paragraphs>238</Paragraphs>
  <Slides>15</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MS PGothic</vt:lpstr>
      <vt:lpstr>MS PGothic</vt:lpstr>
      <vt:lpstr>Arial</vt:lpstr>
      <vt:lpstr>Times New Roman</vt:lpstr>
      <vt:lpstr>Wingdings</vt:lpstr>
      <vt:lpstr>802-11-Submission</vt:lpstr>
      <vt:lpstr>Document</vt:lpstr>
      <vt:lpstr>IEEE 802.15 TG13  Multi-Gbit/s Optical Wireless Communication  July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TG13 Draft Status</vt:lpstr>
      <vt:lpstr>PowerPoint-Präsentation</vt:lpstr>
      <vt:lpstr>PowerPoint-Präsentation</vt:lpstr>
      <vt:lpstr>Plan for finalization of TG13 Spec</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5694</cp:revision>
  <cp:lastPrinted>2014-11-04T15:04:57Z</cp:lastPrinted>
  <dcterms:created xsi:type="dcterms:W3CDTF">2007-04-17T18:10:23Z</dcterms:created>
  <dcterms:modified xsi:type="dcterms:W3CDTF">2021-07-20T18:11:16Z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