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3" r:id="rId4"/>
    <p:sldId id="608" r:id="rId5"/>
    <p:sldId id="708" r:id="rId6"/>
    <p:sldId id="754" r:id="rId7"/>
    <p:sldId id="560" r:id="rId8"/>
    <p:sldId id="846" r:id="rId9"/>
    <p:sldId id="852" r:id="rId10"/>
    <p:sldId id="828" r:id="rId11"/>
    <p:sldId id="856" r:id="rId12"/>
    <p:sldId id="835" r:id="rId13"/>
    <p:sldId id="851" r:id="rId14"/>
    <p:sldId id="853"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109" d="100"/>
          <a:sy n="109" d="100"/>
        </p:scale>
        <p:origin x="221"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-0368-01-0013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a:t>
            </a:r>
            <a:r>
              <a:rPr lang="en-US" altLang="en-US" sz="3000" dirty="0" smtClean="0"/>
              <a:t>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2021-07-14</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4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a:t>
            </a:r>
            <a:r>
              <a:rPr lang="en-US" sz="1800" b="1" dirty="0" smtClean="0"/>
              <a:t>	</a:t>
            </a:r>
            <a:endParaRPr lang="en-US" sz="1800" b="1" dirty="0" smtClean="0"/>
          </a:p>
          <a:p>
            <a:pPr marL="457200" lvl="1" indent="0">
              <a:buNone/>
            </a:pPr>
            <a:r>
              <a:rPr lang="en-US" sz="1800" b="1" dirty="0" smtClean="0"/>
              <a:t>Second</a:t>
            </a:r>
            <a:r>
              <a:rPr lang="en-US" sz="1800" b="1" dirty="0" smtClean="0"/>
              <a:t>:	</a:t>
            </a:r>
            <a:r>
              <a:rPr lang="en-US" sz="1800" b="1" dirty="0" smtClean="0"/>
              <a:t>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314 comments in total (112 technical, 193 editorial, 9 general)</a:t>
            </a:r>
          </a:p>
          <a:p>
            <a:r>
              <a:rPr lang="en-US" b="0" dirty="0" smtClean="0"/>
              <a:t>editorial comments have been worked in and discussed</a:t>
            </a:r>
          </a:p>
          <a:p>
            <a:r>
              <a:rPr lang="en-US" b="0" dirty="0" smtClean="0"/>
              <a:t>31 comments not yet approved (24 technical, 5 editorial, 2 general)</a:t>
            </a:r>
          </a:p>
          <a:p>
            <a:r>
              <a:rPr lang="en-US" b="0" dirty="0" smtClean="0"/>
              <a:t>7 duplicates, 16 assignments are open after first session </a:t>
            </a:r>
            <a:endParaRPr lang="en-US" b="0" dirty="0" smtClean="0"/>
          </a:p>
          <a:p>
            <a:pPr lvl="0"/>
            <a:r>
              <a:rPr lang="de-DE" b="0" dirty="0" smtClean="0"/>
              <a:t>Comment </a:t>
            </a:r>
            <a:r>
              <a:rPr lang="de-DE" b="0" dirty="0" err="1" smtClean="0"/>
              <a:t>resolution</a:t>
            </a:r>
            <a:r>
              <a:rPr lang="de-DE" b="0" dirty="0" smtClean="0"/>
              <a:t> </a:t>
            </a:r>
            <a:r>
              <a:rPr lang="de-DE" b="0" dirty="0" err="1" smtClean="0"/>
              <a:t>continues</a:t>
            </a:r>
            <a:r>
              <a:rPr lang="de-DE" b="0" dirty="0" smtClean="0"/>
              <a:t> </a:t>
            </a:r>
            <a:r>
              <a:rPr lang="de-DE" b="0" dirty="0" err="1" smtClean="0"/>
              <a:t>during</a:t>
            </a:r>
            <a:r>
              <a:rPr lang="de-DE" b="0" dirty="0" smtClean="0"/>
              <a:t> </a:t>
            </a:r>
            <a:r>
              <a:rPr lang="de-DE" b="0" dirty="0" err="1" smtClean="0"/>
              <a:t>this</a:t>
            </a:r>
            <a:r>
              <a:rPr lang="de-DE" b="0" dirty="0" smtClean="0"/>
              <a:t> </a:t>
            </a:r>
            <a:r>
              <a:rPr lang="de-DE" b="0" dirty="0" err="1" smtClean="0"/>
              <a:t>meeting</a:t>
            </a:r>
            <a:endParaRPr lang="de-DE" b="0" dirty="0" smtClean="0"/>
          </a:p>
          <a:p>
            <a:pPr lvl="0"/>
            <a:r>
              <a:rPr lang="de-DE" b="0" dirty="0" smtClean="0"/>
              <a:t>The </a:t>
            </a:r>
            <a:r>
              <a:rPr lang="de-DE" b="0" dirty="0" err="1" smtClean="0"/>
              <a:t>changes</a:t>
            </a:r>
            <a:r>
              <a:rPr lang="de-DE" b="0" dirty="0" smtClean="0"/>
              <a:t> </a:t>
            </a:r>
            <a:r>
              <a:rPr lang="de-DE" b="0" dirty="0" err="1" smtClean="0"/>
              <a:t>already</a:t>
            </a:r>
            <a:r>
              <a:rPr lang="de-DE" b="0" dirty="0" smtClean="0"/>
              <a:t> </a:t>
            </a:r>
            <a:r>
              <a:rPr lang="de-DE" b="0" dirty="0" err="1" smtClean="0"/>
              <a:t>done</a:t>
            </a:r>
            <a:r>
              <a:rPr lang="de-DE" b="0" dirty="0" smtClean="0"/>
              <a:t> </a:t>
            </a:r>
            <a:r>
              <a:rPr lang="de-DE" b="0" dirty="0" err="1" smtClean="0"/>
              <a:t>make</a:t>
            </a:r>
            <a:r>
              <a:rPr lang="de-DE" b="0" dirty="0" smtClean="0"/>
              <a:t> </a:t>
            </a:r>
            <a:r>
              <a:rPr lang="de-DE" b="0" dirty="0" err="1" smtClean="0"/>
              <a:t>it</a:t>
            </a:r>
            <a:r>
              <a:rPr lang="de-DE" b="0" dirty="0" smtClean="0"/>
              <a:t> </a:t>
            </a:r>
            <a:r>
              <a:rPr lang="de-DE" b="0" dirty="0" err="1" smtClean="0"/>
              <a:t>hard</a:t>
            </a:r>
            <a:r>
              <a:rPr lang="de-DE" b="0" dirty="0" smtClean="0"/>
              <a:t> </a:t>
            </a:r>
            <a:r>
              <a:rPr lang="de-DE" b="0" dirty="0" err="1" smtClean="0"/>
              <a:t>to</a:t>
            </a:r>
            <a:r>
              <a:rPr lang="de-DE" b="0" dirty="0" smtClean="0"/>
              <a:t> </a:t>
            </a:r>
            <a:r>
              <a:rPr lang="de-DE" b="0" dirty="0" err="1" smtClean="0"/>
              <a:t>oversee</a:t>
            </a:r>
            <a:r>
              <a:rPr lang="de-DE" b="0" dirty="0" smtClean="0"/>
              <a:t> </a:t>
            </a:r>
            <a:r>
              <a:rPr lang="de-DE" b="0" dirty="0" err="1" smtClean="0"/>
              <a:t>the</a:t>
            </a:r>
            <a:r>
              <a:rPr lang="de-DE" b="0" dirty="0" smtClean="0"/>
              <a:t> </a:t>
            </a:r>
            <a:r>
              <a:rPr lang="de-DE" b="0" dirty="0" err="1" smtClean="0"/>
              <a:t>implications</a:t>
            </a:r>
            <a:r>
              <a:rPr lang="de-DE" b="0" dirty="0" smtClean="0"/>
              <a:t> </a:t>
            </a:r>
            <a:r>
              <a:rPr lang="de-DE" b="0" dirty="0" err="1" smtClean="0"/>
              <a:t>of</a:t>
            </a:r>
            <a:r>
              <a:rPr lang="de-DE" b="0" dirty="0" smtClean="0"/>
              <a:t> </a:t>
            </a:r>
            <a:r>
              <a:rPr lang="de-DE" b="0" dirty="0" err="1" smtClean="0"/>
              <a:t>further</a:t>
            </a:r>
            <a:r>
              <a:rPr lang="de-DE" b="0" dirty="0" smtClean="0"/>
              <a:t> </a:t>
            </a:r>
            <a:r>
              <a:rPr lang="de-DE" b="0" dirty="0" err="1" smtClean="0"/>
              <a:t>changes</a:t>
            </a:r>
            <a:endParaRPr lang="de-DE" b="0" dirty="0" smtClean="0"/>
          </a:p>
          <a:p>
            <a:pPr lvl="0"/>
            <a:r>
              <a:rPr lang="de-DE" b="0" dirty="0" err="1" smtClean="0"/>
              <a:t>Creating</a:t>
            </a:r>
            <a:r>
              <a:rPr lang="de-DE" b="0" dirty="0" smtClean="0"/>
              <a:t> a </a:t>
            </a:r>
            <a:r>
              <a:rPr lang="de-DE" b="0" dirty="0" err="1" smtClean="0"/>
              <a:t>new</a:t>
            </a:r>
            <a:r>
              <a:rPr lang="de-DE" b="0" dirty="0" smtClean="0"/>
              <a:t> </a:t>
            </a:r>
            <a:r>
              <a:rPr lang="de-DE" b="0" dirty="0" err="1" smtClean="0"/>
              <a:t>draft</a:t>
            </a:r>
            <a:r>
              <a:rPr lang="de-DE" b="0" dirty="0" smtClean="0"/>
              <a:t> </a:t>
            </a:r>
            <a:r>
              <a:rPr lang="de-DE" b="0" dirty="0" err="1" smtClean="0"/>
              <a:t>is</a:t>
            </a:r>
            <a:r>
              <a:rPr lang="de-DE" b="0" dirty="0" smtClean="0"/>
              <a:t> </a:t>
            </a:r>
            <a:r>
              <a:rPr lang="de-DE" b="0" dirty="0" err="1" smtClean="0"/>
              <a:t>overdue</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de-DE" sz="3600" dirty="0" err="1"/>
              <a:t>Monday</a:t>
            </a:r>
            <a:r>
              <a:rPr lang="de-DE" sz="3600" dirty="0"/>
              <a:t> </a:t>
            </a:r>
            <a:r>
              <a:rPr lang="de-DE" sz="3600" dirty="0" smtClean="0"/>
              <a:t>15 </a:t>
            </a:r>
            <a:r>
              <a:rPr lang="de-DE" sz="3600" dirty="0" err="1" smtClean="0"/>
              <a:t>July</a:t>
            </a:r>
            <a:r>
              <a:rPr lang="de-DE" sz="3600" dirty="0"/>
              <a:t>, </a:t>
            </a:r>
            <a:r>
              <a:rPr lang="de-DE" sz="3600" dirty="0" smtClean="0"/>
              <a:t>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22852329"/>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err="1" smtClean="0"/>
                        <a:t>Ralaying</a:t>
                      </a:r>
                      <a:r>
                        <a:rPr lang="en-US" altLang="en-US" sz="1800" baseline="0" dirty="0" smtClean="0"/>
                        <a:t> comment resolution text in doc. 15-339/0339r3</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10601083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a:t>
            </a:r>
            <a:r>
              <a:rPr lang="en-US" altLang="en-US" sz="3600" dirty="0" smtClean="0"/>
              <a:t>, </a:t>
            </a:r>
            <a:r>
              <a:rPr lang="en-US" altLang="en-US" sz="3600" dirty="0" smtClean="0"/>
              <a:t>July 20, 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37789948"/>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Planning</a:t>
                      </a:r>
                      <a:r>
                        <a:rPr lang="de-DE" sz="1800" dirty="0" smtClean="0"/>
                        <a:t> </a:t>
                      </a:r>
                      <a:r>
                        <a:rPr lang="de-DE" sz="1800" dirty="0" err="1" smtClean="0"/>
                        <a:t>of</a:t>
                      </a:r>
                      <a:r>
                        <a:rPr lang="de-DE" sz="1800" dirty="0" smtClean="0"/>
                        <a:t> CRG </a:t>
                      </a:r>
                      <a:r>
                        <a:rPr lang="de-DE" sz="1800" dirty="0" err="1" smtClean="0"/>
                        <a:t>telcos</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7747824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95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b="0" dirty="0" smtClean="0"/>
              <a:t>26 </a:t>
            </a:r>
            <a:r>
              <a:rPr lang="de-DE" b="0" dirty="0" err="1" smtClean="0"/>
              <a:t>July</a:t>
            </a:r>
            <a:r>
              <a:rPr lang="de-DE" b="0" dirty="0" smtClean="0"/>
              <a:t> </a:t>
            </a:r>
            <a:r>
              <a:rPr lang="de-DE" b="0" dirty="0" smtClean="0"/>
              <a:t>2021, 11-13 CET (5-7 ET, 19-21 KT)</a:t>
            </a:r>
          </a:p>
          <a:p>
            <a:pPr marL="800100" lvl="1"/>
            <a:r>
              <a:rPr lang="de-DE" dirty="0" smtClean="0"/>
              <a:t>2 Aug. 2021</a:t>
            </a:r>
            <a:r>
              <a:rPr lang="de-DE" dirty="0"/>
              <a:t>, 11-13 CET (5-7 ET, 19-21 KT)</a:t>
            </a:r>
          </a:p>
          <a:p>
            <a:pPr marL="800100" lvl="1"/>
            <a:r>
              <a:rPr lang="de-DE" dirty="0" smtClean="0"/>
              <a:t>9 Aug. 2021</a:t>
            </a:r>
            <a:r>
              <a:rPr lang="de-DE" dirty="0"/>
              <a:t>, 11-13 CET (5-7 ET, 19-21 KT)</a:t>
            </a:r>
          </a:p>
          <a:p>
            <a:pPr marL="800100" lvl="1"/>
            <a:r>
              <a:rPr lang="de-DE" dirty="0" smtClean="0"/>
              <a:t>16 Aug. </a:t>
            </a:r>
            <a:r>
              <a:rPr lang="de-DE" dirty="0"/>
              <a:t>2021, 11-13 CET (5-7 ET, 19-21 KT)</a:t>
            </a:r>
          </a:p>
          <a:p>
            <a:pPr marL="800100" lvl="1"/>
            <a:r>
              <a:rPr lang="de-DE" dirty="0" smtClean="0"/>
              <a:t>23 Aug. 2021</a:t>
            </a:r>
            <a:r>
              <a:rPr lang="de-DE" dirty="0"/>
              <a:t>, 11-13 CET (5-7 ET, 19-21 KT)</a:t>
            </a:r>
          </a:p>
          <a:p>
            <a:pPr marL="800100" lvl="1"/>
            <a:r>
              <a:rPr lang="de-DE" dirty="0" smtClean="0"/>
              <a:t>30 Aug. 2021</a:t>
            </a:r>
            <a:r>
              <a:rPr lang="de-DE" dirty="0"/>
              <a:t>, 11-13 CET (5-7 ET, 19-21 KT</a:t>
            </a:r>
            <a:r>
              <a:rPr lang="de-DE" dirty="0" smtClean="0"/>
              <a:t>)</a:t>
            </a:r>
          </a:p>
          <a:p>
            <a:pPr marL="800100" lvl="1"/>
            <a:r>
              <a:rPr lang="de-DE" dirty="0" smtClean="0"/>
              <a:t>06 Sept </a:t>
            </a:r>
            <a:r>
              <a:rPr lang="de-DE" dirty="0" smtClean="0"/>
              <a:t>2021, </a:t>
            </a:r>
            <a:r>
              <a:rPr lang="de-DE" dirty="0"/>
              <a:t>11-13 CET (5-7 ET, 19-21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July </a:t>
            </a:r>
            <a:r>
              <a:rPr lang="en-US" altLang="en-US" dirty="0" smtClean="0"/>
              <a:t>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a:t>
            </a:r>
            <a:r>
              <a:rPr lang="en-US" altLang="en-US" kern="0" dirty="0" smtClean="0"/>
              <a:t>rights </a:t>
            </a:r>
            <a:r>
              <a:rPr lang="en-US" altLang="en-US" kern="0" dirty="0" smtClean="0"/>
              <a:t>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15-21/0368r1</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meeting</a:t>
            </a:r>
            <a:r>
              <a:rPr lang="de-DE" sz="2000" dirty="0" smtClean="0"/>
              <a:t>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a:t>
            </a:r>
            <a:r>
              <a:rPr lang="de-DE" sz="2000" dirty="0" smtClean="0"/>
              <a:t>14 </a:t>
            </a:r>
            <a:r>
              <a:rPr lang="de-DE" sz="2000" dirty="0" err="1" smtClean="0"/>
              <a:t>July</a:t>
            </a:r>
            <a:r>
              <a:rPr lang="de-DE" sz="2000" dirty="0" smtClean="0"/>
              <a:t>, </a:t>
            </a:r>
            <a:r>
              <a:rPr lang="de-DE" sz="2000" dirty="0" smtClean="0"/>
              <a:t>1-3 p.m., PM1</a:t>
            </a:r>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a:t>
            </a:r>
            <a:r>
              <a:rPr lang="de-DE" sz="1800" dirty="0" smtClean="0"/>
              <a:t>May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smtClean="0"/>
              <a:t>Plan </a:t>
            </a:r>
            <a:r>
              <a:rPr lang="de-DE" sz="1800" dirty="0" err="1" smtClean="0"/>
              <a:t>the</a:t>
            </a:r>
            <a:r>
              <a:rPr lang="de-DE" sz="1800" dirty="0" smtClean="0"/>
              <a:t> CRG </a:t>
            </a:r>
            <a:r>
              <a:rPr lang="de-DE" sz="1800" dirty="0" err="1"/>
              <a:t>telcos</a:t>
            </a:r>
            <a:endParaRPr lang="de-DE" sz="1800" dirty="0"/>
          </a:p>
          <a:p>
            <a:pPr marL="1085850" lvl="1" indent="-342900" algn="just">
              <a:buFont typeface="Arial" panose="020B0604020202020204" pitchFamily="34" charset="0"/>
              <a:buChar char="•"/>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Thursday</a:t>
            </a:r>
            <a:r>
              <a:rPr lang="de-DE" sz="2000" dirty="0" smtClean="0"/>
              <a:t> 15 </a:t>
            </a:r>
            <a:r>
              <a:rPr lang="de-DE" sz="2000" dirty="0" err="1" smtClean="0"/>
              <a:t>July</a:t>
            </a:r>
            <a:r>
              <a:rPr lang="de-DE" sz="2000" dirty="0" smtClean="0"/>
              <a:t>, </a:t>
            </a:r>
            <a:r>
              <a:rPr lang="de-DE" sz="2000" dirty="0"/>
              <a:t>1-3 p.m., PM1</a:t>
            </a:r>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342900" indent="-342900" algn="just">
              <a:buFont typeface="Arial" panose="020B0604020202020204" pitchFamily="34" charset="0"/>
              <a:buChar char="•"/>
              <a:defRPr/>
            </a:pPr>
            <a:r>
              <a:rPr lang="de-DE" sz="2000" dirty="0" err="1" smtClean="0"/>
              <a:t>Tuesday</a:t>
            </a:r>
            <a:r>
              <a:rPr lang="de-DE" sz="2000" dirty="0" smtClean="0"/>
              <a:t> </a:t>
            </a:r>
            <a:r>
              <a:rPr lang="de-DE" sz="2000" dirty="0" smtClean="0"/>
              <a:t>20 </a:t>
            </a:r>
            <a:r>
              <a:rPr lang="de-DE" sz="2000" dirty="0" err="1" smtClean="0"/>
              <a:t>July</a:t>
            </a:r>
            <a:r>
              <a:rPr lang="de-DE" sz="2000" dirty="0" smtClean="0"/>
              <a:t>, </a:t>
            </a:r>
            <a:r>
              <a:rPr lang="de-DE" sz="2000" dirty="0" smtClean="0"/>
              <a:t>1-3 </a:t>
            </a:r>
            <a:r>
              <a:rPr lang="de-DE" sz="2000" dirty="0"/>
              <a:t>p.m., PM1</a:t>
            </a:r>
            <a:endParaRPr lang="de-DE" sz="2000" dirty="0" smtClean="0"/>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smtClean="0"/>
              <a:t>Start </a:t>
            </a:r>
            <a:r>
              <a:rPr lang="de-DE" sz="1800" dirty="0" err="1" smtClean="0"/>
              <a:t>recirculation</a:t>
            </a:r>
            <a:r>
              <a:rPr lang="de-DE" sz="1800" dirty="0" smtClean="0"/>
              <a:t>, </a:t>
            </a:r>
            <a:r>
              <a:rPr lang="de-DE" sz="1800" dirty="0" err="1" smtClean="0"/>
              <a:t>if</a:t>
            </a:r>
            <a:r>
              <a:rPr lang="de-DE" sz="1800" dirty="0" smtClean="0"/>
              <a:t> </a:t>
            </a:r>
            <a:r>
              <a:rPr lang="de-DE" sz="1800" dirty="0" err="1" smtClean="0"/>
              <a:t>possible</a:t>
            </a:r>
            <a:endParaRPr lang="de-DE" sz="1800" dirty="0" smtClean="0"/>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a:t>
            </a:r>
            <a:r>
              <a:rPr lang="de-DE" sz="3600" dirty="0" smtClean="0"/>
              <a:t>14 </a:t>
            </a:r>
            <a:r>
              <a:rPr lang="de-DE" sz="3600" dirty="0" err="1" smtClean="0"/>
              <a:t>July</a:t>
            </a:r>
            <a:r>
              <a:rPr lang="de-DE" sz="3600" dirty="0"/>
              <a:t>, 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11301573"/>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smtClean="0"/>
                        <a:t>Motion </a:t>
                      </a:r>
                      <a:r>
                        <a:rPr lang="de-DE" sz="1800" dirty="0" smtClean="0"/>
                        <a:t>on </a:t>
                      </a:r>
                      <a:r>
                        <a:rPr lang="de-DE" sz="1800" dirty="0" err="1" smtClean="0"/>
                        <a:t>agenda</a:t>
                      </a:r>
                      <a:r>
                        <a:rPr lang="de-DE" sz="1800" dirty="0" smtClean="0"/>
                        <a:t>, May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Continue comment resolution</a:t>
                      </a:r>
                      <a:endParaRPr lang="en-GB" altLang="en-US" sz="1800" dirty="0" smtClean="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732425042"/>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doc. </a:t>
            </a:r>
            <a:r>
              <a:rPr lang="en-GB" altLang="en-US" dirty="0" smtClean="0">
                <a:sym typeface="Wingdings" panose="05000000000000000000" pitchFamily="2" charset="2"/>
              </a:rPr>
              <a:t>15-21/0368r1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Tuncer Baykas</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Kai Lennert Bober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a:t>
            </a:r>
            <a:r>
              <a:rPr lang="en-GB" altLang="en-US" dirty="0" smtClean="0">
                <a:sym typeface="Wingdings" panose="05000000000000000000" pitchFamily="2" charset="2"/>
              </a:rPr>
              <a:t>May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15-21/0380r0 </a:t>
            </a:r>
            <a:r>
              <a:rPr lang="en-GB" altLang="en-US" dirty="0">
                <a:solidFill>
                  <a:srgbClr val="000000"/>
                </a:solidFill>
                <a:latin typeface="Times New Roman"/>
              </a:rPr>
              <a:t>and </a:t>
            </a: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a:solidFill>
                  <a:srgbClr val="000000"/>
                </a:solidFill>
                <a:latin typeface="Times New Roman"/>
              </a:rPr>
              <a:t>in </a:t>
            </a:r>
            <a:r>
              <a:rPr lang="en-GB" altLang="en-US" dirty="0" smtClean="0">
                <a:solidFill>
                  <a:srgbClr val="000000"/>
                </a:solidFill>
                <a:latin typeface="Times New Roman"/>
              </a:rPr>
              <a:t>docs. </a:t>
            </a:r>
            <a:r>
              <a:rPr lang="en-GB" altLang="en-US" dirty="0" smtClean="0">
                <a:solidFill>
                  <a:srgbClr val="000000"/>
                </a:solidFill>
                <a:latin typeface="Times New Roman"/>
              </a:rPr>
              <a:t>15-21/0379r1</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Tuncer Baykas</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Harry Bims</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1110</Words>
  <Application>Microsoft Office PowerPoint</Application>
  <PresentationFormat>Bildschirmpräsentation (4:3)</PresentationFormat>
  <Paragraphs>225</Paragraphs>
  <Slides>14</Slides>
  <Notes>11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TG13 Draft Status</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5682</cp:revision>
  <cp:lastPrinted>2014-11-04T15:04:57Z</cp:lastPrinted>
  <dcterms:created xsi:type="dcterms:W3CDTF">2007-04-17T18:10:23Z</dcterms:created>
  <dcterms:modified xsi:type="dcterms:W3CDTF">2021-07-15T06:49:26Z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