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754" r:id="rId7"/>
    <p:sldId id="560" r:id="rId8"/>
    <p:sldId id="846" r:id="rId9"/>
    <p:sldId id="852" r:id="rId10"/>
    <p:sldId id="853" r:id="rId11"/>
    <p:sldId id="828" r:id="rId12"/>
    <p:sldId id="856" r:id="rId13"/>
    <p:sldId id="835" r:id="rId14"/>
    <p:sldId id="85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109" d="100"/>
          <a:sy n="109" d="100"/>
        </p:scale>
        <p:origin x="221"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-0368-00-0013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2021-05-11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3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b="0" dirty="0" smtClean="0"/>
              <a:t>26 </a:t>
            </a:r>
            <a:r>
              <a:rPr lang="de-DE" b="0" dirty="0" err="1" smtClean="0"/>
              <a:t>July</a:t>
            </a:r>
            <a:r>
              <a:rPr lang="de-DE" b="0" dirty="0" smtClean="0"/>
              <a:t> </a:t>
            </a:r>
            <a:r>
              <a:rPr lang="de-DE" b="0" dirty="0" smtClean="0"/>
              <a:t>2021, 11-13 CET (5-7 ET, 19-21 KT)</a:t>
            </a:r>
          </a:p>
          <a:p>
            <a:pPr marL="800100" lvl="1"/>
            <a:r>
              <a:rPr lang="de-DE" dirty="0" smtClean="0"/>
              <a:t>2 Aug. 2021</a:t>
            </a:r>
            <a:r>
              <a:rPr lang="de-DE" dirty="0"/>
              <a:t>, 11-13 CET (5-7 ET, 19-21 KT)</a:t>
            </a:r>
          </a:p>
          <a:p>
            <a:pPr marL="800100" lvl="1"/>
            <a:r>
              <a:rPr lang="de-DE" dirty="0" smtClean="0"/>
              <a:t>9 Aug. 2021</a:t>
            </a:r>
            <a:r>
              <a:rPr lang="de-DE" dirty="0"/>
              <a:t>, 11-13 CET (5-7 ET, 19-21 KT)</a:t>
            </a:r>
          </a:p>
          <a:p>
            <a:pPr marL="800100" lvl="1"/>
            <a:r>
              <a:rPr lang="de-DE" dirty="0" smtClean="0"/>
              <a:t>16 Aug. </a:t>
            </a:r>
            <a:r>
              <a:rPr lang="de-DE" dirty="0"/>
              <a:t>2021, 11-13 CET (5-7 ET, 19-21 KT)</a:t>
            </a:r>
          </a:p>
          <a:p>
            <a:pPr marL="800100" lvl="1"/>
            <a:r>
              <a:rPr lang="de-DE" dirty="0" smtClean="0"/>
              <a:t>23 Aug. 2021</a:t>
            </a:r>
            <a:r>
              <a:rPr lang="de-DE" dirty="0"/>
              <a:t>, 11-13 CET (5-7 ET, 19-21 KT)</a:t>
            </a:r>
          </a:p>
          <a:p>
            <a:pPr marL="800100" lvl="1"/>
            <a:r>
              <a:rPr lang="de-DE" dirty="0" smtClean="0"/>
              <a:t>30 Aug. 2021</a:t>
            </a:r>
            <a:r>
              <a:rPr lang="de-DE" dirty="0"/>
              <a:t>, 11-13 CET (5-7 ET, 19-21 KT</a:t>
            </a:r>
            <a:r>
              <a:rPr lang="de-DE" dirty="0" smtClean="0"/>
              <a:t>)</a:t>
            </a:r>
          </a:p>
          <a:p>
            <a:pPr marL="800100" lvl="1"/>
            <a:r>
              <a:rPr lang="de-DE" dirty="0" smtClean="0"/>
              <a:t>06 Sept </a:t>
            </a:r>
            <a:r>
              <a:rPr lang="de-DE" dirty="0" smtClean="0"/>
              <a:t>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endParaRPr lang="en-US" sz="1800" b="1" dirty="0" smtClean="0"/>
          </a:p>
          <a:p>
            <a:pPr marL="457200" lvl="1" indent="0">
              <a:buNone/>
            </a:pPr>
            <a:r>
              <a:rPr lang="en-US" sz="1800" b="1" dirty="0" smtClean="0"/>
              <a:t>Second</a:t>
            </a:r>
            <a:r>
              <a:rPr lang="en-US" sz="1800" b="1" dirty="0" smtClean="0"/>
              <a:t>: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314 comments in total (112 technical, 193 editorial, 9 general)</a:t>
            </a:r>
          </a:p>
          <a:p>
            <a:r>
              <a:rPr lang="en-US" b="0" dirty="0" smtClean="0"/>
              <a:t>editorial comments have been worked in and discussed</a:t>
            </a:r>
          </a:p>
          <a:p>
            <a:r>
              <a:rPr lang="en-US" b="0" dirty="0" smtClean="0"/>
              <a:t>xx </a:t>
            </a:r>
            <a:r>
              <a:rPr lang="en-US" b="0" dirty="0" smtClean="0"/>
              <a:t>technical comments are still assigned waiting for inputs</a:t>
            </a:r>
          </a:p>
          <a:p>
            <a:r>
              <a:rPr lang="en-US" b="0" dirty="0" smtClean="0"/>
              <a:t>xx </a:t>
            </a:r>
            <a:r>
              <a:rPr lang="en-US" b="0" dirty="0" smtClean="0"/>
              <a:t>by TE, </a:t>
            </a:r>
            <a:r>
              <a:rPr lang="en-US" b="0" dirty="0" smtClean="0"/>
              <a:t>xx </a:t>
            </a:r>
            <a:r>
              <a:rPr lang="en-US" b="0" dirty="0" smtClean="0"/>
              <a:t>by others</a:t>
            </a:r>
          </a:p>
          <a:p>
            <a:pPr lvl="0"/>
            <a:r>
              <a:rPr lang="de-DE" b="0" dirty="0" smtClean="0"/>
              <a:t>Comment </a:t>
            </a:r>
            <a:r>
              <a:rPr lang="de-DE" b="0" dirty="0" err="1" smtClean="0"/>
              <a:t>resolution</a:t>
            </a:r>
            <a:r>
              <a:rPr lang="de-DE" b="0" dirty="0" smtClean="0"/>
              <a:t> </a:t>
            </a:r>
            <a:r>
              <a:rPr lang="de-DE" b="0" dirty="0" err="1" smtClean="0"/>
              <a:t>continues</a:t>
            </a:r>
            <a:r>
              <a:rPr lang="de-DE" b="0" dirty="0" smtClean="0"/>
              <a:t> </a:t>
            </a:r>
            <a:r>
              <a:rPr lang="de-DE" b="0" dirty="0" err="1" smtClean="0"/>
              <a:t>during</a:t>
            </a:r>
            <a:r>
              <a:rPr lang="de-DE" b="0" dirty="0" smtClean="0"/>
              <a:t> </a:t>
            </a:r>
            <a:r>
              <a:rPr lang="de-DE" b="0" dirty="0" err="1" smtClean="0"/>
              <a:t>this</a:t>
            </a:r>
            <a:r>
              <a:rPr lang="de-DE" b="0" dirty="0" smtClean="0"/>
              <a:t> </a:t>
            </a:r>
            <a:r>
              <a:rPr lang="de-DE" b="0" dirty="0" err="1" smtClean="0"/>
              <a:t>meeting</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a:t>Monday</a:t>
            </a:r>
            <a:r>
              <a:rPr lang="de-DE" sz="3600" dirty="0"/>
              <a:t> </a:t>
            </a:r>
            <a:r>
              <a:rPr lang="de-DE" sz="3600" dirty="0" smtClean="0"/>
              <a:t>15 </a:t>
            </a:r>
            <a:r>
              <a:rPr lang="de-DE" sz="3600" dirty="0" err="1" smtClean="0"/>
              <a:t>July</a:t>
            </a:r>
            <a:r>
              <a:rPr lang="de-DE" sz="3600" dirty="0"/>
              <a:t>, </a:t>
            </a:r>
            <a:r>
              <a:rPr lang="de-DE" sz="3600" dirty="0" smtClean="0"/>
              <a:t>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77224571"/>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a:t>
            </a:r>
            <a:r>
              <a:rPr lang="en-US" altLang="en-US" sz="3600" dirty="0" smtClean="0"/>
              <a:t>, </a:t>
            </a:r>
            <a:r>
              <a:rPr lang="en-US" altLang="en-US" sz="3600" dirty="0" smtClean="0"/>
              <a:t>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2806950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a:t>
            </a:r>
            <a:r>
              <a:rPr lang="en-US" altLang="en-US" dirty="0" smtClean="0"/>
              <a:t>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15-21/0368r1</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a:t>
            </a:r>
            <a:r>
              <a:rPr lang="de-DE" sz="2000" dirty="0" smtClean="0"/>
              <a:t>14 </a:t>
            </a:r>
            <a:r>
              <a:rPr lang="de-DE" sz="2000" dirty="0" err="1" smtClean="0"/>
              <a:t>July</a:t>
            </a:r>
            <a:r>
              <a:rPr lang="de-DE" sz="2000" dirty="0" smtClean="0"/>
              <a:t>, </a:t>
            </a:r>
            <a:r>
              <a:rPr lang="de-DE" sz="2000" dirty="0" smtClean="0"/>
              <a:t>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err="1" smtClean="0"/>
              <a:t>Planning</a:t>
            </a:r>
            <a:r>
              <a:rPr lang="de-DE" sz="1800" dirty="0" smtClean="0"/>
              <a:t> </a:t>
            </a:r>
            <a:r>
              <a:rPr lang="de-DE" sz="1800" dirty="0" err="1" smtClean="0"/>
              <a:t>of</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Monday</a:t>
            </a:r>
            <a:r>
              <a:rPr lang="de-DE" sz="2000" dirty="0" smtClean="0"/>
              <a:t> </a:t>
            </a:r>
            <a:r>
              <a:rPr lang="de-DE" sz="2000" dirty="0" smtClean="0"/>
              <a:t>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200" dirty="0" err="1" smtClean="0"/>
              <a:t>Tuesday</a:t>
            </a:r>
            <a:r>
              <a:rPr lang="de-DE" sz="2200" dirty="0" smtClean="0"/>
              <a:t> </a:t>
            </a:r>
            <a:r>
              <a:rPr lang="de-DE" sz="2200" dirty="0" smtClean="0"/>
              <a:t>20 </a:t>
            </a:r>
            <a:r>
              <a:rPr lang="de-DE" sz="2200" dirty="0" err="1" smtClean="0"/>
              <a:t>July</a:t>
            </a:r>
            <a:r>
              <a:rPr lang="de-DE" sz="2200" dirty="0" smtClean="0"/>
              <a:t>, </a:t>
            </a:r>
            <a:r>
              <a:rPr lang="de-DE" dirty="0" smtClean="0"/>
              <a:t>1-3 </a:t>
            </a:r>
            <a:r>
              <a:rPr lang="de-DE" dirty="0"/>
              <a:t>p.m., PM1</a:t>
            </a:r>
            <a:endParaRPr lang="de-DE" sz="2200" dirty="0" smtClean="0"/>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Start </a:t>
            </a:r>
            <a:r>
              <a:rPr lang="de-DE" sz="1800" dirty="0" err="1" smtClean="0"/>
              <a:t>recirculation</a:t>
            </a:r>
            <a:r>
              <a:rPr lang="de-DE" sz="1800" dirty="0" smtClean="0"/>
              <a:t>, </a:t>
            </a:r>
            <a:r>
              <a:rPr lang="de-DE" sz="1800" dirty="0" err="1" smtClean="0"/>
              <a:t>if</a:t>
            </a:r>
            <a:r>
              <a:rPr lang="de-DE" sz="1800" dirty="0" smtClean="0"/>
              <a:t> </a:t>
            </a:r>
            <a:r>
              <a:rPr lang="de-DE" sz="1800" dirty="0" err="1" smtClean="0"/>
              <a:t>possible</a:t>
            </a:r>
            <a:endParaRPr lang="de-DE" sz="1800" dirty="0" smtClean="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14 </a:t>
            </a:r>
            <a:r>
              <a:rPr lang="de-DE" sz="3600" dirty="0" err="1" smtClean="0"/>
              <a:t>July</a:t>
            </a:r>
            <a:r>
              <a:rPr lang="de-DE" sz="3600" dirty="0"/>
              <a:t>,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592419003"/>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lvl="1" indent="0" algn="just">
                        <a:buFont typeface="Arial" panose="020B0604020202020204" pitchFamily="34" charset="0"/>
                        <a:buNone/>
                        <a:defRPr/>
                      </a:pPr>
                      <a:r>
                        <a:rPr lang="de-DE" sz="1800" dirty="0" smtClean="0"/>
                        <a:t>PAR </a:t>
                      </a:r>
                      <a:r>
                        <a:rPr lang="de-DE" sz="1800" dirty="0" err="1" smtClean="0"/>
                        <a:t>extension</a:t>
                      </a:r>
                      <a:r>
                        <a:rPr lang="de-DE" sz="1800" dirty="0" smtClean="0"/>
                        <a:t> </a:t>
                      </a:r>
                      <a:r>
                        <a:rPr lang="de-DE" sz="1800" dirty="0" err="1" smtClean="0"/>
                        <a:t>beyond</a:t>
                      </a:r>
                      <a:r>
                        <a:rPr lang="de-DE" sz="1800" dirty="0" smtClean="0"/>
                        <a:t> 31 </a:t>
                      </a:r>
                      <a:r>
                        <a:rPr lang="de-DE" sz="1800" dirty="0" err="1" smtClean="0"/>
                        <a:t>December</a:t>
                      </a:r>
                      <a:r>
                        <a:rPr lang="de-DE" sz="1800" dirty="0" smtClean="0"/>
                        <a:t> 2021</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92075783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err="1" smtClean="0"/>
                        <a:t>telcos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35727537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a:t>
            </a:r>
            <a:r>
              <a:rPr lang="en-GB" altLang="en-US" dirty="0" smtClean="0">
                <a:sym typeface="Wingdings" panose="05000000000000000000" pitchFamily="2" charset="2"/>
              </a:rPr>
              <a:t>15-21/0368r1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a:t>
            </a:r>
            <a:r>
              <a:rPr lang="en-GB" altLang="en-US" dirty="0" smtClean="0">
                <a:sym typeface="Wingdings" panose="05000000000000000000" pitchFamily="2" charset="2"/>
              </a:rPr>
              <a:t>May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15-21/0380r0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smtClean="0">
                <a:solidFill>
                  <a:srgbClr val="000000"/>
                </a:solidFill>
                <a:latin typeface="Times New Roman"/>
              </a:rPr>
              <a:t>15-21/0379r0</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1075</Words>
  <Application>Microsoft Office PowerPoint</Application>
  <PresentationFormat>Bildschirmpräsentation (4:3)</PresentationFormat>
  <Paragraphs>221</Paragraphs>
  <Slides>14</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Plan for finalization of TG13 Spec</vt:lpstr>
      <vt:lpstr>TG Motion to reconfirm CRG</vt:lpstr>
      <vt:lpstr>TG13 Draft Status</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5673</cp:revision>
  <cp:lastPrinted>2014-11-04T15:04:57Z</cp:lastPrinted>
  <dcterms:created xsi:type="dcterms:W3CDTF">2007-04-17T18:10:23Z</dcterms:created>
  <dcterms:modified xsi:type="dcterms:W3CDTF">2021-07-14T16:57:33Z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