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4" r:id="rId3"/>
    <p:sldId id="273" r:id="rId4"/>
    <p:sldId id="275"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&lt;July,2021&gt;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802.15-21-0367-02-04aa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SA Ballot and CRG formation]</a:t>
            </a:r>
            <a:r>
              <a:rPr lang="en-US" altLang="ja-JP" sz="1600" dirty="0">
                <a:ea typeface="ＭＳ Ｐゴシック" charset="-128"/>
              </a:rPr>
              <a:t>	</a:t>
            </a:r>
          </a:p>
          <a:p>
            <a:r>
              <a:rPr lang="en-US" altLang="ja-JP" sz="1600" b="1" dirty="0">
                <a:ea typeface="ＭＳ Ｐゴシック" charset="-128"/>
              </a:rPr>
              <a:t>Date Submitted: [13</a:t>
            </a:r>
            <a:r>
              <a:rPr lang="en-US" altLang="ja-JP" sz="1600" b="1" baseline="30000" dirty="0">
                <a:ea typeface="ＭＳ Ｐゴシック" charset="-128"/>
              </a:rPr>
              <a:t>th</a:t>
            </a:r>
            <a:r>
              <a:rPr lang="en-US" altLang="ja-JP" sz="1600" b="1" dirty="0">
                <a:ea typeface="ＭＳ Ｐゴシック" charset="-128"/>
              </a:rPr>
              <a:t>  July,2021]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SA Letter Ballot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&lt;July,2021&gt;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a:t>
            </a:r>
            <a:r>
              <a:rPr lang="en-US" i="1" strike="sngStrike" dirty="0"/>
              <a:t>un</a:t>
            </a:r>
            <a:r>
              <a:rPr lang="en-US" i="1" dirty="0"/>
              <a:t>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Moved:Kunal</a:t>
            </a:r>
            <a:r>
              <a:rPr lang="en-US" kern="0" dirty="0"/>
              <a:t> Shah(ITRON)</a:t>
            </a:r>
          </a:p>
          <a:p>
            <a:pPr fontAlgn="auto">
              <a:spcAft>
                <a:spcPts val="0"/>
              </a:spcAft>
              <a:buNone/>
              <a:defRPr/>
            </a:pPr>
            <a:r>
              <a:rPr lang="en-US" kern="0" dirty="0"/>
              <a:t>Seconded: Clint Powell(Facebook)</a:t>
            </a:r>
          </a:p>
          <a:p>
            <a:pPr marL="0" indent="0">
              <a:buNone/>
            </a:pPr>
            <a:r>
              <a:rPr lang="en-US" dirty="0"/>
              <a:t>There is no discussion or objections.</a:t>
            </a:r>
          </a:p>
          <a:p>
            <a:pPr marL="0" indent="0">
              <a:buNone/>
            </a:pPr>
            <a:r>
              <a:rPr lang="en-US" dirty="0"/>
              <a:t>The motion is approved  unanimous consent</a:t>
            </a:r>
            <a:endParaRPr lang="en-US" kern="0" dirty="0"/>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ballot Initiation </a:t>
            </a:r>
          </a:p>
        </p:txBody>
      </p:sp>
    </p:spTree>
    <p:extLst>
      <p:ext uri="{BB962C8B-B14F-4D97-AF65-F5344CB8AC3E}">
        <p14:creationId xmlns:p14="http://schemas.microsoft.com/office/powerpoint/2010/main" val="150308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a:t>
            </a:r>
            <a:r>
              <a:rPr lang="en-US" i="1" strike="sngStrike" dirty="0"/>
              <a:t>un</a:t>
            </a:r>
            <a:r>
              <a:rPr lang="en-US" i="1" dirty="0"/>
              <a:t>conditional approval from the EC to submit P802.15.4aa_D8 to Standards Association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70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ballot Initiation </a:t>
            </a:r>
          </a:p>
        </p:txBody>
      </p:sp>
    </p:spTree>
    <p:extLst>
      <p:ext uri="{BB962C8B-B14F-4D97-AF65-F5344CB8AC3E}">
        <p14:creationId xmlns:p14="http://schemas.microsoft.com/office/powerpoint/2010/main" val="220888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Moved:Hiroshi</a:t>
            </a:r>
            <a:r>
              <a:rPr lang="en-US" sz="2200" kern="0" dirty="0"/>
              <a:t> Harada(Kyoto University)</a:t>
            </a:r>
          </a:p>
          <a:p>
            <a:pPr fontAlgn="auto">
              <a:spcAft>
                <a:spcPts val="0"/>
              </a:spcAft>
              <a:buFont typeface="Arial" pitchFamily="34" charset="0"/>
              <a:buNone/>
              <a:defRPr/>
            </a:pPr>
            <a:r>
              <a:rPr lang="en-US" sz="2200" kern="0" dirty="0"/>
              <a:t>Seconded: Kunal Shah(ITRON)</a:t>
            </a:r>
          </a:p>
          <a:p>
            <a:pPr marL="0" indent="0">
              <a:buNone/>
            </a:pPr>
            <a:r>
              <a:rPr lang="en-US" sz="2400" dirty="0"/>
              <a:t>There is no discussion or objections.</a:t>
            </a:r>
          </a:p>
          <a:p>
            <a:pPr marL="0" indent="0">
              <a:buNone/>
            </a:pPr>
            <a:r>
              <a:rPr lang="en-US" sz="2400" dirty="0"/>
              <a:t>The motion is approved  unanimous consent</a:t>
            </a:r>
            <a:endParaRPr lang="en-US" sz="2400" kern="0" dirty="0"/>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&lt;July,2021&gt;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P802.15.4aa_D8 with the following membership: </a:t>
            </a:r>
            <a:r>
              <a:rPr lang="en-US" sz="2200" i="1" kern="0" dirty="0" err="1"/>
              <a:t>Kuramochi</a:t>
            </a:r>
            <a:r>
              <a:rPr lang="en-US" sz="2200" i="1" kern="0" dirty="0"/>
              <a:t>(Chair), Harada, Shah, Ruijter, and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4678</TotalTime>
  <Words>529</Words>
  <Application>Microsoft Office PowerPoint</Application>
  <PresentationFormat>画面に合わせる (4:3)</PresentationFormat>
  <Paragraphs>58</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335</cp:revision>
  <cp:lastPrinted>1998-02-10T13:28:06Z</cp:lastPrinted>
  <dcterms:created xsi:type="dcterms:W3CDTF">2020-02-10T05:27:43Z</dcterms:created>
  <dcterms:modified xsi:type="dcterms:W3CDTF">2021-07-22T12:44:53Z</dcterms:modified>
</cp:coreProperties>
</file>