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4" r:id="rId3"/>
    <p:sldId id="273" r:id="rId4"/>
    <p:sldId id="275"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802.15-21-0367-01-04aa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SA Ballot and CRG formation]</a:t>
            </a:r>
            <a:r>
              <a:rPr lang="en-US" altLang="ja-JP" sz="1600" dirty="0">
                <a:ea typeface="ＭＳ Ｐゴシック" charset="-128"/>
              </a:rPr>
              <a:t>	</a:t>
            </a:r>
          </a:p>
          <a:p>
            <a:r>
              <a:rPr lang="en-US" altLang="ja-JP" sz="1600" b="1" dirty="0">
                <a:ea typeface="ＭＳ Ｐゴシック" charset="-128"/>
              </a:rPr>
              <a:t>Date Submitted: [13</a:t>
            </a:r>
            <a:r>
              <a:rPr lang="en-US" altLang="ja-JP" sz="1600" b="1" baseline="30000" dirty="0">
                <a:ea typeface="ＭＳ Ｐゴシック" charset="-128"/>
              </a:rPr>
              <a:t>th</a:t>
            </a:r>
            <a:r>
              <a:rPr lang="en-US" altLang="ja-JP" sz="1600" b="1" dirty="0">
                <a:ea typeface="ＭＳ Ｐゴシック" charset="-128"/>
              </a:rPr>
              <a:t>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SA Letter Ballot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unconditional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Moved:Kunal</a:t>
            </a:r>
            <a:r>
              <a:rPr lang="en-US" kern="0" dirty="0"/>
              <a:t> Shah(ITRON)</a:t>
            </a:r>
          </a:p>
          <a:p>
            <a:pPr fontAlgn="auto">
              <a:spcAft>
                <a:spcPts val="0"/>
              </a:spcAft>
              <a:buNone/>
              <a:defRPr/>
            </a:pPr>
            <a:r>
              <a:rPr lang="en-US" kern="0" dirty="0"/>
              <a:t>Seconded: Clint Powell(Facebook)</a:t>
            </a:r>
          </a:p>
          <a:p>
            <a:pPr marL="0" indent="0">
              <a:buNone/>
            </a:pPr>
            <a:r>
              <a:rPr lang="en-US" dirty="0"/>
              <a:t>There is no discussion or objections.</a:t>
            </a:r>
          </a:p>
          <a:p>
            <a:pPr marL="0" indent="0">
              <a:buNone/>
            </a:pPr>
            <a:r>
              <a:rPr lang="en-US" dirty="0"/>
              <a:t>The motion is approved  unanimous consent</a:t>
            </a:r>
            <a:endParaRPr lang="en-US"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150308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unconditional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220888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Moved:Hiroshi</a:t>
            </a:r>
            <a:r>
              <a:rPr lang="en-US" sz="2200" kern="0" dirty="0"/>
              <a:t> Harada(Kyoto University)</a:t>
            </a:r>
          </a:p>
          <a:p>
            <a:pPr fontAlgn="auto">
              <a:spcAft>
                <a:spcPts val="0"/>
              </a:spcAft>
              <a:buFont typeface="Arial" pitchFamily="34" charset="0"/>
              <a:buNone/>
              <a:defRPr/>
            </a:pPr>
            <a:r>
              <a:rPr lang="en-US" sz="2200" kern="0" dirty="0"/>
              <a:t>Seconded: Kunal Shah(ITRON)</a:t>
            </a:r>
          </a:p>
          <a:p>
            <a:pPr marL="0" indent="0">
              <a:buNone/>
            </a:pPr>
            <a:r>
              <a:rPr lang="en-US" sz="2400" dirty="0"/>
              <a:t>There is no discussion or objections.</a:t>
            </a:r>
          </a:p>
          <a:p>
            <a:pPr marL="0" indent="0">
              <a:buNone/>
            </a:pPr>
            <a:r>
              <a:rPr lang="en-US" sz="2400" dirty="0"/>
              <a:t>The motion is approved  unanimous consent</a:t>
            </a:r>
            <a:endParaRPr lang="en-US" sz="2400" kern="0" dirty="0"/>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4678</TotalTime>
  <Words>529</Words>
  <Application>Microsoft Office PowerPoint</Application>
  <PresentationFormat>画面に合わせる (4:3)</PresentationFormat>
  <Paragraphs>58</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333</cp:revision>
  <cp:lastPrinted>1998-02-10T13:28:06Z</cp:lastPrinted>
  <dcterms:created xsi:type="dcterms:W3CDTF">2020-02-10T05:27:43Z</dcterms:created>
  <dcterms:modified xsi:type="dcterms:W3CDTF">2021-07-13T22:20:09Z</dcterms:modified>
</cp:coreProperties>
</file>