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6" r:id="rId17"/>
    <p:sldId id="311" r:id="rId18"/>
    <p:sldId id="329" r:id="rId19"/>
    <p:sldId id="365" r:id="rId20"/>
    <p:sldId id="387" r:id="rId21"/>
    <p:sldId id="388" r:id="rId22"/>
    <p:sldId id="389" r:id="rId23"/>
    <p:sldId id="393" r:id="rId24"/>
    <p:sldId id="394" r:id="rId25"/>
    <p:sldId id="385" r:id="rId26"/>
    <p:sldId id="308" r:id="rId27"/>
    <p:sldId id="390" r:id="rId28"/>
    <p:sldId id="391" r:id="rId29"/>
    <p:sldId id="392" r:id="rId30"/>
    <p:sldId id="279" r:id="rId31"/>
    <p:sldId id="266"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3464045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138457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1963749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154405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&lt;July,2021&gt;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15-21-0366-04-04aa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Kunal Shah(</a:t>
            </a:r>
            <a:r>
              <a:rPr lang="en-US" dirty="0" err="1"/>
              <a:t>Itron</a:t>
            </a:r>
            <a:r>
              <a:rPr lang="en-US" dirty="0"/>
              <a:t>)</a:t>
            </a:r>
          </a:p>
          <a:p>
            <a:r>
              <a:rPr lang="en-US" dirty="0"/>
              <a:t>Second: Hiroshi Harada(Kyoto University)</a:t>
            </a:r>
            <a:endParaRPr lang="en-001" dirty="0"/>
          </a:p>
          <a:p>
            <a:pPr marL="0" indent="0">
              <a:buNone/>
            </a:pPr>
            <a:r>
              <a:rPr lang="en-US" dirty="0"/>
              <a:t>There is no discussion or objections.</a:t>
            </a:r>
          </a:p>
          <a:p>
            <a:pPr marL="0" indent="0">
              <a:buNone/>
            </a:pPr>
            <a:r>
              <a:rPr lang="en-US" dirty="0"/>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a:t>
            </a:r>
            <a:r>
              <a:rPr lang="en-US" sz="3600" dirty="0">
                <a:solidFill>
                  <a:srgbClr val="FF0000"/>
                </a:solidFill>
              </a:rPr>
              <a:t>1</a:t>
            </a:r>
            <a:r>
              <a:rPr lang="en-US" sz="3600" dirty="0"/>
              <a:t>-04aa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dirty="0"/>
              <a:t>&lt;</a:t>
            </a:r>
            <a:r>
              <a:rPr lang="en-US" altLang="ja-JP" dirty="0"/>
              <a:t>July</a:t>
            </a:r>
            <a:r>
              <a:rPr lang="en-001" altLang="ja-JP" dirty="0"/>
              <a:t>,2021&gt;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2556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solidFill>
                  <a:srgbClr val="0000FF"/>
                </a:solidFill>
              </a:rPr>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37194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r>
              <a:rPr lang="en-US" sz="2400" dirty="0"/>
              <a:t>EC package: ?</a:t>
            </a:r>
          </a:p>
          <a:p>
            <a:r>
              <a:rPr lang="en-US" sz="2400" dirty="0"/>
              <a:t>MEC review:?</a:t>
            </a: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1884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a:t>
            </a:r>
            <a:r>
              <a:rPr lang="en-US" dirty="0">
                <a:solidFill>
                  <a:srgbClr val="FF0000"/>
                </a:solidFill>
              </a:rPr>
              <a:t>1</a:t>
            </a:r>
            <a:r>
              <a:rPr lang="en-US" dirty="0"/>
              <a:t>-04aa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34133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
        <p:nvSpPr>
          <p:cNvPr id="2" name="テキスト ボックス 1">
            <a:extLst>
              <a:ext uri="{FF2B5EF4-FFF2-40B4-BE49-F238E27FC236}">
                <a16:creationId xmlns:a16="http://schemas.microsoft.com/office/drawing/2014/main" id="{8A1A57BB-B051-4B7C-837A-C2E5160C3BC9}"/>
              </a:ext>
            </a:extLst>
          </p:cNvPr>
          <p:cNvSpPr txBox="1"/>
          <p:nvPr/>
        </p:nvSpPr>
        <p:spPr>
          <a:xfrm>
            <a:off x="539552" y="2060848"/>
            <a:ext cx="8071048" cy="646331"/>
          </a:xfrm>
          <a:prstGeom prst="rect">
            <a:avLst/>
          </a:prstGeom>
          <a:noFill/>
        </p:spPr>
        <p:txBody>
          <a:bodyPr wrap="square" rtlCol="0">
            <a:spAutoFit/>
          </a:bodyPr>
          <a:lstStyle/>
          <a:p>
            <a:r>
              <a:rPr lang="en-US" sz="3600" dirty="0"/>
              <a:t>Still on going</a:t>
            </a:r>
          </a:p>
        </p:txBody>
      </p:sp>
    </p:spTree>
    <p:extLst>
      <p:ext uri="{BB962C8B-B14F-4D97-AF65-F5344CB8AC3E}">
        <p14:creationId xmlns:p14="http://schemas.microsoft.com/office/powerpoint/2010/main" val="368837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4059596942"/>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3103299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19</a:t>
            </a:r>
            <a:r>
              <a:rPr lang="en-US" baseline="30000" dirty="0"/>
              <a:t>th</a:t>
            </a:r>
            <a:r>
              <a:rPr lang="en-US" dirty="0"/>
              <a:t> July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Inform the status of the SA ballot preparation</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dirty="0"/>
              <a:t>&lt;</a:t>
            </a:r>
            <a:r>
              <a:rPr lang="en-US" altLang="ja-JP" dirty="0"/>
              <a:t>July</a:t>
            </a:r>
            <a:r>
              <a:rPr lang="en-001" altLang="ja-JP" dirty="0"/>
              <a:t>,2021&gt;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65718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05210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43374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30</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295718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31</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669010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5177</TotalTime>
  <Words>1866</Words>
  <Application>Microsoft Office PowerPoint</Application>
  <PresentationFormat>画面に合わせる (4:3)</PresentationFormat>
  <Paragraphs>403</Paragraphs>
  <Slides>31</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Any other business?</vt:lpstr>
      <vt:lpstr>Attendance recap</vt:lpstr>
      <vt:lpstr>Recess TG4aa</vt:lpstr>
      <vt:lpstr>OPEN (Start of TG4aa session2)</vt:lpstr>
      <vt:lpstr>Attendance</vt:lpstr>
      <vt:lpstr>Agenda items for the weeks</vt:lpstr>
      <vt:lpstr>Current Status</vt:lpstr>
      <vt:lpstr>Review EC package</vt:lpstr>
      <vt:lpstr>About MEC review</vt:lpstr>
      <vt:lpstr>Plan for September Interim</vt:lpstr>
      <vt:lpstr>Next session on 19th July</vt:lpstr>
      <vt:lpstr>Any other business?</vt:lpstr>
      <vt:lpstr>Attendance recap</vt:lpstr>
      <vt:lpstr>Recess TG4aa</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407</cp:revision>
  <cp:lastPrinted>1998-02-10T13:28:06Z</cp:lastPrinted>
  <dcterms:created xsi:type="dcterms:W3CDTF">2020-02-10T05:27:43Z</dcterms:created>
  <dcterms:modified xsi:type="dcterms:W3CDTF">2021-07-15T22:19:41Z</dcterms:modified>
</cp:coreProperties>
</file>