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handoutMasterIdLst>
    <p:handoutMasterId r:id="rId24"/>
  </p:handoutMasterIdLst>
  <p:sldIdLst>
    <p:sldId id="263" r:id="rId2"/>
    <p:sldId id="264" r:id="rId3"/>
    <p:sldId id="282" r:id="rId4"/>
    <p:sldId id="274" r:id="rId5"/>
    <p:sldId id="275" r:id="rId6"/>
    <p:sldId id="276" r:id="rId7"/>
    <p:sldId id="277" r:id="rId8"/>
    <p:sldId id="289" r:id="rId9"/>
    <p:sldId id="359" r:id="rId10"/>
    <p:sldId id="284" r:id="rId11"/>
    <p:sldId id="292" r:id="rId12"/>
    <p:sldId id="304" r:id="rId13"/>
    <p:sldId id="330" r:id="rId14"/>
    <p:sldId id="384" r:id="rId15"/>
    <p:sldId id="383" r:id="rId16"/>
    <p:sldId id="385" r:id="rId17"/>
    <p:sldId id="386" r:id="rId18"/>
    <p:sldId id="311" r:id="rId19"/>
    <p:sldId id="329" r:id="rId20"/>
    <p:sldId id="279" r:id="rId21"/>
    <p:sldId id="266" r:id="rId2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FF"/>
    <a:srgbClr val="00FFFF"/>
    <a:srgbClr val="0000FF"/>
    <a:srgbClr val="FFFF00"/>
    <a:srgbClr val="00FF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108" d="100"/>
          <a:sy n="108" d="100"/>
        </p:scale>
        <p:origin x="1704" y="96"/>
      </p:cViewPr>
      <p:guideLst>
        <p:guide orient="horz" pos="2160"/>
        <p:guide pos="2880"/>
      </p:guideLst>
    </p:cSldViewPr>
  </p:slideViewPr>
  <p:notesTextViewPr>
    <p:cViewPr>
      <p:scale>
        <a:sx n="1" d="1"/>
        <a:sy n="1" d="1"/>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a:t>Page </a:t>
            </a:r>
            <a:fld id="{79F9A28A-DB77-4775-B2E2-A1DD527BA933}" type="slidenum">
              <a:rPr lang="en-US" altLang="ja-JP"/>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ja-JP"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18249342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ja-JP"/>
              <a:t>Page </a:t>
            </a:r>
            <a:fld id="{8C5DB9EC-F8CF-4223-B88B-EAC89F4A2CEB}" type="slidenum">
              <a:rPr lang="en-US" altLang="ja-JP"/>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284954257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lang="en-001" dirty="0"/>
          </a:p>
        </p:txBody>
      </p:sp>
      <p:sp>
        <p:nvSpPr>
          <p:cNvPr id="4" name="ヘッダー プレースホルダー 3"/>
          <p:cNvSpPr>
            <a:spLocks noGrp="1"/>
          </p:cNvSpPr>
          <p:nvPr>
            <p:ph type="hdr" sz="quarter"/>
          </p:nvPr>
        </p:nvSpPr>
        <p:spPr/>
        <p:txBody>
          <a:bodyPr/>
          <a:lstStyle/>
          <a:p>
            <a:r>
              <a:rPr lang="en-US" altLang="ja-JP"/>
              <a:t>doc.: IEEE 802.15-&lt;doc#&gt;</a:t>
            </a:r>
          </a:p>
        </p:txBody>
      </p:sp>
      <p:sp>
        <p:nvSpPr>
          <p:cNvPr id="5" name="日付プレースホルダー 4"/>
          <p:cNvSpPr>
            <a:spLocks noGrp="1"/>
          </p:cNvSpPr>
          <p:nvPr>
            <p:ph type="dt" idx="1"/>
          </p:nvPr>
        </p:nvSpPr>
        <p:spPr/>
        <p:txBody>
          <a:bodyPr/>
          <a:lstStyle/>
          <a:p>
            <a:r>
              <a:rPr lang="en-US" altLang="ja-JP"/>
              <a:t>&lt;month year&gt;</a:t>
            </a:r>
          </a:p>
        </p:txBody>
      </p:sp>
      <p:sp>
        <p:nvSpPr>
          <p:cNvPr id="6" name="フッター プレースホルダー 5"/>
          <p:cNvSpPr>
            <a:spLocks noGrp="1"/>
          </p:cNvSpPr>
          <p:nvPr>
            <p:ph type="ftr" sz="quarter" idx="4"/>
          </p:nvPr>
        </p:nvSpPr>
        <p:spPr/>
        <p:txBody>
          <a:bodyPr/>
          <a:lstStyle/>
          <a:p>
            <a:pPr lvl="4"/>
            <a:r>
              <a:rPr lang="en-US" altLang="ja-JP"/>
              <a:t>&lt;author&gt;, &lt;company&gt;</a:t>
            </a:r>
          </a:p>
        </p:txBody>
      </p:sp>
      <p:sp>
        <p:nvSpPr>
          <p:cNvPr id="7" name="スライド番号プレースホルダー 6"/>
          <p:cNvSpPr>
            <a:spLocks noGrp="1"/>
          </p:cNvSpPr>
          <p:nvPr>
            <p:ph type="sldNum" sz="quarter" idx="5"/>
          </p:nvPr>
        </p:nvSpPr>
        <p:spPr/>
        <p:txBody>
          <a:bodyPr/>
          <a:lstStyle/>
          <a:p>
            <a:r>
              <a:rPr lang="en-US" altLang="ja-JP"/>
              <a:t>Page </a:t>
            </a:r>
            <a:fld id="{8C5DB9EC-F8CF-4223-B88B-EAC89F4A2CEB}" type="slidenum">
              <a:rPr lang="en-US" altLang="ja-JP" smtClean="0"/>
              <a:pPr/>
              <a:t>1</a:t>
            </a:fld>
            <a:endParaRPr lang="en-US" altLang="ja-JP"/>
          </a:p>
        </p:txBody>
      </p:sp>
    </p:spTree>
    <p:extLst>
      <p:ext uri="{BB962C8B-B14F-4D97-AF65-F5344CB8AC3E}">
        <p14:creationId xmlns:p14="http://schemas.microsoft.com/office/powerpoint/2010/main" val="3266659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8</a:t>
            </a:fld>
            <a:endParaRPr kumimoji="1" lang="ja-JP" altLang="en-US" dirty="0"/>
          </a:p>
        </p:txBody>
      </p:sp>
    </p:spTree>
    <p:extLst>
      <p:ext uri="{BB962C8B-B14F-4D97-AF65-F5344CB8AC3E}">
        <p14:creationId xmlns:p14="http://schemas.microsoft.com/office/powerpoint/2010/main" val="42170088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9</a:t>
            </a:fld>
            <a:endParaRPr kumimoji="1" lang="ja-JP" altLang="en-US" dirty="0"/>
          </a:p>
        </p:txBody>
      </p:sp>
    </p:spTree>
    <p:extLst>
      <p:ext uri="{BB962C8B-B14F-4D97-AF65-F5344CB8AC3E}">
        <p14:creationId xmlns:p14="http://schemas.microsoft.com/office/powerpoint/2010/main" val="32708980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3467100" y="95706"/>
            <a:ext cx="2814638" cy="215444"/>
          </a:xfrm>
          <a:ln/>
        </p:spPr>
        <p:txBody>
          <a:bodyPr/>
          <a:lstStyle/>
          <a:p>
            <a:r>
              <a:rPr lang="en-US" altLang="ja-JP" dirty="0"/>
              <a:t>doc.: IEEE 802.15-&lt;doc#&gt;</a:t>
            </a:r>
          </a:p>
        </p:txBody>
      </p:sp>
      <p:sp>
        <p:nvSpPr>
          <p:cNvPr id="5" name="Rectangle 3"/>
          <p:cNvSpPr>
            <a:spLocks noGrp="1" noChangeArrowheads="1"/>
          </p:cNvSpPr>
          <p:nvPr>
            <p:ph type="dt" idx="1"/>
          </p:nvPr>
        </p:nvSpPr>
        <p:spPr>
          <a:xfrm>
            <a:off x="654050" y="95706"/>
            <a:ext cx="2736850" cy="215444"/>
          </a:xfrm>
          <a:prstGeom prst="rect">
            <a:avLst/>
          </a:prstGeom>
          <a:ln/>
        </p:spPr>
        <p:txBody>
          <a:bodyPr/>
          <a:lstStyle/>
          <a:p>
            <a:r>
              <a:rPr lang="en-US" altLang="ja-JP" dirty="0"/>
              <a:t>April 2013</a:t>
            </a:r>
          </a:p>
        </p:txBody>
      </p:sp>
      <p:sp>
        <p:nvSpPr>
          <p:cNvPr id="6" name="Rectangle 6"/>
          <p:cNvSpPr>
            <a:spLocks noGrp="1" noChangeArrowheads="1"/>
          </p:cNvSpPr>
          <p:nvPr>
            <p:ph type="ftr" sz="quarter" idx="4"/>
          </p:nvPr>
        </p:nvSpPr>
        <p:spPr>
          <a:xfrm>
            <a:off x="3771900" y="8985250"/>
            <a:ext cx="2509838" cy="184666"/>
          </a:xfrm>
          <a:ln/>
        </p:spPr>
        <p:txBody>
          <a:bodyPr/>
          <a:lstStyle/>
          <a:p>
            <a:pPr lvl="4"/>
            <a:r>
              <a:rPr lang="en-US" altLang="ja-JP" dirty="0"/>
              <a:t>Shoichi Kitazawa (ATR)</a:t>
            </a:r>
          </a:p>
        </p:txBody>
      </p:sp>
      <p:sp>
        <p:nvSpPr>
          <p:cNvPr id="7" name="Rectangle 7"/>
          <p:cNvSpPr>
            <a:spLocks noGrp="1" noChangeArrowheads="1"/>
          </p:cNvSpPr>
          <p:nvPr>
            <p:ph type="sldNum" sz="quarter" idx="5"/>
          </p:nvPr>
        </p:nvSpPr>
        <p:spPr>
          <a:xfrm>
            <a:off x="2933700" y="8985251"/>
            <a:ext cx="801688" cy="184666"/>
          </a:xfrm>
          <a:prstGeom prst="rect">
            <a:avLst/>
          </a:prstGeom>
          <a:ln/>
        </p:spPr>
        <p:txBody>
          <a:bodyPr/>
          <a:lstStyle/>
          <a:p>
            <a:r>
              <a:rPr lang="en-US" altLang="ja-JP" dirty="0"/>
              <a:t>Page </a:t>
            </a:r>
            <a:fld id="{77570724-D4C2-4805-9F96-77169DE31113}" type="slidenum">
              <a:rPr lang="en-US" altLang="ja-JP"/>
              <a:pPr/>
              <a:t>11</a:t>
            </a:fld>
            <a:endParaRPr lang="en-US" altLang="ja-JP" dirty="0"/>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a:xfrm>
            <a:off x="923926" y="4408488"/>
            <a:ext cx="5086350" cy="4176712"/>
          </a:xfrm>
          <a:prstGeom prst="rect">
            <a:avLst/>
          </a:prstGeom>
        </p:spPr>
        <p:txBody>
          <a:bodyPr/>
          <a:lstStyle/>
          <a:p>
            <a:endParaRPr lang="ja-JP" altLang="ja-JP"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16</a:t>
            </a:fld>
            <a:endParaRPr kumimoji="1" lang="ja-JP" altLang="en-US" dirty="0"/>
          </a:p>
        </p:txBody>
      </p:sp>
    </p:spTree>
    <p:extLst>
      <p:ext uri="{BB962C8B-B14F-4D97-AF65-F5344CB8AC3E}">
        <p14:creationId xmlns:p14="http://schemas.microsoft.com/office/powerpoint/2010/main" val="29385724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18</a:t>
            </a:fld>
            <a:endParaRPr kumimoji="1" lang="ja-JP" altLang="en-US" dirty="0"/>
          </a:p>
        </p:txBody>
      </p:sp>
    </p:spTree>
    <p:extLst>
      <p:ext uri="{BB962C8B-B14F-4D97-AF65-F5344CB8AC3E}">
        <p14:creationId xmlns:p14="http://schemas.microsoft.com/office/powerpoint/2010/main" val="24830428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lvl1pPr>
              <a:defRPr>
                <a:latin typeface="+mn-lt"/>
              </a:defRPr>
            </a:lvl1pPr>
          </a:lstStyle>
          <a:p>
            <a:r>
              <a:rPr lang="ja-JP" altLang="en-US" dirty="0"/>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dirty="0"/>
              <a:t>マスター サブタイトルの書式設定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1EFF7E22-6222-4DB0-ACB6-8736BA83EEE4}" type="slidenum">
              <a:rPr lang="en-US" altLang="ja-JP"/>
              <a:pPr/>
              <a:t>‹#›</a:t>
            </a:fld>
            <a:endParaRPr lang="en-US" altLang="ja-JP"/>
          </a:p>
        </p:txBody>
      </p:sp>
      <p:sp>
        <p:nvSpPr>
          <p:cNvPr id="9" name="Rectangle 5">
            <a:extLst>
              <a:ext uri="{FF2B5EF4-FFF2-40B4-BE49-F238E27FC236}">
                <a16:creationId xmlns:a16="http://schemas.microsoft.com/office/drawing/2014/main" id="{6DAB10A3-B74E-4009-8522-80EACBB6775D}"/>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7" name="Rectangle 4">
            <a:extLst>
              <a:ext uri="{FF2B5EF4-FFF2-40B4-BE49-F238E27FC236}">
                <a16:creationId xmlns:a16="http://schemas.microsoft.com/office/drawing/2014/main" id="{8033A20D-1248-41DF-B483-0490CDC45063}"/>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&lt;July,2021&gt;</a:t>
            </a:r>
            <a:endParaRPr lang="en-US" altLang="ja-JP" dirty="0"/>
          </a:p>
        </p:txBody>
      </p:sp>
    </p:spTree>
    <p:extLst>
      <p:ext uri="{BB962C8B-B14F-4D97-AF65-F5344CB8AC3E}">
        <p14:creationId xmlns:p14="http://schemas.microsoft.com/office/powerpoint/2010/main" val="21304633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atin typeface="+mn-lt"/>
              </a:defRPr>
            </a:lvl1pPr>
          </a:lstStyle>
          <a:p>
            <a:r>
              <a:rPr lang="ja-JP" altLang="en-US" dirty="0"/>
              <a:t>マスター タイトルの書式設定</a:t>
            </a:r>
          </a:p>
        </p:txBody>
      </p:sp>
      <p:sp>
        <p:nvSpPr>
          <p:cNvPr id="3" name="コンテンツ プレースホルダー 2"/>
          <p:cNvSpPr>
            <a:spLocks noGrp="1"/>
          </p:cNvSpPr>
          <p:nvPr>
            <p:ph idx="1"/>
          </p:nvPr>
        </p:nvSpPr>
        <p:spPr/>
        <p:txBody>
          <a:bodyPr/>
          <a:lstStyle>
            <a:lvl1pPr>
              <a:defRPr sz="2000">
                <a:latin typeface="+mn-lt"/>
              </a:defRPr>
            </a:lvl1pPr>
            <a:lvl2pPr>
              <a:defRPr sz="1800">
                <a:latin typeface="+mn-lt"/>
              </a:defRPr>
            </a:lvl2pPr>
            <a:lvl3pPr>
              <a:defRPr sz="1600">
                <a:latin typeface="+mn-lt"/>
              </a:defRPr>
            </a:lvl3pPr>
            <a:lvl4pPr>
              <a:defRPr sz="1400">
                <a:latin typeface="+mn-lt"/>
              </a:defRPr>
            </a:lvl4pPr>
            <a:lvl5pPr>
              <a:defRPr sz="1200">
                <a:latin typeface="+mn-lt"/>
              </a:defRPr>
            </a:lvl5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A6DDE607-0C69-4706-A6D7-4AC89CFAEDDB}" type="slidenum">
              <a:rPr lang="en-US" altLang="ja-JP"/>
              <a:pPr/>
              <a:t>‹#›</a:t>
            </a:fld>
            <a:endParaRPr lang="en-US" altLang="ja-JP"/>
          </a:p>
        </p:txBody>
      </p:sp>
      <p:sp>
        <p:nvSpPr>
          <p:cNvPr id="9" name="Rectangle 5">
            <a:extLst>
              <a:ext uri="{FF2B5EF4-FFF2-40B4-BE49-F238E27FC236}">
                <a16:creationId xmlns:a16="http://schemas.microsoft.com/office/drawing/2014/main" id="{77C473BD-E53A-457F-A92B-D8BDFF79E1F1}"/>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7" name="Rectangle 4">
            <a:extLst>
              <a:ext uri="{FF2B5EF4-FFF2-40B4-BE49-F238E27FC236}">
                <a16:creationId xmlns:a16="http://schemas.microsoft.com/office/drawing/2014/main" id="{6BEEBE43-5925-446F-B73C-934D857372A4}"/>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&lt;July,2021&gt;</a:t>
            </a:r>
            <a:endParaRPr lang="en-US" altLang="ja-JP" dirty="0"/>
          </a:p>
        </p:txBody>
      </p:sp>
    </p:spTree>
    <p:extLst>
      <p:ext uri="{BB962C8B-B14F-4D97-AF65-F5344CB8AC3E}">
        <p14:creationId xmlns:p14="http://schemas.microsoft.com/office/powerpoint/2010/main" val="5624533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5" name="スライド番号プレースホルダー 4"/>
          <p:cNvSpPr>
            <a:spLocks noGrp="1"/>
          </p:cNvSpPr>
          <p:nvPr>
            <p:ph type="sldNum" sz="quarter" idx="12"/>
          </p:nvPr>
        </p:nvSpPr>
        <p:spPr/>
        <p:txBody>
          <a:bodyPr/>
          <a:lstStyle>
            <a:lvl1pPr>
              <a:defRPr/>
            </a:lvl1pPr>
          </a:lstStyle>
          <a:p>
            <a:r>
              <a:rPr lang="en-US" altLang="ja-JP"/>
              <a:t>Slide </a:t>
            </a:r>
            <a:fld id="{BA69503D-1488-4314-8F51-45A19E142FA5}" type="slidenum">
              <a:rPr lang="en-US" altLang="ja-JP"/>
              <a:pPr/>
              <a:t>‹#›</a:t>
            </a:fld>
            <a:endParaRPr lang="en-US" altLang="ja-JP"/>
          </a:p>
        </p:txBody>
      </p:sp>
      <p:sp>
        <p:nvSpPr>
          <p:cNvPr id="8" name="Rectangle 5">
            <a:extLst>
              <a:ext uri="{FF2B5EF4-FFF2-40B4-BE49-F238E27FC236}">
                <a16:creationId xmlns:a16="http://schemas.microsoft.com/office/drawing/2014/main" id="{CDD64D37-4871-4F49-A15B-BF3D6ECC71AA}"/>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6" name="Rectangle 4">
            <a:extLst>
              <a:ext uri="{FF2B5EF4-FFF2-40B4-BE49-F238E27FC236}">
                <a16:creationId xmlns:a16="http://schemas.microsoft.com/office/drawing/2014/main" id="{294C06EF-5DBD-4A17-9274-F076832BDE3C}"/>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&lt;July,2021&gt;</a:t>
            </a:r>
            <a:endParaRPr lang="en-US" altLang="ja-JP" dirty="0"/>
          </a:p>
        </p:txBody>
      </p:sp>
    </p:spTree>
    <p:extLst>
      <p:ext uri="{BB962C8B-B14F-4D97-AF65-F5344CB8AC3E}">
        <p14:creationId xmlns:p14="http://schemas.microsoft.com/office/powerpoint/2010/main" val="33152022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EED9155A-5036-44B5-A27C-97F620582CD6}" type="slidenum">
              <a:rPr lang="en-US" altLang="ja-JP"/>
              <a:pPr/>
              <a:t>‹#›</a:t>
            </a:fld>
            <a:endParaRPr lang="en-US" altLang="ja-JP" dirty="0"/>
          </a:p>
        </p:txBody>
      </p:sp>
      <p:sp>
        <p:nvSpPr>
          <p:cNvPr id="6" name="Rectangle 4">
            <a:extLst>
              <a:ext uri="{FF2B5EF4-FFF2-40B4-BE49-F238E27FC236}">
                <a16:creationId xmlns:a16="http://schemas.microsoft.com/office/drawing/2014/main" id="{A6E3FB69-BB12-49B9-A697-710D607BDCD9}"/>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&lt;July,2021&gt;</a:t>
            </a:r>
            <a:endParaRPr lang="en-US" altLang="ja-JP" dirty="0"/>
          </a:p>
        </p:txBody>
      </p:sp>
      <p:sp>
        <p:nvSpPr>
          <p:cNvPr id="7" name="Rectangle 5">
            <a:extLst>
              <a:ext uri="{FF2B5EF4-FFF2-40B4-BE49-F238E27FC236}">
                <a16:creationId xmlns:a16="http://schemas.microsoft.com/office/drawing/2014/main" id="{34BDF3CA-DAB7-414F-92BD-11A4C10454DB}"/>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7437652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9" name="Rectangle 5">
            <a:extLst>
              <a:ext uri="{FF2B5EF4-FFF2-40B4-BE49-F238E27FC236}">
                <a16:creationId xmlns:a16="http://schemas.microsoft.com/office/drawing/2014/main" id="{834B9F78-5E24-425A-B6CF-10143E73E189}"/>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7" name="Rectangle 4">
            <a:extLst>
              <a:ext uri="{FF2B5EF4-FFF2-40B4-BE49-F238E27FC236}">
                <a16:creationId xmlns:a16="http://schemas.microsoft.com/office/drawing/2014/main" id="{A6CDF412-73A7-41FA-BBB5-DB2C31CEA1F4}"/>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&lt;July,2021&gt;</a:t>
            </a:r>
            <a:endParaRPr lang="en-US" altLang="ja-JP" dirty="0"/>
          </a:p>
        </p:txBody>
      </p:sp>
    </p:spTree>
    <p:extLst>
      <p:ext uri="{BB962C8B-B14F-4D97-AF65-F5344CB8AC3E}">
        <p14:creationId xmlns:p14="http://schemas.microsoft.com/office/powerpoint/2010/main" val="9158855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dirty="0"/>
              <a:t>マスター タイトルの書式設定</a:t>
            </a:r>
            <a:endParaRPr lang="en-US" altLang="ja-JP" dirty="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altLang="ja-JP" dirty="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dirty="0"/>
              <a:t>&lt;July,2021&gt;</a:t>
            </a:r>
          </a:p>
        </p:txBody>
      </p:sp>
      <p:sp>
        <p:nvSpPr>
          <p:cNvPr id="1029" name="Rectangle 5"/>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1030" name="Rectangle 6"/>
          <p:cNvSpPr>
            <a:spLocks noGrp="1" noChangeArrowheads="1"/>
          </p:cNvSpPr>
          <p:nvPr>
            <p:ph type="sldNum" sz="quarter" idx="4"/>
          </p:nvPr>
        </p:nvSpPr>
        <p:spPr bwMode="auto">
          <a:xfrm>
            <a:off x="4324766" y="6475413"/>
            <a:ext cx="57067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atin typeface="+mn-lt"/>
                <a:ea typeface="ＭＳ Ｐゴシック" charset="-128"/>
              </a:defRPr>
            </a:lvl1pPr>
          </a:lstStyle>
          <a:p>
            <a:r>
              <a:rPr lang="en-US" altLang="ja-JP"/>
              <a:t>Slide </a:t>
            </a:r>
            <a:fld id="{9819B43E-2904-41A5-B100-099F936EB7A4}" type="slidenum">
              <a:rPr lang="en-US" altLang="ja-JP" smtClean="0"/>
              <a:pPr/>
              <a:t>‹#›</a:t>
            </a:fld>
            <a:endParaRPr lang="en-US" altLang="ja-JP"/>
          </a:p>
        </p:txBody>
      </p:sp>
      <p:sp>
        <p:nvSpPr>
          <p:cNvPr id="1031" name="Rectangle 7"/>
          <p:cNvSpPr>
            <a:spLocks noChangeArrowheads="1"/>
          </p:cNvSpPr>
          <p:nvPr/>
        </p:nvSpPr>
        <p:spPr bwMode="auto">
          <a:xfrm>
            <a:off x="2339752" y="394156"/>
            <a:ext cx="611844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ja-JP" sz="1400" b="1" dirty="0">
                <a:latin typeface="+mn-lt"/>
                <a:ea typeface="ＭＳ Ｐゴシック" charset="-128"/>
              </a:rPr>
              <a:t>doc.: IEEE 802. 15-21-0366-02-04aa</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latin typeface="+mn-lt"/>
            </a:endParaRPr>
          </a:p>
        </p:txBody>
      </p:sp>
      <p:sp>
        <p:nvSpPr>
          <p:cNvPr id="1033" name="Rectangle 9"/>
          <p:cNvSpPr>
            <a:spLocks noChangeArrowheads="1"/>
          </p:cNvSpPr>
          <p:nvPr/>
        </p:nvSpPr>
        <p:spPr bwMode="auto">
          <a:xfrm>
            <a:off x="685800" y="6475413"/>
            <a:ext cx="122190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dirty="0">
                <a:latin typeface="+mn-lt"/>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latin typeface="+mn-lt"/>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4" r:id="rId3"/>
    <p:sldLayoutId id="2147483655" r:id="rId4"/>
    <p:sldLayoutId id="2147483656" r:id="rId5"/>
  </p:sldLayoutIdLst>
  <p:hf hdr="0"/>
  <p:txStyles>
    <p:titleStyle>
      <a:lvl1pPr algn="ctr" rtl="0" eaLnBrk="1" fontAlgn="base" hangingPunct="1">
        <a:spcBef>
          <a:spcPct val="0"/>
        </a:spcBef>
        <a:spcAft>
          <a:spcPct val="0"/>
        </a:spcAft>
        <a:defRPr kumimoji="1" sz="3600">
          <a:solidFill>
            <a:schemeClr val="tx2"/>
          </a:solidFill>
          <a:latin typeface="+mn-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5" Type="http://schemas.openxmlformats.org/officeDocument/2006/relationships/image" Target="../media/image6.svg"/><Relationship Id="rId4" Type="http://schemas.openxmlformats.org/officeDocument/2006/relationships/image" Target="../media/image5.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grouper.ieee.org/groups/802/15/pub/Download.html" TargetMode="External"/><Relationship Id="rId7" Type="http://schemas.openxmlformats.org/officeDocument/2006/relationships/hyperlink" Target="https://mentor.ieee.org/802.15/documents" TargetMode="External"/><Relationship Id="rId2" Type="http://schemas.openxmlformats.org/officeDocument/2006/relationships/hyperlink" Target="http://grouper.ieee.org/groups/802/15/calendar.html" TargetMode="External"/><Relationship Id="rId1" Type="http://schemas.openxmlformats.org/officeDocument/2006/relationships/slideLayout" Target="../slideLayouts/slideLayout2.xml"/><Relationship Id="rId6" Type="http://schemas.openxmlformats.org/officeDocument/2006/relationships/hyperlink" Target="mailto:kuramochi722@dsn.lapis-semi.com" TargetMode="External"/><Relationship Id="rId5" Type="http://schemas.openxmlformats.org/officeDocument/2006/relationships/hyperlink" Target="https://mentor.ieee.org/802.15" TargetMode="External"/><Relationship Id="rId4" Type="http://schemas.openxmlformats.org/officeDocument/2006/relationships/hyperlink" Target="mailto:stds-802-15-jre@listserv.ieee.org"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standards.ieee.org/about/policies/bylaws/sect6-7.html#6.3" TargetMode="External"/><Relationship Id="rId2" Type="http://schemas.openxmlformats.org/officeDocument/2006/relationships/hyperlink" Target="https://standards.ieee.org/about/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l"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5.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1</a:t>
            </a:fld>
            <a:endParaRPr lang="en-US" altLang="ja-JP"/>
          </a:p>
        </p:txBody>
      </p:sp>
      <p:sp>
        <p:nvSpPr>
          <p:cNvPr id="7" name="Rectangle 3"/>
          <p:cNvSpPr>
            <a:spLocks noChangeArrowheads="1"/>
          </p:cNvSpPr>
          <p:nvPr/>
        </p:nvSpPr>
        <p:spPr bwMode="auto">
          <a:xfrm>
            <a:off x="152400" y="609600"/>
            <a:ext cx="8991600" cy="44627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ea typeface="ＭＳ Ｐゴシック" charset="-128"/>
            </a:endParaRPr>
          </a:p>
          <a:p>
            <a:endParaRPr lang="en-US" altLang="ja-JP" sz="1600" dirty="0">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a:t>
            </a:r>
            <a:r>
              <a:rPr lang="en-US" altLang="ja-JP" sz="1600" b="1" dirty="0">
                <a:ea typeface="ＭＳ Ｐゴシック" charset="-128"/>
              </a:rPr>
              <a:t>TG4aa JRE July Plenary 2021 Virtual meeting Opening report]</a:t>
            </a:r>
            <a:r>
              <a:rPr lang="en-US" altLang="ja-JP" sz="1600" dirty="0">
                <a:ea typeface="ＭＳ Ｐゴシック" charset="-128"/>
              </a:rPr>
              <a:t>	</a:t>
            </a:r>
          </a:p>
          <a:p>
            <a:r>
              <a:rPr lang="en-US" altLang="ja-JP" sz="1600" b="1" dirty="0">
                <a:ea typeface="ＭＳ Ｐゴシック" charset="-128"/>
              </a:rPr>
              <a:t>Date Submitted: [13th  July,2021]</a:t>
            </a:r>
            <a:r>
              <a:rPr lang="en-US" altLang="ja-JP" sz="1600" dirty="0">
                <a:ea typeface="ＭＳ Ｐゴシック" charset="-128"/>
              </a:rPr>
              <a:t>	</a:t>
            </a:r>
          </a:p>
          <a:p>
            <a:r>
              <a:rPr lang="en-US" altLang="ja-JP" sz="1600" b="1" dirty="0">
                <a:ea typeface="ＭＳ Ｐゴシック" charset="-128"/>
              </a:rPr>
              <a:t>Source:</a:t>
            </a:r>
            <a:r>
              <a:rPr lang="en-US" altLang="ja-JP" sz="1600" dirty="0">
                <a:ea typeface="ＭＳ Ｐゴシック" charset="-128"/>
              </a:rPr>
              <a:t> [</a:t>
            </a:r>
            <a:r>
              <a:rPr lang="en-US" altLang="ja-JP" sz="1600" b="1" dirty="0">
                <a:ea typeface="ＭＳ Ｐゴシック" charset="-128"/>
              </a:rPr>
              <a:t>Takashi </a:t>
            </a:r>
            <a:r>
              <a:rPr lang="en-US" altLang="ja-JP" sz="1600" b="1" dirty="0" err="1">
                <a:ea typeface="ＭＳ Ｐゴシック" charset="-128"/>
              </a:rPr>
              <a:t>Kuramochi</a:t>
            </a:r>
            <a:r>
              <a:rPr lang="en-US" altLang="ja-JP" sz="1600" dirty="0">
                <a:ea typeface="ＭＳ Ｐゴシック" charset="-128"/>
              </a:rPr>
              <a:t>] Company [</a:t>
            </a:r>
            <a:r>
              <a:rPr lang="en-US" altLang="ja-JP" sz="1600" b="1" dirty="0">
                <a:ea typeface="ＭＳ Ｐゴシック" charset="-128"/>
              </a:rPr>
              <a:t>LAPIS TECHNOLOGY</a:t>
            </a:r>
            <a:r>
              <a:rPr lang="en-US" altLang="ja-JP" sz="1600" dirty="0">
                <a:ea typeface="ＭＳ Ｐゴシック" charset="-128"/>
              </a:rPr>
              <a:t>]</a:t>
            </a:r>
          </a:p>
          <a:p>
            <a:r>
              <a:rPr lang="en-US" altLang="ja-JP" sz="1600" dirty="0">
                <a:ea typeface="ＭＳ Ｐゴシック" charset="-128"/>
              </a:rPr>
              <a:t>Address [</a:t>
            </a:r>
            <a:r>
              <a:rPr lang="en-US" altLang="ja-JP" sz="1600" b="1" dirty="0">
                <a:ea typeface="ＭＳ Ｐゴシック" charset="-128"/>
              </a:rPr>
              <a:t>2-4-8 </a:t>
            </a:r>
            <a:r>
              <a:rPr lang="en-US" altLang="ja-JP" sz="1600" b="1" dirty="0" err="1">
                <a:ea typeface="ＭＳ Ｐゴシック" charset="-128"/>
              </a:rPr>
              <a:t>Shinyokohama,Kouhoku-ku,Yokohama</a:t>
            </a:r>
            <a:r>
              <a:rPr lang="en-US" altLang="ja-JP" sz="1600" b="1" dirty="0">
                <a:ea typeface="ＭＳ Ｐゴシック" charset="-128"/>
              </a:rPr>
              <a:t> 222-8575 Japan</a:t>
            </a:r>
            <a:r>
              <a:rPr lang="en-US" altLang="ja-JP" sz="1600" dirty="0">
                <a:ea typeface="ＭＳ Ｐゴシック" charset="-128"/>
              </a:rPr>
              <a:t>]</a:t>
            </a:r>
          </a:p>
          <a:p>
            <a:r>
              <a:rPr lang="en-US" altLang="ja-JP" sz="1600" dirty="0">
                <a:ea typeface="ＭＳ Ｐゴシック" charset="-128"/>
              </a:rPr>
              <a:t>Voice:[</a:t>
            </a:r>
            <a:r>
              <a:rPr lang="en-US" altLang="ja-JP" sz="1600" b="1" dirty="0"/>
              <a:t>+81-45-476-9295</a:t>
            </a:r>
            <a:r>
              <a:rPr lang="en-US" altLang="ja-JP" sz="1600" dirty="0">
                <a:ea typeface="ＭＳ Ｐゴシック" charset="-128"/>
              </a:rPr>
              <a:t>], FAX: [], E-Mail:[</a:t>
            </a:r>
            <a:r>
              <a:rPr lang="en-US" altLang="ja-JP" sz="1600" b="1" dirty="0">
                <a:ea typeface="ＭＳ Ｐゴシック" charset="-128"/>
              </a:rPr>
              <a:t>kuramochi722@lapis-tech.com</a:t>
            </a:r>
            <a:r>
              <a:rPr lang="en-US" altLang="ja-JP" sz="1600" dirty="0">
                <a:ea typeface="ＭＳ Ｐゴシック" charset="-128"/>
              </a:rPr>
              <a:t>]	</a:t>
            </a:r>
          </a:p>
          <a:p>
            <a:pPr>
              <a:spcBef>
                <a:spcPts val="600"/>
              </a:spcBef>
              <a:spcAft>
                <a:spcPts val="600"/>
              </a:spcAft>
            </a:pPr>
            <a:r>
              <a:rPr lang="en-US" altLang="ja-JP" sz="1600" b="1" dirty="0">
                <a:ea typeface="ＭＳ Ｐゴシック" charset="-128"/>
              </a:rPr>
              <a:t>Re:</a:t>
            </a:r>
            <a:r>
              <a:rPr lang="en-US" altLang="ja-JP" sz="1600" dirty="0">
                <a:ea typeface="ＭＳ Ｐゴシック" charset="-128"/>
              </a:rPr>
              <a:t> []</a:t>
            </a:r>
            <a:br>
              <a:rPr lang="en-US" altLang="ja-JP" dirty="0">
                <a:ea typeface="ＭＳ Ｐゴシック" charset="-128"/>
              </a:rPr>
            </a:br>
            <a:r>
              <a:rPr lang="en-US" altLang="ja-JP" sz="1600" b="1" dirty="0">
                <a:ea typeface="ＭＳ Ｐゴシック" charset="-128"/>
              </a:rPr>
              <a:t>Abstract:</a:t>
            </a:r>
            <a:r>
              <a:rPr lang="en-US" altLang="ja-JP" sz="1600" dirty="0">
                <a:ea typeface="ＭＳ Ｐゴシック" charset="-128"/>
              </a:rPr>
              <a:t>	[</a:t>
            </a:r>
            <a:r>
              <a:rPr lang="en-US" altLang="ja-JP" sz="1600" b="1" dirty="0">
                <a:ea typeface="ＭＳ Ｐゴシック" charset="-128"/>
              </a:rPr>
              <a:t>This document contains opening information and meeting agenda for the TG4aa JRE July Plenary Teleconference,2021]</a:t>
            </a:r>
            <a:br>
              <a:rPr lang="en-US" altLang="ja-JP" sz="1600" dirty="0">
                <a:ea typeface="ＭＳ Ｐゴシック" charset="-128"/>
              </a:rPr>
            </a:br>
            <a:r>
              <a:rPr lang="en-US" altLang="ja-JP" sz="1600" b="1" dirty="0">
                <a:ea typeface="ＭＳ Ｐゴシック" charset="-128"/>
              </a:rPr>
              <a:t>Purpose:</a:t>
            </a:r>
            <a:r>
              <a:rPr lang="en-US" altLang="ja-JP" sz="1600" dirty="0">
                <a:ea typeface="ＭＳ Ｐゴシック" charset="-128"/>
              </a:rPr>
              <a:t>	[information]</a:t>
            </a:r>
          </a:p>
          <a:p>
            <a:r>
              <a:rPr lang="en-US" altLang="ja-JP" sz="1600" b="1" dirty="0">
                <a:ea typeface="ＭＳ Ｐゴシック" charset="-128"/>
              </a:rPr>
              <a:t>Notice:</a:t>
            </a:r>
            <a:r>
              <a:rPr lang="en-US" altLang="ja-JP" sz="1600" dirty="0">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ea typeface="ＭＳ Ｐゴシック" charset="-128"/>
              </a:rPr>
              <a:t>Release:</a:t>
            </a:r>
            <a:r>
              <a:rPr lang="en-US" altLang="ja-JP" sz="1600" dirty="0">
                <a:ea typeface="ＭＳ Ｐゴシック" charset="-128"/>
              </a:rPr>
              <a:t>	The contributor acknowledges and accepts that this contribution becomes the property of IEEE and July be made publicly available by P802.15.	</a:t>
            </a:r>
          </a:p>
        </p:txBody>
      </p:sp>
      <p:sp>
        <p:nvSpPr>
          <p:cNvPr id="11" name="Rectangle 5">
            <a:extLst>
              <a:ext uri="{FF2B5EF4-FFF2-40B4-BE49-F238E27FC236}">
                <a16:creationId xmlns:a16="http://schemas.microsoft.com/office/drawing/2014/main" id="{80794F71-E34B-403A-8FCA-E9651C1F57B5}"/>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2" name="日付プレースホルダー 1">
            <a:extLst>
              <a:ext uri="{FF2B5EF4-FFF2-40B4-BE49-F238E27FC236}">
                <a16:creationId xmlns:a16="http://schemas.microsoft.com/office/drawing/2014/main" id="{B41BDADF-65D9-4184-8398-C4755796770A}"/>
              </a:ext>
            </a:extLst>
          </p:cNvPr>
          <p:cNvSpPr>
            <a:spLocks noGrp="1"/>
          </p:cNvSpPr>
          <p:nvPr>
            <p:ph type="dt" sz="half" idx="2"/>
          </p:nvPr>
        </p:nvSpPr>
        <p:spPr/>
        <p:txBody>
          <a:bodyPr/>
          <a:lstStyle/>
          <a:p>
            <a:r>
              <a:rPr lang="en-US" altLang="ja-JP"/>
              <a:t>&lt;July,2021&gt;</a:t>
            </a:r>
            <a:endParaRPr lang="en-US" altLang="ja-JP" dirty="0"/>
          </a:p>
        </p:txBody>
      </p:sp>
    </p:spTree>
    <p:extLst>
      <p:ext uri="{BB962C8B-B14F-4D97-AF65-F5344CB8AC3E}">
        <p14:creationId xmlns:p14="http://schemas.microsoft.com/office/powerpoint/2010/main" val="37925695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685800"/>
            <a:ext cx="8208912" cy="654968"/>
          </a:xfrm>
        </p:spPr>
        <p:txBody>
          <a:bodyPr/>
          <a:lstStyle/>
          <a:p>
            <a:r>
              <a:rPr lang="en-US" altLang="ja-JP" dirty="0"/>
              <a:t>Proposed agenda</a:t>
            </a:r>
            <a:r>
              <a:rPr kumimoji="1" lang="en-US" altLang="ja-JP" dirty="0"/>
              <a:t> for TG4aa meetings</a:t>
            </a:r>
            <a:endParaRPr kumimoji="1" lang="ja-JP" altLang="en-US" dirty="0"/>
          </a:p>
        </p:txBody>
      </p:sp>
      <p:sp>
        <p:nvSpPr>
          <p:cNvPr id="5" name="フッター プレースホルダー 4"/>
          <p:cNvSpPr>
            <a:spLocks noGrp="1"/>
          </p:cNvSpPr>
          <p:nvPr>
            <p:ph type="ftr" sz="quarter" idx="11"/>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sp>
        <p:nvSpPr>
          <p:cNvPr id="6" name="スライド番号プレースホルダー 5"/>
          <p:cNvSpPr>
            <a:spLocks noGrp="1"/>
          </p:cNvSpPr>
          <p:nvPr>
            <p:ph type="sldNum" sz="quarter" idx="12"/>
          </p:nvPr>
        </p:nvSpPr>
        <p:spPr>
          <a:xfrm>
            <a:off x="4324766" y="6475413"/>
            <a:ext cx="570670" cy="184666"/>
          </a:xfrm>
        </p:spPr>
        <p:txBody>
          <a:bodyPr/>
          <a:lstStyle/>
          <a:p>
            <a:r>
              <a:rPr lang="en-US" altLang="ja-JP"/>
              <a:t>Slide </a:t>
            </a:r>
            <a:fld id="{A6DDE607-0C69-4706-A6D7-4AC89CFAEDDB}" type="slidenum">
              <a:rPr lang="en-US" altLang="ja-JP" smtClean="0"/>
              <a:pPr/>
              <a:t>10</a:t>
            </a:fld>
            <a:endParaRPr lang="en-US" altLang="ja-JP"/>
          </a:p>
        </p:txBody>
      </p:sp>
      <p:sp>
        <p:nvSpPr>
          <p:cNvPr id="9" name="コンテンツ プレースホルダー 6">
            <a:extLst>
              <a:ext uri="{FF2B5EF4-FFF2-40B4-BE49-F238E27FC236}">
                <a16:creationId xmlns:a16="http://schemas.microsoft.com/office/drawing/2014/main" id="{8170BE1C-D48D-4E18-B0E0-1F055BE4BFB4}"/>
              </a:ext>
            </a:extLst>
          </p:cNvPr>
          <p:cNvSpPr>
            <a:spLocks noGrp="1"/>
          </p:cNvSpPr>
          <p:nvPr>
            <p:ph idx="1"/>
          </p:nvPr>
        </p:nvSpPr>
        <p:spPr>
          <a:xfrm>
            <a:off x="179512" y="1483432"/>
            <a:ext cx="8784976" cy="3891136"/>
          </a:xfrm>
        </p:spPr>
        <p:txBody>
          <a:bodyPr/>
          <a:lstStyle/>
          <a:p>
            <a:pPr marL="0" indent="0">
              <a:buNone/>
            </a:pPr>
            <a:r>
              <a:rPr lang="en-US" altLang="ja-JP" dirty="0"/>
              <a:t>Target: TG Motion for SA ballot and CRG formation</a:t>
            </a:r>
          </a:p>
          <a:p>
            <a:pPr marL="0" indent="0">
              <a:buNone/>
            </a:pPr>
            <a:endParaRPr lang="en-US" altLang="ja-JP" dirty="0"/>
          </a:p>
          <a:p>
            <a:pPr>
              <a:buFont typeface="Wingdings" panose="05000000000000000000" pitchFamily="2" charset="2"/>
              <a:buChar char="q"/>
            </a:pPr>
            <a:r>
              <a:rPr lang="en-US" altLang="ja-JP" dirty="0"/>
              <a:t>Session1:</a:t>
            </a:r>
            <a:endParaRPr lang="en-US" dirty="0"/>
          </a:p>
          <a:p>
            <a:r>
              <a:rPr lang="en-US" dirty="0"/>
              <a:t>TG motion for SA ballot.</a:t>
            </a:r>
          </a:p>
          <a:p>
            <a:r>
              <a:rPr lang="en-US" dirty="0"/>
              <a:t>TG motion for CRG formation</a:t>
            </a:r>
          </a:p>
          <a:p>
            <a:r>
              <a:rPr lang="en-US" dirty="0"/>
              <a:t>Next Steps</a:t>
            </a:r>
          </a:p>
          <a:p>
            <a:endParaRPr lang="en-US" dirty="0"/>
          </a:p>
          <a:p>
            <a:pPr>
              <a:buFont typeface="Wingdings" panose="05000000000000000000" pitchFamily="2" charset="2"/>
              <a:buChar char="q"/>
            </a:pPr>
            <a:r>
              <a:rPr lang="en-US" altLang="ja-JP" dirty="0"/>
              <a:t>Session2 and 3:</a:t>
            </a:r>
          </a:p>
          <a:p>
            <a:pPr marL="0" indent="0">
              <a:buNone/>
            </a:pPr>
            <a:r>
              <a:rPr lang="en-US" altLang="ja-JP" dirty="0"/>
              <a:t>AOB</a:t>
            </a:r>
          </a:p>
          <a:p>
            <a:endParaRPr lang="en-US" altLang="ja-JP" dirty="0"/>
          </a:p>
          <a:p>
            <a:pPr marL="0" indent="0">
              <a:buNone/>
            </a:pPr>
            <a:endParaRPr lang="en-US" altLang="ja-JP" dirty="0"/>
          </a:p>
        </p:txBody>
      </p:sp>
      <p:sp>
        <p:nvSpPr>
          <p:cNvPr id="3" name="日付プレースホルダー 2">
            <a:extLst>
              <a:ext uri="{FF2B5EF4-FFF2-40B4-BE49-F238E27FC236}">
                <a16:creationId xmlns:a16="http://schemas.microsoft.com/office/drawing/2014/main" id="{28954104-9CAB-4AF3-9CB6-65A1B998E9BC}"/>
              </a:ext>
            </a:extLst>
          </p:cNvPr>
          <p:cNvSpPr>
            <a:spLocks noGrp="1"/>
          </p:cNvSpPr>
          <p:nvPr>
            <p:ph type="dt" sz="half" idx="2"/>
          </p:nvPr>
        </p:nvSpPr>
        <p:spPr/>
        <p:txBody>
          <a:bodyPr/>
          <a:lstStyle/>
          <a:p>
            <a:r>
              <a:rPr lang="en-US" altLang="ja-JP"/>
              <a:t>&lt;July,2021&gt;</a:t>
            </a:r>
            <a:endParaRPr lang="en-US" altLang="ja-JP" dirty="0"/>
          </a:p>
        </p:txBody>
      </p:sp>
    </p:spTree>
    <p:extLst>
      <p:ext uri="{BB962C8B-B14F-4D97-AF65-F5344CB8AC3E}">
        <p14:creationId xmlns:p14="http://schemas.microsoft.com/office/powerpoint/2010/main" val="35697249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24508" y="1782543"/>
            <a:ext cx="8640960" cy="4328120"/>
          </a:xfrm>
          <a:ln/>
        </p:spPr>
        <p:txBody>
          <a:bodyPr>
            <a:noAutofit/>
          </a:bodyPr>
          <a:lstStyle/>
          <a:p>
            <a:r>
              <a:rPr lang="en-US" altLang="ja-JP" sz="1800" dirty="0">
                <a:solidFill>
                  <a:srgbClr val="0000FF"/>
                </a:solidFill>
              </a:rPr>
              <a:t>13th Tuesday EV1(17:00-19:00)</a:t>
            </a:r>
          </a:p>
          <a:p>
            <a:pPr marL="800100" lvl="1" indent="-342900">
              <a:buFont typeface="+mj-lt"/>
              <a:buAutoNum type="arabicPeriod"/>
            </a:pPr>
            <a:r>
              <a:rPr lang="en-US" sz="1200" dirty="0">
                <a:solidFill>
                  <a:srgbClr val="0000FF"/>
                </a:solidFill>
              </a:rPr>
              <a:t>OPEN/Patent Policy</a:t>
            </a:r>
          </a:p>
          <a:p>
            <a:pPr marL="800100" lvl="1" indent="-342900">
              <a:buFont typeface="+mj-lt"/>
              <a:buAutoNum type="arabicPeriod"/>
            </a:pPr>
            <a:r>
              <a:rPr lang="en-US" sz="1200" dirty="0">
                <a:solidFill>
                  <a:srgbClr val="0000FF"/>
                </a:solidFill>
              </a:rPr>
              <a:t>Attendance</a:t>
            </a:r>
          </a:p>
          <a:p>
            <a:pPr marL="800100" lvl="1" indent="-342900">
              <a:buFont typeface="+mj-lt"/>
              <a:buAutoNum type="arabicPeriod"/>
            </a:pPr>
            <a:r>
              <a:rPr lang="en-US" sz="1200" dirty="0">
                <a:solidFill>
                  <a:srgbClr val="0000FF"/>
                </a:solidFill>
              </a:rPr>
              <a:t>Approval of the Agenda</a:t>
            </a:r>
          </a:p>
          <a:p>
            <a:pPr marL="800100" lvl="1" indent="-342900">
              <a:buFont typeface="+mj-lt"/>
              <a:buAutoNum type="arabicPeriod"/>
            </a:pPr>
            <a:r>
              <a:rPr lang="en-US" sz="1200" dirty="0">
                <a:solidFill>
                  <a:srgbClr val="0000FF"/>
                </a:solidFill>
              </a:rPr>
              <a:t>Approval of  the last meeting minutes</a:t>
            </a:r>
          </a:p>
          <a:p>
            <a:pPr marL="800100" lvl="1" indent="-342900">
              <a:buFont typeface="+mj-lt"/>
              <a:buAutoNum type="arabicPeriod"/>
            </a:pPr>
            <a:r>
              <a:rPr lang="en-US" altLang="ja-JP" sz="1200" dirty="0">
                <a:solidFill>
                  <a:srgbClr val="0000FF"/>
                </a:solidFill>
              </a:rPr>
              <a:t>Review and resolve WG ballot results and comments</a:t>
            </a:r>
          </a:p>
          <a:p>
            <a:pPr marL="800100" lvl="1" indent="-342900">
              <a:buFont typeface="+mj-lt"/>
              <a:buAutoNum type="arabicPeriod"/>
            </a:pPr>
            <a:r>
              <a:rPr lang="en-US" sz="1200" dirty="0">
                <a:solidFill>
                  <a:srgbClr val="0000FF"/>
                </a:solidFill>
              </a:rPr>
              <a:t>Next steps</a:t>
            </a:r>
          </a:p>
          <a:p>
            <a:pPr marL="800100" lvl="1" indent="-342900">
              <a:buFont typeface="+mj-lt"/>
              <a:buAutoNum type="arabicPeriod"/>
            </a:pPr>
            <a:r>
              <a:rPr lang="en-US" sz="1200" dirty="0">
                <a:solidFill>
                  <a:srgbClr val="0000FF"/>
                </a:solidFill>
              </a:rPr>
              <a:t>TG Motions for SA ballot and CRG formation</a:t>
            </a:r>
          </a:p>
          <a:p>
            <a:pPr marL="800100" lvl="1" indent="-342900">
              <a:buFont typeface="+mj-lt"/>
              <a:buAutoNum type="arabicPeriod"/>
            </a:pPr>
            <a:r>
              <a:rPr lang="en-US" sz="1200" dirty="0">
                <a:solidFill>
                  <a:srgbClr val="0000FF"/>
                </a:solidFill>
              </a:rPr>
              <a:t>Plan for September Interim(# of sessions)</a:t>
            </a:r>
          </a:p>
          <a:p>
            <a:pPr marL="800100" lvl="1" indent="-342900">
              <a:buFont typeface="+mj-lt"/>
              <a:buAutoNum type="arabicPeriod"/>
            </a:pPr>
            <a:r>
              <a:rPr lang="en-US" sz="1200" dirty="0">
                <a:solidFill>
                  <a:srgbClr val="0000FF"/>
                </a:solidFill>
              </a:rPr>
              <a:t>Any other business</a:t>
            </a:r>
          </a:p>
          <a:p>
            <a:pPr marL="800100" lvl="1" indent="-342900">
              <a:buFont typeface="+mj-lt"/>
              <a:buAutoNum type="arabicPeriod"/>
            </a:pPr>
            <a:r>
              <a:rPr lang="en-US" sz="1200" dirty="0">
                <a:solidFill>
                  <a:srgbClr val="0000FF"/>
                </a:solidFill>
              </a:rPr>
              <a:t>Attendance recap</a:t>
            </a:r>
          </a:p>
          <a:p>
            <a:pPr marL="800100" lvl="1" indent="-342900">
              <a:buFont typeface="+mj-lt"/>
              <a:buAutoNum type="arabicPeriod"/>
            </a:pPr>
            <a:r>
              <a:rPr lang="en-US" sz="1200" dirty="0">
                <a:solidFill>
                  <a:srgbClr val="0000FF"/>
                </a:solidFill>
              </a:rPr>
              <a:t>Adjourn TG4aa JRE</a:t>
            </a:r>
          </a:p>
          <a:p>
            <a:pPr marL="800100" lvl="1" indent="-342900">
              <a:buFont typeface="+mj-lt"/>
              <a:buAutoNum type="arabicPeriod"/>
            </a:pPr>
            <a:endParaRPr lang="en-US" altLang="ja-JP" sz="1200" dirty="0"/>
          </a:p>
          <a:p>
            <a:r>
              <a:rPr lang="en-US" altLang="ja-JP" sz="1800" dirty="0"/>
              <a:t>15th Thursday EV1(17:00-19:00)</a:t>
            </a:r>
          </a:p>
          <a:p>
            <a:pPr marL="800100" lvl="1" indent="-342900">
              <a:buFont typeface="+mj-lt"/>
              <a:buAutoNum type="arabicPeriod"/>
            </a:pPr>
            <a:r>
              <a:rPr lang="en-US" sz="1200" dirty="0"/>
              <a:t>AOB</a:t>
            </a:r>
            <a:endParaRPr lang="en-US" altLang="ja-JP" sz="1200" dirty="0"/>
          </a:p>
        </p:txBody>
      </p:sp>
      <p:sp>
        <p:nvSpPr>
          <p:cNvPr id="4098" name="Rectangle 2"/>
          <p:cNvSpPr>
            <a:spLocks noGrp="1" noChangeArrowheads="1"/>
          </p:cNvSpPr>
          <p:nvPr>
            <p:ph type="title"/>
          </p:nvPr>
        </p:nvSpPr>
        <p:spPr>
          <a:ln/>
        </p:spPr>
        <p:txBody>
          <a:bodyPr/>
          <a:lstStyle/>
          <a:p>
            <a:r>
              <a:rPr lang="en-US" altLang="ja-JP" b="1" dirty="0"/>
              <a:t>Agenda items for the weeks</a:t>
            </a:r>
            <a:endParaRPr lang="ja-JP" altLang="ja-JP" b="1"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11</a:t>
            </a:fld>
            <a:endParaRPr lang="en-US" altLang="ja-JP" dirty="0"/>
          </a:p>
        </p:txBody>
      </p:sp>
      <p:sp>
        <p:nvSpPr>
          <p:cNvPr id="10" name="Rectangle 5">
            <a:extLst>
              <a:ext uri="{FF2B5EF4-FFF2-40B4-BE49-F238E27FC236}">
                <a16:creationId xmlns:a16="http://schemas.microsoft.com/office/drawing/2014/main" id="{7B4B1F01-18F7-4465-A216-8319312E9D71}"/>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11" name="Rectangle 3">
            <a:extLst>
              <a:ext uri="{FF2B5EF4-FFF2-40B4-BE49-F238E27FC236}">
                <a16:creationId xmlns:a16="http://schemas.microsoft.com/office/drawing/2014/main" id="{A1667441-02C6-4610-93E9-122F1CA3BDF6}"/>
              </a:ext>
            </a:extLst>
          </p:cNvPr>
          <p:cNvSpPr txBox="1">
            <a:spLocks noChangeArrowheads="1"/>
          </p:cNvSpPr>
          <p:nvPr/>
        </p:nvSpPr>
        <p:spPr bwMode="auto">
          <a:xfrm>
            <a:off x="4253686" y="1484784"/>
            <a:ext cx="4411782" cy="16464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noAutofit/>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endParaRPr lang="en-US" altLang="ja-JP" sz="1800" kern="0" dirty="0"/>
          </a:p>
          <a:p>
            <a:r>
              <a:rPr lang="en-US" altLang="ja-JP" sz="1800" kern="0" dirty="0"/>
              <a:t>19th Monday EV1(17:00-19:00)</a:t>
            </a:r>
          </a:p>
          <a:p>
            <a:pPr marL="800100" lvl="1" indent="-342900">
              <a:buFont typeface="+mj-lt"/>
              <a:buAutoNum type="arabicPeriod"/>
            </a:pPr>
            <a:r>
              <a:rPr lang="en-US" sz="1100" dirty="0"/>
              <a:t>AOB</a:t>
            </a:r>
            <a:endParaRPr lang="en-US" altLang="ja-JP" sz="1100" kern="0" dirty="0"/>
          </a:p>
        </p:txBody>
      </p:sp>
      <p:sp>
        <p:nvSpPr>
          <p:cNvPr id="9" name="テキスト ボックス 8">
            <a:extLst>
              <a:ext uri="{FF2B5EF4-FFF2-40B4-BE49-F238E27FC236}">
                <a16:creationId xmlns:a16="http://schemas.microsoft.com/office/drawing/2014/main" id="{92DE0A7C-5C17-4E61-AC2C-06AFAD656F82}"/>
              </a:ext>
            </a:extLst>
          </p:cNvPr>
          <p:cNvSpPr txBox="1"/>
          <p:nvPr/>
        </p:nvSpPr>
        <p:spPr>
          <a:xfrm>
            <a:off x="4566815" y="4320059"/>
            <a:ext cx="4896544" cy="2000548"/>
          </a:xfrm>
          <a:prstGeom prst="rect">
            <a:avLst/>
          </a:prstGeom>
          <a:noFill/>
        </p:spPr>
        <p:txBody>
          <a:bodyPr wrap="square" rtlCol="0">
            <a:spAutoFit/>
          </a:bodyPr>
          <a:lstStyle/>
          <a:p>
            <a:pPr marL="0" indent="0">
              <a:buNone/>
            </a:pPr>
            <a:r>
              <a:rPr lang="en-US" sz="1600" dirty="0"/>
              <a:t>Approval of the Agenda</a:t>
            </a:r>
          </a:p>
          <a:p>
            <a:pPr marL="0" indent="0">
              <a:buNone/>
            </a:pPr>
            <a:r>
              <a:rPr lang="en-US" sz="1600" dirty="0"/>
              <a:t>Moved: Kunal Shah(</a:t>
            </a:r>
            <a:r>
              <a:rPr lang="en-US" sz="1600" dirty="0" err="1"/>
              <a:t>Itron</a:t>
            </a:r>
            <a:r>
              <a:rPr lang="en-US" sz="1600" dirty="0"/>
              <a:t>)</a:t>
            </a:r>
          </a:p>
          <a:p>
            <a:pPr marL="0" indent="0">
              <a:buNone/>
            </a:pPr>
            <a:r>
              <a:rPr lang="en-US" sz="1600" dirty="0"/>
              <a:t>Second: Hiroshi Harada(Kyoto University)</a:t>
            </a:r>
            <a:endParaRPr lang="en-001" sz="1600" dirty="0"/>
          </a:p>
          <a:p>
            <a:pPr marL="0" indent="0">
              <a:buNone/>
            </a:pPr>
            <a:r>
              <a:rPr lang="en-US" sz="1600" dirty="0"/>
              <a:t>There is no discussion or objections.</a:t>
            </a:r>
          </a:p>
          <a:p>
            <a:pPr marL="0" indent="0">
              <a:buNone/>
            </a:pPr>
            <a:r>
              <a:rPr lang="en-US" sz="1600" dirty="0"/>
              <a:t>Agenda is approved  unanimous consent.</a:t>
            </a:r>
          </a:p>
          <a:p>
            <a:pPr marL="0" indent="0">
              <a:buNone/>
            </a:pPr>
            <a:endParaRPr lang="en-US" dirty="0">
              <a:solidFill>
                <a:schemeClr val="bg1">
                  <a:lumMod val="95000"/>
                </a:schemeClr>
              </a:solidFill>
            </a:endParaRPr>
          </a:p>
          <a:p>
            <a:endParaRPr lang="en-US" sz="1600" dirty="0">
              <a:solidFill>
                <a:schemeClr val="bg1">
                  <a:lumMod val="95000"/>
                </a:schemeClr>
              </a:solidFill>
            </a:endParaRPr>
          </a:p>
          <a:p>
            <a:endParaRPr lang="en-001" sz="1600" dirty="0">
              <a:solidFill>
                <a:schemeClr val="bg1">
                  <a:lumMod val="95000"/>
                </a:schemeClr>
              </a:solidFill>
            </a:endParaRPr>
          </a:p>
        </p:txBody>
      </p:sp>
      <p:sp>
        <p:nvSpPr>
          <p:cNvPr id="2" name="日付プレースホルダー 1">
            <a:extLst>
              <a:ext uri="{FF2B5EF4-FFF2-40B4-BE49-F238E27FC236}">
                <a16:creationId xmlns:a16="http://schemas.microsoft.com/office/drawing/2014/main" id="{F924522B-12D9-419A-ACA8-7567751DBD2C}"/>
              </a:ext>
            </a:extLst>
          </p:cNvPr>
          <p:cNvSpPr>
            <a:spLocks noGrp="1"/>
          </p:cNvSpPr>
          <p:nvPr>
            <p:ph type="dt" sz="half" idx="2"/>
          </p:nvPr>
        </p:nvSpPr>
        <p:spPr/>
        <p:txBody>
          <a:bodyPr/>
          <a:lstStyle/>
          <a:p>
            <a:r>
              <a:rPr lang="en-US" altLang="ja-JP"/>
              <a:t>&lt;July,2021&gt;</a:t>
            </a:r>
            <a:endParaRPr lang="en-US" altLang="ja-JP" dirty="0"/>
          </a:p>
        </p:txBody>
      </p:sp>
    </p:spTree>
    <p:extLst>
      <p:ext uri="{BB962C8B-B14F-4D97-AF65-F5344CB8AC3E}">
        <p14:creationId xmlns:p14="http://schemas.microsoft.com/office/powerpoint/2010/main" val="24608422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a:xfrm>
            <a:off x="685800" y="2130425"/>
            <a:ext cx="7772400" cy="2810743"/>
          </a:xfrm>
        </p:spPr>
        <p:txBody>
          <a:bodyPr/>
          <a:lstStyle/>
          <a:p>
            <a:pPr algn="l"/>
            <a:r>
              <a:rPr lang="en-US" dirty="0"/>
              <a:t>Approval of  the last meeting minutes</a:t>
            </a:r>
            <a:br>
              <a:rPr lang="en-US" dirty="0"/>
            </a:br>
            <a:r>
              <a:rPr lang="en-US" sz="2000" dirty="0"/>
              <a:t>[May Interim]</a:t>
            </a:r>
            <a:br>
              <a:rPr lang="en-US" sz="2000" dirty="0"/>
            </a:br>
            <a:r>
              <a:rPr lang="en-US" sz="2000" dirty="0"/>
              <a:t>May 11-19</a:t>
            </a:r>
            <a:r>
              <a:rPr lang="en-US" sz="2000" baseline="30000" dirty="0"/>
              <a:t>th</a:t>
            </a:r>
            <a:r>
              <a:rPr lang="en-US" sz="2000" dirty="0"/>
              <a:t> : 15-21-0315-00-04aa</a:t>
            </a:r>
            <a:br>
              <a:rPr lang="en-US" sz="2000" dirty="0"/>
            </a:br>
            <a:r>
              <a:rPr lang="en-US" sz="2000" dirty="0"/>
              <a:t>[CRG meeting]</a:t>
            </a:r>
            <a:br>
              <a:rPr lang="en-US" sz="2000" dirty="0"/>
            </a:br>
            <a:r>
              <a:rPr lang="en-US" sz="2000" dirty="0"/>
              <a:t>June 22</a:t>
            </a:r>
            <a:r>
              <a:rPr lang="en-US" sz="2000" baseline="30000" dirty="0"/>
              <a:t>nd</a:t>
            </a:r>
            <a:r>
              <a:rPr lang="en-US" sz="2000" dirty="0"/>
              <a:t> :    15-21-0336-01-04aa</a:t>
            </a:r>
            <a:br>
              <a:rPr lang="en-US" sz="2000" dirty="0"/>
            </a:br>
            <a:endParaRPr lang="en-US" sz="2000" dirty="0"/>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12</a:t>
            </a:fld>
            <a:endParaRPr lang="en-US" altLang="ja-JP" dirty="0"/>
          </a:p>
        </p:txBody>
      </p:sp>
      <p:sp>
        <p:nvSpPr>
          <p:cNvPr id="9" name="Rectangle 5">
            <a:extLst>
              <a:ext uri="{FF2B5EF4-FFF2-40B4-BE49-F238E27FC236}">
                <a16:creationId xmlns:a16="http://schemas.microsoft.com/office/drawing/2014/main" id="{A30E47B8-45D3-462C-BD4F-E76682CCF522}"/>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3" name="日付プレースホルダー 2">
            <a:extLst>
              <a:ext uri="{FF2B5EF4-FFF2-40B4-BE49-F238E27FC236}">
                <a16:creationId xmlns:a16="http://schemas.microsoft.com/office/drawing/2014/main" id="{855E7CB1-D065-4202-9C9D-28155DEA52BD}"/>
              </a:ext>
            </a:extLst>
          </p:cNvPr>
          <p:cNvSpPr>
            <a:spLocks noGrp="1"/>
          </p:cNvSpPr>
          <p:nvPr>
            <p:ph type="dt" sz="half" idx="2"/>
          </p:nvPr>
        </p:nvSpPr>
        <p:spPr/>
        <p:txBody>
          <a:bodyPr/>
          <a:lstStyle/>
          <a:p>
            <a:r>
              <a:rPr lang="en-US" altLang="ja-JP"/>
              <a:t>&lt;July,2021&gt;</a:t>
            </a:r>
            <a:endParaRPr lang="en-US" altLang="ja-JP" dirty="0"/>
          </a:p>
        </p:txBody>
      </p:sp>
      <p:sp>
        <p:nvSpPr>
          <p:cNvPr id="8" name="テキスト ボックス 7">
            <a:extLst>
              <a:ext uri="{FF2B5EF4-FFF2-40B4-BE49-F238E27FC236}">
                <a16:creationId xmlns:a16="http://schemas.microsoft.com/office/drawing/2014/main" id="{A863C9C3-C14C-434E-91E8-3A6A2225FC25}"/>
              </a:ext>
            </a:extLst>
          </p:cNvPr>
          <p:cNvSpPr txBox="1"/>
          <p:nvPr/>
        </p:nvSpPr>
        <p:spPr>
          <a:xfrm>
            <a:off x="4875212" y="4365104"/>
            <a:ext cx="3735387" cy="1546577"/>
          </a:xfrm>
          <a:prstGeom prst="rect">
            <a:avLst/>
          </a:prstGeom>
          <a:noFill/>
        </p:spPr>
        <p:txBody>
          <a:bodyPr wrap="square" rtlCol="0">
            <a:spAutoFit/>
          </a:bodyPr>
          <a:lstStyle/>
          <a:p>
            <a:pPr marL="0" indent="0">
              <a:buNone/>
            </a:pPr>
            <a:r>
              <a:rPr lang="en-US" dirty="0"/>
              <a:t>Approval of the last meeting minutes</a:t>
            </a:r>
          </a:p>
          <a:p>
            <a:r>
              <a:rPr lang="en-US" dirty="0"/>
              <a:t>Moved: Kunal Shah(</a:t>
            </a:r>
            <a:r>
              <a:rPr lang="en-US" dirty="0" err="1"/>
              <a:t>Itron</a:t>
            </a:r>
            <a:r>
              <a:rPr lang="en-US" dirty="0"/>
              <a:t>)</a:t>
            </a:r>
          </a:p>
          <a:p>
            <a:r>
              <a:rPr lang="en-US" dirty="0"/>
              <a:t>Second: Hiroshi Harada(Kyoto University)</a:t>
            </a:r>
            <a:endParaRPr lang="en-001" dirty="0"/>
          </a:p>
          <a:p>
            <a:pPr marL="0" indent="0">
              <a:buNone/>
            </a:pPr>
            <a:r>
              <a:rPr lang="en-US" dirty="0"/>
              <a:t>There is no discussion or objections.</a:t>
            </a:r>
          </a:p>
          <a:p>
            <a:pPr marL="0" indent="0">
              <a:buNone/>
            </a:pPr>
            <a:r>
              <a:rPr lang="en-US" dirty="0"/>
              <a:t>last meeting minutes is approved  unanimous consent.</a:t>
            </a:r>
          </a:p>
          <a:p>
            <a:pPr marL="0" indent="0">
              <a:buNone/>
            </a:pPr>
            <a:endParaRPr lang="en-US" sz="1050" dirty="0"/>
          </a:p>
          <a:p>
            <a:endParaRPr lang="en-US" dirty="0"/>
          </a:p>
          <a:p>
            <a:endParaRPr lang="en-001" dirty="0"/>
          </a:p>
        </p:txBody>
      </p:sp>
    </p:spTree>
    <p:extLst>
      <p:ext uri="{BB962C8B-B14F-4D97-AF65-F5344CB8AC3E}">
        <p14:creationId xmlns:p14="http://schemas.microsoft.com/office/powerpoint/2010/main" val="33256261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48E26F4-552E-45F7-B65E-F4B362A576F6}"/>
              </a:ext>
            </a:extLst>
          </p:cNvPr>
          <p:cNvSpPr>
            <a:spLocks noGrp="1"/>
          </p:cNvSpPr>
          <p:nvPr>
            <p:ph type="title"/>
          </p:nvPr>
        </p:nvSpPr>
        <p:spPr/>
        <p:txBody>
          <a:bodyPr/>
          <a:lstStyle/>
          <a:p>
            <a:r>
              <a:rPr lang="en-US" u="sng" dirty="0"/>
              <a:t>Review and resolve WG ballot results and comments</a:t>
            </a:r>
          </a:p>
        </p:txBody>
      </p:sp>
      <p:sp>
        <p:nvSpPr>
          <p:cNvPr id="3" name="コンテンツ プレースホルダー 2">
            <a:extLst>
              <a:ext uri="{FF2B5EF4-FFF2-40B4-BE49-F238E27FC236}">
                <a16:creationId xmlns:a16="http://schemas.microsoft.com/office/drawing/2014/main" id="{E9902EB2-D119-471A-B6EE-03A7A548E9EF}"/>
              </a:ext>
            </a:extLst>
          </p:cNvPr>
          <p:cNvSpPr>
            <a:spLocks noGrp="1"/>
          </p:cNvSpPr>
          <p:nvPr>
            <p:ph idx="1"/>
          </p:nvPr>
        </p:nvSpPr>
        <p:spPr/>
        <p:txBody>
          <a:bodyPr/>
          <a:lstStyle/>
          <a:p>
            <a:r>
              <a:rPr lang="en-US" dirty="0"/>
              <a:t>Results of LB186 (P802.15.4aa-D08), Japanese Rate Extension amendment to IEEE 802.15.4-2020.</a:t>
            </a:r>
          </a:p>
          <a:p>
            <a:endParaRPr lang="en-US" dirty="0"/>
          </a:p>
          <a:p>
            <a:r>
              <a:rPr lang="en-US" sz="1600" dirty="0"/>
              <a:t>#LB183,LB185 and  LB186 Aggregate Tally is as shown below.</a:t>
            </a:r>
          </a:p>
          <a:p>
            <a:r>
              <a:rPr lang="en-US" sz="1600" dirty="0"/>
              <a:t>WG Voting membership: 93</a:t>
            </a:r>
          </a:p>
          <a:p>
            <a:r>
              <a:rPr lang="en-US" sz="1600" dirty="0"/>
              <a:t>Responses: 65</a:t>
            </a:r>
          </a:p>
          <a:p>
            <a:r>
              <a:rPr lang="en-US" sz="1600" dirty="0"/>
              <a:t>YES: 59</a:t>
            </a:r>
          </a:p>
          <a:p>
            <a:r>
              <a:rPr lang="en-US" sz="1600" dirty="0"/>
              <a:t>ABSTAIN: 6</a:t>
            </a:r>
          </a:p>
          <a:p>
            <a:r>
              <a:rPr lang="en-US" sz="1600" b="1" dirty="0">
                <a:highlight>
                  <a:srgbClr val="FFFF00"/>
                </a:highlight>
              </a:rPr>
              <a:t>NO: 0</a:t>
            </a:r>
          </a:p>
          <a:p>
            <a:r>
              <a:rPr lang="en-US" sz="1600" dirty="0"/>
              <a:t>Response ratio:70%</a:t>
            </a:r>
          </a:p>
          <a:p>
            <a:r>
              <a:rPr lang="en-US" sz="1600" b="1" dirty="0">
                <a:highlight>
                  <a:srgbClr val="FFFF00"/>
                </a:highlight>
              </a:rPr>
              <a:t>Approve ratio:100%</a:t>
            </a:r>
          </a:p>
          <a:p>
            <a:r>
              <a:rPr lang="en-US" sz="1600" dirty="0"/>
              <a:t>Abstain ratio:9%</a:t>
            </a:r>
          </a:p>
          <a:p>
            <a:r>
              <a:rPr lang="en-US" sz="1600" b="1" dirty="0">
                <a:highlight>
                  <a:srgbClr val="FFFF00"/>
                </a:highlight>
              </a:rPr>
              <a:t>There were no additional comments on the ballot 186.</a:t>
            </a:r>
          </a:p>
          <a:p>
            <a:endParaRPr lang="en-US" b="1" dirty="0"/>
          </a:p>
          <a:p>
            <a:pPr marL="0" indent="0">
              <a:buNone/>
            </a:pPr>
            <a:endParaRPr lang="en-US" dirty="0"/>
          </a:p>
          <a:p>
            <a:pPr marL="0" indent="0">
              <a:buNone/>
            </a:pPr>
            <a:endParaRPr lang="en-US" dirty="0"/>
          </a:p>
        </p:txBody>
      </p:sp>
      <p:sp>
        <p:nvSpPr>
          <p:cNvPr id="4" name="スライド番号プレースホルダー 3">
            <a:extLst>
              <a:ext uri="{FF2B5EF4-FFF2-40B4-BE49-F238E27FC236}">
                <a16:creationId xmlns:a16="http://schemas.microsoft.com/office/drawing/2014/main" id="{9BF624BE-1F1C-4CF7-A7B6-C3B4735FA40B}"/>
              </a:ext>
            </a:extLst>
          </p:cNvPr>
          <p:cNvSpPr>
            <a:spLocks noGrp="1"/>
          </p:cNvSpPr>
          <p:nvPr>
            <p:ph type="sldNum" sz="quarter" idx="12"/>
          </p:nvPr>
        </p:nvSpPr>
        <p:spPr/>
        <p:txBody>
          <a:bodyPr/>
          <a:lstStyle/>
          <a:p>
            <a:r>
              <a:rPr lang="en-US" altLang="ja-JP"/>
              <a:t>Slide </a:t>
            </a:r>
            <a:fld id="{A6DDE607-0C69-4706-A6D7-4AC89CFAEDDB}" type="slidenum">
              <a:rPr lang="en-US" altLang="ja-JP" smtClean="0"/>
              <a:pPr/>
              <a:t>13</a:t>
            </a:fld>
            <a:endParaRPr lang="en-US" altLang="ja-JP"/>
          </a:p>
        </p:txBody>
      </p:sp>
      <p:sp>
        <p:nvSpPr>
          <p:cNvPr id="5" name="フッター プレースホルダー 4">
            <a:extLst>
              <a:ext uri="{FF2B5EF4-FFF2-40B4-BE49-F238E27FC236}">
                <a16:creationId xmlns:a16="http://schemas.microsoft.com/office/drawing/2014/main" id="{5FDA448D-BB98-4659-8647-1D04331DB35D}"/>
              </a:ext>
            </a:extLst>
          </p:cNvPr>
          <p:cNvSpPr>
            <a:spLocks noGrp="1"/>
          </p:cNvSpPr>
          <p:nvPr>
            <p:ph type="ftr" sz="quarter" idx="3"/>
          </p:nvPr>
        </p:nvSpPr>
        <p:spPr/>
        <p:txBody>
          <a:bodyPr/>
          <a:lstStyle/>
          <a:p>
            <a:r>
              <a:rPr lang="en-US" altLang="ja-JP"/>
              <a:t>Takashi Kuramochi, LAPIS TECHNOLOGY</a:t>
            </a:r>
            <a:endParaRPr lang="en-US" altLang="ja-JP" dirty="0"/>
          </a:p>
        </p:txBody>
      </p:sp>
      <p:sp>
        <p:nvSpPr>
          <p:cNvPr id="7" name="日付プレースホルダー 6">
            <a:extLst>
              <a:ext uri="{FF2B5EF4-FFF2-40B4-BE49-F238E27FC236}">
                <a16:creationId xmlns:a16="http://schemas.microsoft.com/office/drawing/2014/main" id="{0F1AB2FA-221A-46FE-B764-93124F4B9F93}"/>
              </a:ext>
            </a:extLst>
          </p:cNvPr>
          <p:cNvSpPr>
            <a:spLocks noGrp="1"/>
          </p:cNvSpPr>
          <p:nvPr>
            <p:ph type="dt" sz="half" idx="2"/>
          </p:nvPr>
        </p:nvSpPr>
        <p:spPr/>
        <p:txBody>
          <a:bodyPr/>
          <a:lstStyle/>
          <a:p>
            <a:r>
              <a:rPr lang="en-US" altLang="ja-JP"/>
              <a:t>&lt;July,2021&gt;</a:t>
            </a:r>
            <a:endParaRPr lang="en-US" altLang="ja-JP" dirty="0"/>
          </a:p>
        </p:txBody>
      </p:sp>
    </p:spTree>
    <p:extLst>
      <p:ext uri="{BB962C8B-B14F-4D97-AF65-F5344CB8AC3E}">
        <p14:creationId xmlns:p14="http://schemas.microsoft.com/office/powerpoint/2010/main" val="39552745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a:xfrm>
            <a:off x="685800" y="908721"/>
            <a:ext cx="7772400" cy="504053"/>
          </a:xfrm>
        </p:spPr>
        <p:txBody>
          <a:bodyPr/>
          <a:lstStyle/>
          <a:p>
            <a:r>
              <a:rPr lang="en-US" dirty="0"/>
              <a:t>Next steps</a:t>
            </a:r>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14</a:t>
            </a:fld>
            <a:endParaRPr lang="en-US" altLang="ja-JP" dirty="0"/>
          </a:p>
        </p:txBody>
      </p:sp>
      <p:sp>
        <p:nvSpPr>
          <p:cNvPr id="9" name="Rectangle 5">
            <a:extLst>
              <a:ext uri="{FF2B5EF4-FFF2-40B4-BE49-F238E27FC236}">
                <a16:creationId xmlns:a16="http://schemas.microsoft.com/office/drawing/2014/main" id="{219CD9C3-0573-4C61-B10F-609A84DD6ACD}"/>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3" name="日付プレースホルダー 2">
            <a:extLst>
              <a:ext uri="{FF2B5EF4-FFF2-40B4-BE49-F238E27FC236}">
                <a16:creationId xmlns:a16="http://schemas.microsoft.com/office/drawing/2014/main" id="{9F9CFA6B-C8D5-45F5-8B2E-4C96A8676011}"/>
              </a:ext>
            </a:extLst>
          </p:cNvPr>
          <p:cNvSpPr>
            <a:spLocks noGrp="1"/>
          </p:cNvSpPr>
          <p:nvPr>
            <p:ph type="dt" sz="half" idx="2"/>
          </p:nvPr>
        </p:nvSpPr>
        <p:spPr/>
        <p:txBody>
          <a:bodyPr/>
          <a:lstStyle/>
          <a:p>
            <a:r>
              <a:rPr lang="en-US" altLang="ja-JP"/>
              <a:t>&lt;July,2021&gt;</a:t>
            </a:r>
            <a:endParaRPr lang="en-US" altLang="ja-JP" dirty="0"/>
          </a:p>
        </p:txBody>
      </p:sp>
      <p:pic>
        <p:nvPicPr>
          <p:cNvPr id="5" name="図 4">
            <a:extLst>
              <a:ext uri="{FF2B5EF4-FFF2-40B4-BE49-F238E27FC236}">
                <a16:creationId xmlns:a16="http://schemas.microsoft.com/office/drawing/2014/main" id="{3AA7E418-AE4C-434B-9664-29936CF4D05E}"/>
              </a:ext>
            </a:extLst>
          </p:cNvPr>
          <p:cNvPicPr>
            <a:picLocks noChangeAspect="1"/>
          </p:cNvPicPr>
          <p:nvPr/>
        </p:nvPicPr>
        <p:blipFill>
          <a:blip r:embed="rId2"/>
          <a:stretch>
            <a:fillRect/>
          </a:stretch>
        </p:blipFill>
        <p:spPr>
          <a:xfrm>
            <a:off x="0" y="1772815"/>
            <a:ext cx="4479449" cy="3384377"/>
          </a:xfrm>
          <a:prstGeom prst="rect">
            <a:avLst/>
          </a:prstGeom>
        </p:spPr>
      </p:pic>
      <p:pic>
        <p:nvPicPr>
          <p:cNvPr id="6" name="図 5">
            <a:extLst>
              <a:ext uri="{FF2B5EF4-FFF2-40B4-BE49-F238E27FC236}">
                <a16:creationId xmlns:a16="http://schemas.microsoft.com/office/drawing/2014/main" id="{C725E4AB-E4CB-44A1-854C-08140916FF44}"/>
              </a:ext>
            </a:extLst>
          </p:cNvPr>
          <p:cNvPicPr>
            <a:picLocks noChangeAspect="1"/>
          </p:cNvPicPr>
          <p:nvPr/>
        </p:nvPicPr>
        <p:blipFill>
          <a:blip r:embed="rId3"/>
          <a:stretch>
            <a:fillRect/>
          </a:stretch>
        </p:blipFill>
        <p:spPr>
          <a:xfrm>
            <a:off x="4479449" y="1700809"/>
            <a:ext cx="4601257" cy="3456384"/>
          </a:xfrm>
          <a:prstGeom prst="rect">
            <a:avLst/>
          </a:prstGeom>
        </p:spPr>
      </p:pic>
      <p:cxnSp>
        <p:nvCxnSpPr>
          <p:cNvPr id="10" name="直線コネクタ 9">
            <a:extLst>
              <a:ext uri="{FF2B5EF4-FFF2-40B4-BE49-F238E27FC236}">
                <a16:creationId xmlns:a16="http://schemas.microsoft.com/office/drawing/2014/main" id="{F4062B2C-A2D3-43E2-B31D-8CB0BFDB3EC1}"/>
              </a:ext>
            </a:extLst>
          </p:cNvPr>
          <p:cNvCxnSpPr/>
          <p:nvPr/>
        </p:nvCxnSpPr>
        <p:spPr bwMode="auto">
          <a:xfrm>
            <a:off x="2339752" y="4797152"/>
            <a:ext cx="2232248" cy="0"/>
          </a:xfrm>
          <a:prstGeom prst="line">
            <a:avLst/>
          </a:prstGeom>
          <a:solidFill>
            <a:schemeClr val="accent1"/>
          </a:solidFill>
          <a:ln w="254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直線コネクタ 11">
            <a:extLst>
              <a:ext uri="{FF2B5EF4-FFF2-40B4-BE49-F238E27FC236}">
                <a16:creationId xmlns:a16="http://schemas.microsoft.com/office/drawing/2014/main" id="{ADE44277-2ACF-43B6-A420-EEEF48C2FCB7}"/>
              </a:ext>
            </a:extLst>
          </p:cNvPr>
          <p:cNvCxnSpPr/>
          <p:nvPr/>
        </p:nvCxnSpPr>
        <p:spPr bwMode="auto">
          <a:xfrm flipV="1">
            <a:off x="4572000" y="2366635"/>
            <a:ext cx="0" cy="2430517"/>
          </a:xfrm>
          <a:prstGeom prst="line">
            <a:avLst/>
          </a:prstGeom>
          <a:solidFill>
            <a:schemeClr val="accent1"/>
          </a:solidFill>
          <a:ln w="1905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 name="直線コネクタ 13">
            <a:extLst>
              <a:ext uri="{FF2B5EF4-FFF2-40B4-BE49-F238E27FC236}">
                <a16:creationId xmlns:a16="http://schemas.microsoft.com/office/drawing/2014/main" id="{D2B2CCFE-4B8D-431B-828C-B57F2D8439E3}"/>
              </a:ext>
            </a:extLst>
          </p:cNvPr>
          <p:cNvCxnSpPr/>
          <p:nvPr/>
        </p:nvCxnSpPr>
        <p:spPr bwMode="auto">
          <a:xfrm>
            <a:off x="4566638" y="2371398"/>
            <a:ext cx="648072" cy="0"/>
          </a:xfrm>
          <a:prstGeom prst="line">
            <a:avLst/>
          </a:prstGeom>
          <a:solidFill>
            <a:schemeClr val="accent1"/>
          </a:solidFill>
          <a:ln w="1905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正方形/長方形 15">
            <a:extLst>
              <a:ext uri="{FF2B5EF4-FFF2-40B4-BE49-F238E27FC236}">
                <a16:creationId xmlns:a16="http://schemas.microsoft.com/office/drawing/2014/main" id="{C2822DF3-FEFA-4EBF-A05D-B0C64933BDF5}"/>
              </a:ext>
            </a:extLst>
          </p:cNvPr>
          <p:cNvSpPr/>
          <p:nvPr/>
        </p:nvSpPr>
        <p:spPr bwMode="auto">
          <a:xfrm>
            <a:off x="0" y="1700808"/>
            <a:ext cx="9080704" cy="576047"/>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7" name="正方形/長方形 16">
            <a:extLst>
              <a:ext uri="{FF2B5EF4-FFF2-40B4-BE49-F238E27FC236}">
                <a16:creationId xmlns:a16="http://schemas.microsoft.com/office/drawing/2014/main" id="{571D9F72-DAD1-4EFF-AE46-14EE8C9ED5E7}"/>
              </a:ext>
            </a:extLst>
          </p:cNvPr>
          <p:cNvSpPr/>
          <p:nvPr/>
        </p:nvSpPr>
        <p:spPr bwMode="auto">
          <a:xfrm flipH="1">
            <a:off x="4211961" y="4827031"/>
            <a:ext cx="267488" cy="576047"/>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8" name="正方形/長方形 17">
            <a:extLst>
              <a:ext uri="{FF2B5EF4-FFF2-40B4-BE49-F238E27FC236}">
                <a16:creationId xmlns:a16="http://schemas.microsoft.com/office/drawing/2014/main" id="{EB6962B0-A87F-454E-A81E-DF068477242D}"/>
              </a:ext>
            </a:extLst>
          </p:cNvPr>
          <p:cNvSpPr/>
          <p:nvPr/>
        </p:nvSpPr>
        <p:spPr bwMode="auto">
          <a:xfrm flipH="1">
            <a:off x="8825154" y="4827031"/>
            <a:ext cx="267488" cy="576047"/>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pic>
        <p:nvPicPr>
          <p:cNvPr id="20" name="グラフィックス 19" descr="走る">
            <a:extLst>
              <a:ext uri="{FF2B5EF4-FFF2-40B4-BE49-F238E27FC236}">
                <a16:creationId xmlns:a16="http://schemas.microsoft.com/office/drawing/2014/main" id="{2D466788-1694-454E-8A23-D2FF88A9C277}"/>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392345" y="1855382"/>
            <a:ext cx="544415" cy="544415"/>
          </a:xfrm>
          <a:prstGeom prst="rect">
            <a:avLst/>
          </a:prstGeom>
        </p:spPr>
      </p:pic>
      <p:sp>
        <p:nvSpPr>
          <p:cNvPr id="21" name="正方形/長方形 20">
            <a:extLst>
              <a:ext uri="{FF2B5EF4-FFF2-40B4-BE49-F238E27FC236}">
                <a16:creationId xmlns:a16="http://schemas.microsoft.com/office/drawing/2014/main" id="{82B9ED97-0B52-4F8B-824B-DEB5AA45C238}"/>
              </a:ext>
            </a:extLst>
          </p:cNvPr>
          <p:cNvSpPr/>
          <p:nvPr/>
        </p:nvSpPr>
        <p:spPr bwMode="auto">
          <a:xfrm>
            <a:off x="2411760" y="4293096"/>
            <a:ext cx="1419618" cy="414274"/>
          </a:xfrm>
          <a:prstGeom prst="rect">
            <a:avLst/>
          </a:prstGeom>
          <a:noFill/>
          <a:ln w="12700" cap="flat" cmpd="sng" algn="ctr">
            <a:solidFill>
              <a:srgbClr val="FF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22" name="テキスト ボックス 21">
            <a:extLst>
              <a:ext uri="{FF2B5EF4-FFF2-40B4-BE49-F238E27FC236}">
                <a16:creationId xmlns:a16="http://schemas.microsoft.com/office/drawing/2014/main" id="{D9DDD1E3-5A78-4698-AB48-66132FCA6D0B}"/>
              </a:ext>
            </a:extLst>
          </p:cNvPr>
          <p:cNvSpPr txBox="1"/>
          <p:nvPr/>
        </p:nvSpPr>
        <p:spPr>
          <a:xfrm>
            <a:off x="4244826" y="1606265"/>
            <a:ext cx="1091751" cy="276999"/>
          </a:xfrm>
          <a:prstGeom prst="rect">
            <a:avLst/>
          </a:prstGeom>
          <a:noFill/>
        </p:spPr>
        <p:txBody>
          <a:bodyPr wrap="square" rtlCol="0">
            <a:spAutoFit/>
          </a:bodyPr>
          <a:lstStyle/>
          <a:p>
            <a:r>
              <a:rPr lang="en-US" dirty="0"/>
              <a:t>We are here!</a:t>
            </a:r>
          </a:p>
        </p:txBody>
      </p:sp>
    </p:spTree>
    <p:extLst>
      <p:ext uri="{BB962C8B-B14F-4D97-AF65-F5344CB8AC3E}">
        <p14:creationId xmlns:p14="http://schemas.microsoft.com/office/powerpoint/2010/main" val="22472966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1484784"/>
            <a:ext cx="7772400" cy="1066800"/>
          </a:xfrm>
        </p:spPr>
        <p:txBody>
          <a:bodyPr/>
          <a:lstStyle/>
          <a:p>
            <a:r>
              <a:rPr kumimoji="1" lang="en-US" altLang="ja-JP" b="1" u="sng" dirty="0"/>
              <a:t>TG Motion</a:t>
            </a:r>
            <a:endParaRPr kumimoji="1" lang="ja-JP" altLang="en-US" b="1" u="sng" dirty="0"/>
          </a:p>
        </p:txBody>
      </p:sp>
      <p:sp>
        <p:nvSpPr>
          <p:cNvPr id="5" name="フッター プレースホルダー 4"/>
          <p:cNvSpPr>
            <a:spLocks noGrp="1"/>
          </p:cNvSpPr>
          <p:nvPr>
            <p:ph type="ftr" sz="quarter" idx="11"/>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sp>
        <p:nvSpPr>
          <p:cNvPr id="6" name="スライド番号プレースホルダー 5"/>
          <p:cNvSpPr>
            <a:spLocks noGrp="1"/>
          </p:cNvSpPr>
          <p:nvPr>
            <p:ph type="sldNum" sz="quarter" idx="12"/>
          </p:nvPr>
        </p:nvSpPr>
        <p:spPr>
          <a:xfrm>
            <a:off x="4324766" y="6475413"/>
            <a:ext cx="570670" cy="184666"/>
          </a:xfrm>
        </p:spPr>
        <p:txBody>
          <a:bodyPr/>
          <a:lstStyle/>
          <a:p>
            <a:r>
              <a:rPr lang="en-US" altLang="ja-JP"/>
              <a:t>Slide </a:t>
            </a:r>
            <a:fld id="{A6DDE607-0C69-4706-A6D7-4AC89CFAEDDB}" type="slidenum">
              <a:rPr lang="en-US" altLang="ja-JP" smtClean="0"/>
              <a:pPr/>
              <a:t>15</a:t>
            </a:fld>
            <a:endParaRPr lang="en-US" altLang="ja-JP"/>
          </a:p>
        </p:txBody>
      </p:sp>
      <p:sp>
        <p:nvSpPr>
          <p:cNvPr id="3" name="日付プレースホルダー 2">
            <a:extLst>
              <a:ext uri="{FF2B5EF4-FFF2-40B4-BE49-F238E27FC236}">
                <a16:creationId xmlns:a16="http://schemas.microsoft.com/office/drawing/2014/main" id="{4264A223-C6CE-4895-A1A1-B4755BDC66F6}"/>
              </a:ext>
            </a:extLst>
          </p:cNvPr>
          <p:cNvSpPr>
            <a:spLocks noGrp="1"/>
          </p:cNvSpPr>
          <p:nvPr>
            <p:ph type="dt" sz="half" idx="2"/>
          </p:nvPr>
        </p:nvSpPr>
        <p:spPr/>
        <p:txBody>
          <a:bodyPr/>
          <a:lstStyle/>
          <a:p>
            <a:r>
              <a:rPr lang="en-US" altLang="ja-JP"/>
              <a:t>&lt;July,2021&gt;</a:t>
            </a:r>
            <a:endParaRPr lang="en-US" altLang="ja-JP" dirty="0"/>
          </a:p>
        </p:txBody>
      </p:sp>
      <p:sp>
        <p:nvSpPr>
          <p:cNvPr id="7" name="テキスト ボックス 6">
            <a:extLst>
              <a:ext uri="{FF2B5EF4-FFF2-40B4-BE49-F238E27FC236}">
                <a16:creationId xmlns:a16="http://schemas.microsoft.com/office/drawing/2014/main" id="{1BCF4A5E-F0CF-44AE-9133-F8C73A946687}"/>
              </a:ext>
            </a:extLst>
          </p:cNvPr>
          <p:cNvSpPr txBox="1"/>
          <p:nvPr/>
        </p:nvSpPr>
        <p:spPr>
          <a:xfrm>
            <a:off x="438566" y="2924944"/>
            <a:ext cx="8453914" cy="1754326"/>
          </a:xfrm>
          <a:prstGeom prst="rect">
            <a:avLst/>
          </a:prstGeom>
          <a:noFill/>
        </p:spPr>
        <p:txBody>
          <a:bodyPr wrap="square" rtlCol="0">
            <a:spAutoFit/>
          </a:bodyPr>
          <a:lstStyle/>
          <a:p>
            <a:r>
              <a:rPr lang="en-US" sz="3600" dirty="0"/>
              <a:t>There are two motions for</a:t>
            </a:r>
          </a:p>
          <a:p>
            <a:r>
              <a:rPr lang="en-US" sz="3600" dirty="0"/>
              <a:t>SA Letter Ballot and the formation of CRG.</a:t>
            </a:r>
          </a:p>
          <a:p>
            <a:r>
              <a:rPr lang="en-US" sz="3600" dirty="0"/>
              <a:t>DCN:15-21-0367-00-04aa</a:t>
            </a:r>
            <a:endParaRPr lang="en-001" sz="3600" dirty="0"/>
          </a:p>
        </p:txBody>
      </p:sp>
    </p:spTree>
    <p:extLst>
      <p:ext uri="{BB962C8B-B14F-4D97-AF65-F5344CB8AC3E}">
        <p14:creationId xmlns:p14="http://schemas.microsoft.com/office/powerpoint/2010/main" val="23374258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16</a:t>
            </a:fld>
            <a:endParaRPr lang="en-US" altLang="ja-JP" dirty="0"/>
          </a:p>
        </p:txBody>
      </p:sp>
      <p:sp>
        <p:nvSpPr>
          <p:cNvPr id="11" name="Rectangle 5">
            <a:extLst>
              <a:ext uri="{FF2B5EF4-FFF2-40B4-BE49-F238E27FC236}">
                <a16:creationId xmlns:a16="http://schemas.microsoft.com/office/drawing/2014/main" id="{CB809136-5CD7-4FBB-B531-30D007FDA688}"/>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sp>
        <p:nvSpPr>
          <p:cNvPr id="8" name="タイトル 2">
            <a:extLst>
              <a:ext uri="{FF2B5EF4-FFF2-40B4-BE49-F238E27FC236}">
                <a16:creationId xmlns:a16="http://schemas.microsoft.com/office/drawing/2014/main" id="{C35CE260-D263-46A7-ACD3-1289CA452CB1}"/>
              </a:ext>
            </a:extLst>
          </p:cNvPr>
          <p:cNvSpPr>
            <a:spLocks noGrp="1"/>
          </p:cNvSpPr>
          <p:nvPr>
            <p:ph type="title"/>
          </p:nvPr>
        </p:nvSpPr>
        <p:spPr>
          <a:xfrm>
            <a:off x="685800" y="685800"/>
            <a:ext cx="7772400" cy="1066800"/>
          </a:xfrm>
        </p:spPr>
        <p:txBody>
          <a:bodyPr/>
          <a:lstStyle/>
          <a:p>
            <a:r>
              <a:rPr lang="en-US" altLang="ja-JP" b="1" dirty="0"/>
              <a:t>Plan for September Interim</a:t>
            </a:r>
            <a:endParaRPr kumimoji="1" lang="ja-JP" altLang="en-US" b="1" dirty="0"/>
          </a:p>
        </p:txBody>
      </p:sp>
      <p:graphicFrame>
        <p:nvGraphicFramePr>
          <p:cNvPr id="10" name="コンテンツ プレースホルダー 8">
            <a:extLst>
              <a:ext uri="{FF2B5EF4-FFF2-40B4-BE49-F238E27FC236}">
                <a16:creationId xmlns:a16="http://schemas.microsoft.com/office/drawing/2014/main" id="{625F8362-BE8C-4729-A3D5-224D8CF3A429}"/>
              </a:ext>
            </a:extLst>
          </p:cNvPr>
          <p:cNvGraphicFramePr>
            <a:graphicFrameLocks noGrp="1"/>
          </p:cNvGraphicFramePr>
          <p:nvPr>
            <p:ph idx="1"/>
            <p:extLst>
              <p:ext uri="{D42A27DB-BD31-4B8C-83A1-F6EECF244321}">
                <p14:modId xmlns:p14="http://schemas.microsoft.com/office/powerpoint/2010/main" val="3991238095"/>
              </p:ext>
            </p:extLst>
          </p:nvPr>
        </p:nvGraphicFramePr>
        <p:xfrm>
          <a:off x="395537" y="1463378"/>
          <a:ext cx="8352926" cy="1722120"/>
        </p:xfrm>
        <a:graphic>
          <a:graphicData uri="http://schemas.openxmlformats.org/drawingml/2006/table">
            <a:tbl>
              <a:tblPr firstRow="1" bandRow="1">
                <a:tableStyleId>{21E4AEA4-8DFA-4A89-87EB-49C32662AFE0}</a:tableStyleId>
              </a:tblPr>
              <a:tblGrid>
                <a:gridCol w="1044116">
                  <a:extLst>
                    <a:ext uri="{9D8B030D-6E8A-4147-A177-3AD203B41FA5}">
                      <a16:colId xmlns:a16="http://schemas.microsoft.com/office/drawing/2014/main" val="20000"/>
                    </a:ext>
                  </a:extLst>
                </a:gridCol>
                <a:gridCol w="1461762">
                  <a:extLst>
                    <a:ext uri="{9D8B030D-6E8A-4147-A177-3AD203B41FA5}">
                      <a16:colId xmlns:a16="http://schemas.microsoft.com/office/drawing/2014/main" val="20001"/>
                    </a:ext>
                  </a:extLst>
                </a:gridCol>
                <a:gridCol w="1461762">
                  <a:extLst>
                    <a:ext uri="{9D8B030D-6E8A-4147-A177-3AD203B41FA5}">
                      <a16:colId xmlns:a16="http://schemas.microsoft.com/office/drawing/2014/main" val="20002"/>
                    </a:ext>
                  </a:extLst>
                </a:gridCol>
                <a:gridCol w="1461762">
                  <a:extLst>
                    <a:ext uri="{9D8B030D-6E8A-4147-A177-3AD203B41FA5}">
                      <a16:colId xmlns:a16="http://schemas.microsoft.com/office/drawing/2014/main" val="20003"/>
                    </a:ext>
                  </a:extLst>
                </a:gridCol>
                <a:gridCol w="1461762">
                  <a:extLst>
                    <a:ext uri="{9D8B030D-6E8A-4147-A177-3AD203B41FA5}">
                      <a16:colId xmlns:a16="http://schemas.microsoft.com/office/drawing/2014/main" val="20004"/>
                    </a:ext>
                  </a:extLst>
                </a:gridCol>
                <a:gridCol w="1461762">
                  <a:extLst>
                    <a:ext uri="{9D8B030D-6E8A-4147-A177-3AD203B41FA5}">
                      <a16:colId xmlns:a16="http://schemas.microsoft.com/office/drawing/2014/main" val="840222631"/>
                    </a:ext>
                  </a:extLst>
                </a:gridCol>
              </a:tblGrid>
              <a:tr h="302434">
                <a:tc>
                  <a:txBody>
                    <a:bodyPr/>
                    <a:lstStyle/>
                    <a:p>
                      <a:endParaRPr kumimoji="1" lang="ja-JP" altLang="en-US" sz="1100" dirty="0"/>
                    </a:p>
                  </a:txBody>
                  <a:tcPr/>
                </a:tc>
                <a:tc>
                  <a:txBody>
                    <a:bodyPr/>
                    <a:lstStyle/>
                    <a:p>
                      <a:pPr algn="ctr"/>
                      <a:r>
                        <a:rPr kumimoji="1" lang="en-US" altLang="ja-JP" sz="1100" dirty="0"/>
                        <a:t>Monday</a:t>
                      </a:r>
                    </a:p>
                    <a:p>
                      <a:pPr algn="ctr"/>
                      <a:r>
                        <a:rPr kumimoji="1" lang="en-US" altLang="ja-JP" sz="1100" dirty="0"/>
                        <a:t>13</a:t>
                      </a:r>
                      <a:r>
                        <a:rPr kumimoji="1" lang="en-US" altLang="ja-JP" sz="1100" baseline="30000" dirty="0"/>
                        <a:t>th</a:t>
                      </a:r>
                      <a:r>
                        <a:rPr kumimoji="1" lang="en-US" altLang="ja-JP" sz="1100" dirty="0"/>
                        <a:t> Sep</a:t>
                      </a:r>
                      <a:endParaRPr kumimoji="1" lang="ja-JP" altLang="en-US" sz="1100" dirty="0"/>
                    </a:p>
                  </a:txBody>
                  <a:tcPr anchor="ctr"/>
                </a:tc>
                <a:tc>
                  <a:txBody>
                    <a:bodyPr/>
                    <a:lstStyle/>
                    <a:p>
                      <a:pPr algn="ctr"/>
                      <a:r>
                        <a:rPr kumimoji="1" lang="en-US" altLang="ja-JP" sz="1100" dirty="0"/>
                        <a:t>Tuesday</a:t>
                      </a:r>
                    </a:p>
                    <a:p>
                      <a:pPr algn="ctr"/>
                      <a:r>
                        <a:rPr kumimoji="1" lang="en-US" altLang="ja-JP" sz="1100" dirty="0"/>
                        <a:t>14</a:t>
                      </a:r>
                      <a:r>
                        <a:rPr kumimoji="1" lang="en-US" altLang="ja-JP" sz="1100" baseline="30000" dirty="0"/>
                        <a:t>th</a:t>
                      </a:r>
                      <a:r>
                        <a:rPr kumimoji="1" lang="en-US" altLang="ja-JP" sz="1100" dirty="0"/>
                        <a:t> Sep</a:t>
                      </a:r>
                      <a:endParaRPr kumimoji="1" lang="ja-JP" altLang="en-US" sz="1100" dirty="0"/>
                    </a:p>
                  </a:txBody>
                  <a:tcPr anchor="ctr"/>
                </a:tc>
                <a:tc>
                  <a:txBody>
                    <a:bodyPr/>
                    <a:lstStyle/>
                    <a:p>
                      <a:pPr algn="ctr"/>
                      <a:r>
                        <a:rPr kumimoji="1" lang="en-US" altLang="ja-JP" sz="1100" dirty="0"/>
                        <a:t>Wednesday</a:t>
                      </a:r>
                    </a:p>
                    <a:p>
                      <a:pPr algn="ctr"/>
                      <a:r>
                        <a:rPr kumimoji="1" lang="en-US" altLang="ja-JP" sz="1100" dirty="0"/>
                        <a:t>15</a:t>
                      </a:r>
                      <a:r>
                        <a:rPr kumimoji="1" lang="en-US" altLang="ja-JP" sz="1100" baseline="30000" dirty="0"/>
                        <a:t>th</a:t>
                      </a:r>
                      <a:r>
                        <a:rPr kumimoji="1" lang="en-US" altLang="ja-JP" sz="1100" dirty="0"/>
                        <a:t> Sep</a:t>
                      </a:r>
                      <a:endParaRPr kumimoji="1" lang="ja-JP" altLang="en-US" sz="1100" dirty="0"/>
                    </a:p>
                  </a:txBody>
                  <a:tcPr anchor="ctr"/>
                </a:tc>
                <a:tc>
                  <a:txBody>
                    <a:bodyPr/>
                    <a:lstStyle/>
                    <a:p>
                      <a:pPr algn="ctr"/>
                      <a:r>
                        <a:rPr kumimoji="1" lang="en-US" altLang="ja-JP" sz="1100" dirty="0"/>
                        <a:t>Thursday</a:t>
                      </a:r>
                    </a:p>
                    <a:p>
                      <a:pPr algn="ctr"/>
                      <a:r>
                        <a:rPr kumimoji="1" lang="en-US" altLang="ja-JP" sz="1100" dirty="0"/>
                        <a:t>16</a:t>
                      </a:r>
                      <a:r>
                        <a:rPr kumimoji="1" lang="en-US" altLang="ja-JP" sz="1100" baseline="30000" dirty="0"/>
                        <a:t>th</a:t>
                      </a:r>
                      <a:r>
                        <a:rPr kumimoji="1" lang="en-US" altLang="ja-JP" sz="1100" dirty="0"/>
                        <a:t> Sep</a:t>
                      </a:r>
                      <a:endParaRPr kumimoji="1" lang="ja-JP" altLang="en-US" sz="1100" dirty="0"/>
                    </a:p>
                  </a:txBody>
                  <a:tcPr anchor="ctr"/>
                </a:tc>
                <a:tc>
                  <a:txBody>
                    <a:bodyPr/>
                    <a:lstStyle/>
                    <a:p>
                      <a:pPr algn="ctr"/>
                      <a:r>
                        <a:rPr kumimoji="1" lang="en-US" altLang="ja-JP" sz="1100" dirty="0"/>
                        <a:t>Friday</a:t>
                      </a:r>
                    </a:p>
                    <a:p>
                      <a:pPr algn="ctr"/>
                      <a:r>
                        <a:rPr kumimoji="1" lang="en-US" altLang="ja-JP" sz="1100" dirty="0"/>
                        <a:t>17</a:t>
                      </a:r>
                      <a:r>
                        <a:rPr kumimoji="1" lang="en-US" altLang="ja-JP" sz="1100" baseline="30000" dirty="0"/>
                        <a:t>th</a:t>
                      </a:r>
                      <a:r>
                        <a:rPr kumimoji="1" lang="en-US" altLang="ja-JP" sz="1100" dirty="0"/>
                        <a:t> Sep</a:t>
                      </a:r>
                      <a:endParaRPr kumimoji="1" lang="ja-JP" altLang="en-US" sz="1100" dirty="0"/>
                    </a:p>
                  </a:txBody>
                  <a:tcPr anchor="ctr"/>
                </a:tc>
                <a:extLst>
                  <a:ext uri="{0D108BD9-81ED-4DB2-BD59-A6C34878D82A}">
                    <a16:rowId xmlns:a16="http://schemas.microsoft.com/office/drawing/2014/main" val="10000"/>
                  </a:ext>
                </a:extLst>
              </a:tr>
              <a:tr h="172819">
                <a:tc>
                  <a:txBody>
                    <a:bodyPr/>
                    <a:lstStyle/>
                    <a:p>
                      <a:pPr algn="ctr"/>
                      <a:r>
                        <a:rPr kumimoji="1" lang="en-US" altLang="ja-JP" sz="1100" dirty="0"/>
                        <a:t>AM1</a:t>
                      </a:r>
                      <a:endParaRPr kumimoji="1" lang="ja-JP" altLang="en-US" sz="1100" dirty="0"/>
                    </a:p>
                  </a:txBody>
                  <a:tcPr anchor="ctr"/>
                </a:tc>
                <a:tc>
                  <a:txBody>
                    <a:bodyPr/>
                    <a:lstStyle/>
                    <a:p>
                      <a:pPr algn="ctr"/>
                      <a:endParaRPr kumimoji="1" lang="ja-JP" altLang="en-US" sz="1100" dirty="0">
                        <a:solidFill>
                          <a:schemeClr val="tx1"/>
                        </a:solidFill>
                      </a:endParaRPr>
                    </a:p>
                  </a:txBody>
                  <a:tcPr anchor="ctr"/>
                </a:tc>
                <a:tc>
                  <a:txBody>
                    <a:bodyPr/>
                    <a:lstStyle/>
                    <a:p>
                      <a:pPr algn="ctr"/>
                      <a:endParaRPr kumimoji="1" lang="en-US" altLang="ja-JP" sz="11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u="none" dirty="0">
                        <a:solidFill>
                          <a:schemeClr val="tx1"/>
                        </a:solidFill>
                      </a:endParaRPr>
                    </a:p>
                  </a:txBody>
                  <a:tcPr anchor="ctr"/>
                </a:tc>
                <a:extLst>
                  <a:ext uri="{0D108BD9-81ED-4DB2-BD59-A6C34878D82A}">
                    <a16:rowId xmlns:a16="http://schemas.microsoft.com/office/drawing/2014/main" val="10001"/>
                  </a:ext>
                </a:extLst>
              </a:tr>
              <a:tr h="172819">
                <a:tc>
                  <a:txBody>
                    <a:bodyPr/>
                    <a:lstStyle/>
                    <a:p>
                      <a:pPr algn="ctr"/>
                      <a:r>
                        <a:rPr kumimoji="1" lang="en-US" altLang="ja-JP" sz="1100" dirty="0"/>
                        <a:t>AM2</a:t>
                      </a:r>
                      <a:endParaRPr kumimoji="1" lang="ja-JP" altLang="en-US" sz="11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t>Opening</a:t>
                      </a:r>
                      <a:endParaRPr kumimoji="1" lang="en-US" altLang="ja-JP" sz="1100" dirty="0">
                        <a:solidFill>
                          <a:schemeClr val="tx1"/>
                        </a:solidFill>
                      </a:endParaRPr>
                    </a:p>
                  </a:txBody>
                  <a:tcPr anchor="ctr"/>
                </a:tc>
                <a:tc>
                  <a:txBody>
                    <a:bodyPr/>
                    <a:lstStyle/>
                    <a:p>
                      <a:pPr algn="ctr"/>
                      <a:endParaRPr kumimoji="1" lang="ja-JP" altLang="en-US" sz="11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u="none"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dirty="0">
                        <a:solidFill>
                          <a:schemeClr val="tx1"/>
                        </a:solidFill>
                      </a:endParaRPr>
                    </a:p>
                  </a:txBody>
                  <a:tcPr anchor="ctr"/>
                </a:tc>
                <a:extLst>
                  <a:ext uri="{0D108BD9-81ED-4DB2-BD59-A6C34878D82A}">
                    <a16:rowId xmlns:a16="http://schemas.microsoft.com/office/drawing/2014/main" val="10002"/>
                  </a:ext>
                </a:extLst>
              </a:tr>
              <a:tr h="172819">
                <a:tc>
                  <a:txBody>
                    <a:bodyPr/>
                    <a:lstStyle/>
                    <a:p>
                      <a:pPr algn="ctr"/>
                      <a:r>
                        <a:rPr kumimoji="1" lang="en-US" altLang="ja-JP" sz="1100" dirty="0"/>
                        <a:t>PM1</a:t>
                      </a:r>
                      <a:endParaRPr kumimoji="1" lang="ja-JP" altLang="en-US" sz="1100" dirty="0"/>
                    </a:p>
                  </a:txBody>
                  <a:tcPr anchor="ctr"/>
                </a:tc>
                <a:tc>
                  <a:txBody>
                    <a:bodyPr/>
                    <a:lstStyle/>
                    <a:p>
                      <a:pPr algn="ctr"/>
                      <a:endParaRPr kumimoji="1" lang="ja-JP" altLang="en-US" sz="11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dirty="0">
                        <a:solidFill>
                          <a:schemeClr val="tx1"/>
                        </a:solidFill>
                      </a:endParaRPr>
                    </a:p>
                  </a:txBody>
                  <a:tcPr anchor="ctr"/>
                </a:tc>
                <a:tc>
                  <a:txBody>
                    <a:bodyPr/>
                    <a:lstStyle/>
                    <a:p>
                      <a:pPr algn="ctr"/>
                      <a:endParaRPr kumimoji="1" lang="ja-JP" altLang="en-US" sz="1100" dirty="0">
                        <a:solidFill>
                          <a:schemeClr val="tx1"/>
                        </a:solidFill>
                      </a:endParaRPr>
                    </a:p>
                  </a:txBody>
                  <a:tcPr anchor="ctr"/>
                </a:tc>
                <a:tc>
                  <a:txBody>
                    <a:bodyPr/>
                    <a:lstStyle/>
                    <a:p>
                      <a:pPr algn="ctr"/>
                      <a:endParaRPr kumimoji="1" lang="ja-JP" altLang="en-US" sz="1100" dirty="0">
                        <a:solidFill>
                          <a:schemeClr val="tx1"/>
                        </a:solidFill>
                      </a:endParaRPr>
                    </a:p>
                  </a:txBody>
                  <a:tcPr anchor="ctr"/>
                </a:tc>
                <a:tc>
                  <a:txBody>
                    <a:bodyPr/>
                    <a:lstStyle/>
                    <a:p>
                      <a:pPr algn="ctr"/>
                      <a:endParaRPr kumimoji="1" lang="ja-JP" altLang="en-US" sz="1100" dirty="0">
                        <a:solidFill>
                          <a:schemeClr val="tx1"/>
                        </a:solidFill>
                      </a:endParaRPr>
                    </a:p>
                  </a:txBody>
                  <a:tcPr anchor="ctr"/>
                </a:tc>
                <a:extLst>
                  <a:ext uri="{0D108BD9-81ED-4DB2-BD59-A6C34878D82A}">
                    <a16:rowId xmlns:a16="http://schemas.microsoft.com/office/drawing/2014/main" val="10003"/>
                  </a:ext>
                </a:extLst>
              </a:tr>
              <a:tr h="0">
                <a:tc>
                  <a:txBody>
                    <a:bodyPr/>
                    <a:lstStyle/>
                    <a:p>
                      <a:pPr algn="ctr"/>
                      <a:r>
                        <a:rPr kumimoji="1" lang="en-US" altLang="ja-JP" sz="1100" dirty="0"/>
                        <a:t>PM2</a:t>
                      </a:r>
                      <a:endParaRPr kumimoji="1" lang="ja-JP" altLang="en-US" sz="1100" dirty="0"/>
                    </a:p>
                  </a:txBody>
                  <a:tcPr anchor="ctr"/>
                </a:tc>
                <a:tc>
                  <a:txBody>
                    <a:bodyPr/>
                    <a:lstStyle/>
                    <a:p>
                      <a:pPr algn="ctr"/>
                      <a:endParaRPr kumimoji="1" lang="en-US" altLang="ja-JP" sz="1100" dirty="0">
                        <a:solidFill>
                          <a:schemeClr val="tx1"/>
                        </a:solidFill>
                      </a:endParaRPr>
                    </a:p>
                  </a:txBody>
                  <a:tcPr anchor="ctr"/>
                </a:tc>
                <a:tc>
                  <a:txBody>
                    <a:bodyPr/>
                    <a:lstStyle/>
                    <a:p>
                      <a:pPr algn="ctr"/>
                      <a:endParaRPr kumimoji="1" lang="en-US" altLang="ja-JP" sz="1100" u="none" dirty="0">
                        <a:solidFill>
                          <a:schemeClr val="tx1"/>
                        </a:solidFill>
                      </a:endParaRPr>
                    </a:p>
                  </a:txBody>
                  <a:tcPr anchor="ctr"/>
                </a:tc>
                <a:tc>
                  <a:txBody>
                    <a:bodyPr/>
                    <a:lstStyle/>
                    <a:p>
                      <a:pPr algn="ctr"/>
                      <a:endParaRPr kumimoji="1" lang="ja-JP" altLang="en-US" sz="1100" u="none" dirty="0">
                        <a:solidFill>
                          <a:schemeClr val="tx1"/>
                        </a:solidFill>
                      </a:endParaRPr>
                    </a:p>
                  </a:txBody>
                  <a:tcPr anchor="ctr"/>
                </a:tc>
                <a:tc>
                  <a:txBody>
                    <a:bodyPr/>
                    <a:lstStyle/>
                    <a:p>
                      <a:pPr algn="ctr"/>
                      <a:endParaRPr kumimoji="1" lang="ja-JP" altLang="en-US" sz="1100" dirty="0">
                        <a:solidFill>
                          <a:schemeClr val="tx1"/>
                        </a:solidFill>
                      </a:endParaRPr>
                    </a:p>
                  </a:txBody>
                  <a:tcPr anchor="ctr"/>
                </a:tc>
                <a:tc>
                  <a:txBody>
                    <a:bodyPr/>
                    <a:lstStyle/>
                    <a:p>
                      <a:pPr algn="ctr"/>
                      <a:endParaRPr kumimoji="1" lang="ja-JP" altLang="en-US" sz="1100" dirty="0">
                        <a:solidFill>
                          <a:schemeClr val="tx1"/>
                        </a:solidFill>
                      </a:endParaRPr>
                    </a:p>
                  </a:txBody>
                  <a:tcPr anchor="ctr"/>
                </a:tc>
                <a:extLst>
                  <a:ext uri="{0D108BD9-81ED-4DB2-BD59-A6C34878D82A}">
                    <a16:rowId xmlns:a16="http://schemas.microsoft.com/office/drawing/2014/main" val="10004"/>
                  </a:ext>
                </a:extLst>
              </a:tr>
              <a:tr h="172819">
                <a:tc>
                  <a:txBody>
                    <a:bodyPr/>
                    <a:lstStyle/>
                    <a:p>
                      <a:pPr algn="ctr"/>
                      <a:r>
                        <a:rPr kumimoji="1" lang="en-US" altLang="ja-JP" sz="1100" dirty="0"/>
                        <a:t>EV1</a:t>
                      </a:r>
                      <a:endParaRPr kumimoji="1" lang="ja-JP" altLang="en-US" sz="1100" dirty="0"/>
                    </a:p>
                  </a:txBody>
                  <a:tcPr anchor="ctr"/>
                </a:tc>
                <a:tc>
                  <a:txBody>
                    <a:bodyPr/>
                    <a:lstStyle/>
                    <a:p>
                      <a:pPr algn="ctr"/>
                      <a:endParaRPr kumimoji="1" lang="en-US" altLang="ja-JP" sz="1100" dirty="0">
                        <a:solidFill>
                          <a:schemeClr val="tx1"/>
                        </a:solidFill>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u="none" dirty="0"/>
                        <a:t>TG4aa-JRE</a:t>
                      </a:r>
                      <a:endParaRPr kumimoji="1" lang="en-US" altLang="ja-JP" sz="1100" u="none" dirty="0">
                        <a:solidFill>
                          <a:schemeClr val="tx1"/>
                        </a:solidFill>
                      </a:endParaRPr>
                    </a:p>
                  </a:txBody>
                  <a:tcPr anchor="ctr">
                    <a:solidFill>
                      <a:srgbClr val="FFFF00"/>
                    </a:solidFill>
                  </a:tcPr>
                </a:tc>
                <a:tc>
                  <a:txBody>
                    <a:bodyPr/>
                    <a:lstStyle/>
                    <a:p>
                      <a:pPr algn="ctr"/>
                      <a:endParaRPr kumimoji="1" lang="en-US" altLang="ja-JP" sz="1100" u="none"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u="none" dirty="0"/>
                        <a:t>TG4aa-JRE</a:t>
                      </a:r>
                      <a:endParaRPr kumimoji="1" lang="en-US" altLang="ja-JP" sz="1100" u="none" dirty="0">
                        <a:solidFill>
                          <a:schemeClr val="tx1"/>
                        </a:solidFill>
                      </a:endParaRPr>
                    </a:p>
                  </a:txBody>
                  <a:tcPr anchor="ctr">
                    <a:solidFill>
                      <a:srgbClr val="FFFF00"/>
                    </a:solidFill>
                  </a:tcPr>
                </a:tc>
                <a:tc>
                  <a:txBody>
                    <a:bodyPr/>
                    <a:lstStyle/>
                    <a:p>
                      <a:pPr algn="ctr"/>
                      <a:endParaRPr kumimoji="1" lang="ja-JP" altLang="en-US" sz="1100" dirty="0">
                        <a:solidFill>
                          <a:schemeClr val="tx1"/>
                        </a:solidFill>
                      </a:endParaRPr>
                    </a:p>
                  </a:txBody>
                  <a:tcPr anchor="ctr"/>
                </a:tc>
                <a:extLst>
                  <a:ext uri="{0D108BD9-81ED-4DB2-BD59-A6C34878D82A}">
                    <a16:rowId xmlns:a16="http://schemas.microsoft.com/office/drawing/2014/main" val="10005"/>
                  </a:ext>
                </a:extLst>
              </a:tr>
            </a:tbl>
          </a:graphicData>
        </a:graphic>
      </p:graphicFrame>
      <p:graphicFrame>
        <p:nvGraphicFramePr>
          <p:cNvPr id="12" name="コンテンツ プレースホルダー 8">
            <a:extLst>
              <a:ext uri="{FF2B5EF4-FFF2-40B4-BE49-F238E27FC236}">
                <a16:creationId xmlns:a16="http://schemas.microsoft.com/office/drawing/2014/main" id="{A6C94A47-ECF6-4841-B19A-C51307BF3F90}"/>
              </a:ext>
            </a:extLst>
          </p:cNvPr>
          <p:cNvGraphicFramePr>
            <a:graphicFrameLocks/>
          </p:cNvGraphicFramePr>
          <p:nvPr>
            <p:extLst>
              <p:ext uri="{D42A27DB-BD31-4B8C-83A1-F6EECF244321}">
                <p14:modId xmlns:p14="http://schemas.microsoft.com/office/powerpoint/2010/main" val="2675875199"/>
              </p:ext>
            </p:extLst>
          </p:nvPr>
        </p:nvGraphicFramePr>
        <p:xfrm>
          <a:off x="395537" y="3284984"/>
          <a:ext cx="8352926" cy="1722120"/>
        </p:xfrm>
        <a:graphic>
          <a:graphicData uri="http://schemas.openxmlformats.org/drawingml/2006/table">
            <a:tbl>
              <a:tblPr firstRow="1" bandRow="1">
                <a:tableStyleId>{21E4AEA4-8DFA-4A89-87EB-49C32662AFE0}</a:tableStyleId>
              </a:tblPr>
              <a:tblGrid>
                <a:gridCol w="1044116">
                  <a:extLst>
                    <a:ext uri="{9D8B030D-6E8A-4147-A177-3AD203B41FA5}">
                      <a16:colId xmlns:a16="http://schemas.microsoft.com/office/drawing/2014/main" val="20000"/>
                    </a:ext>
                  </a:extLst>
                </a:gridCol>
                <a:gridCol w="1476163">
                  <a:extLst>
                    <a:ext uri="{9D8B030D-6E8A-4147-A177-3AD203B41FA5}">
                      <a16:colId xmlns:a16="http://schemas.microsoft.com/office/drawing/2014/main" val="20001"/>
                    </a:ext>
                  </a:extLst>
                </a:gridCol>
                <a:gridCol w="1447361">
                  <a:extLst>
                    <a:ext uri="{9D8B030D-6E8A-4147-A177-3AD203B41FA5}">
                      <a16:colId xmlns:a16="http://schemas.microsoft.com/office/drawing/2014/main" val="20002"/>
                    </a:ext>
                  </a:extLst>
                </a:gridCol>
                <a:gridCol w="1461762">
                  <a:extLst>
                    <a:ext uri="{9D8B030D-6E8A-4147-A177-3AD203B41FA5}">
                      <a16:colId xmlns:a16="http://schemas.microsoft.com/office/drawing/2014/main" val="20003"/>
                    </a:ext>
                  </a:extLst>
                </a:gridCol>
                <a:gridCol w="1461762">
                  <a:extLst>
                    <a:ext uri="{9D8B030D-6E8A-4147-A177-3AD203B41FA5}">
                      <a16:colId xmlns:a16="http://schemas.microsoft.com/office/drawing/2014/main" val="20004"/>
                    </a:ext>
                  </a:extLst>
                </a:gridCol>
                <a:gridCol w="1461762">
                  <a:extLst>
                    <a:ext uri="{9D8B030D-6E8A-4147-A177-3AD203B41FA5}">
                      <a16:colId xmlns:a16="http://schemas.microsoft.com/office/drawing/2014/main" val="840222631"/>
                    </a:ext>
                  </a:extLst>
                </a:gridCol>
              </a:tblGrid>
              <a:tr h="302434">
                <a:tc>
                  <a:txBody>
                    <a:bodyPr/>
                    <a:lstStyle/>
                    <a:p>
                      <a:endParaRPr kumimoji="1" lang="ja-JP" altLang="en-US" sz="1100" dirty="0"/>
                    </a:p>
                  </a:txBody>
                  <a:tcPr/>
                </a:tc>
                <a:tc>
                  <a:txBody>
                    <a:bodyPr/>
                    <a:lstStyle/>
                    <a:p>
                      <a:pPr algn="ctr"/>
                      <a:r>
                        <a:rPr kumimoji="1" lang="en-US" altLang="ja-JP" sz="1100" dirty="0"/>
                        <a:t>Monday</a:t>
                      </a:r>
                    </a:p>
                    <a:p>
                      <a:pPr algn="ctr"/>
                      <a:r>
                        <a:rPr kumimoji="1" lang="en-US" altLang="ja-JP" sz="1100" dirty="0"/>
                        <a:t>20</a:t>
                      </a:r>
                      <a:r>
                        <a:rPr kumimoji="1" lang="en-US" altLang="ja-JP" sz="1100" baseline="30000" dirty="0"/>
                        <a:t>th</a:t>
                      </a:r>
                      <a:r>
                        <a:rPr kumimoji="1" lang="en-US" altLang="ja-JP" sz="1100" dirty="0"/>
                        <a:t> Sep</a:t>
                      </a:r>
                      <a:endParaRPr kumimoji="1" lang="ja-JP" altLang="en-US" sz="1100" dirty="0"/>
                    </a:p>
                  </a:txBody>
                  <a:tcPr anchor="ctr"/>
                </a:tc>
                <a:tc>
                  <a:txBody>
                    <a:bodyPr/>
                    <a:lstStyle/>
                    <a:p>
                      <a:pPr algn="ctr"/>
                      <a:r>
                        <a:rPr kumimoji="1" lang="en-US" altLang="ja-JP" sz="1100" dirty="0"/>
                        <a:t>Tuesday</a:t>
                      </a:r>
                    </a:p>
                    <a:p>
                      <a:pPr algn="ctr"/>
                      <a:r>
                        <a:rPr kumimoji="1" lang="en-US" altLang="ja-JP" sz="1100" dirty="0"/>
                        <a:t>21</a:t>
                      </a:r>
                      <a:r>
                        <a:rPr kumimoji="1" lang="en-US" altLang="ja-JP" sz="1100" baseline="30000" dirty="0"/>
                        <a:t>th</a:t>
                      </a:r>
                      <a:r>
                        <a:rPr kumimoji="1" lang="en-US" altLang="ja-JP" sz="1100" dirty="0"/>
                        <a:t> Sep</a:t>
                      </a:r>
                      <a:endParaRPr kumimoji="1" lang="ja-JP" altLang="en-US" sz="1100" dirty="0"/>
                    </a:p>
                  </a:txBody>
                  <a:tcPr anchor="ctr"/>
                </a:tc>
                <a:tc>
                  <a:txBody>
                    <a:bodyPr/>
                    <a:lstStyle/>
                    <a:p>
                      <a:pPr algn="ctr"/>
                      <a:r>
                        <a:rPr kumimoji="1" lang="en-US" altLang="ja-JP" sz="1100" dirty="0"/>
                        <a:t>Wednesday</a:t>
                      </a:r>
                    </a:p>
                    <a:p>
                      <a:pPr algn="ctr"/>
                      <a:r>
                        <a:rPr kumimoji="1" lang="en-US" altLang="ja-JP" sz="1100" dirty="0"/>
                        <a:t>22</a:t>
                      </a:r>
                      <a:r>
                        <a:rPr kumimoji="1" lang="en-US" altLang="ja-JP" sz="1100" baseline="30000" dirty="0"/>
                        <a:t>nd</a:t>
                      </a:r>
                      <a:r>
                        <a:rPr kumimoji="1" lang="en-US" altLang="ja-JP" sz="1100" dirty="0"/>
                        <a:t> Sep</a:t>
                      </a:r>
                      <a:endParaRPr kumimoji="1" lang="ja-JP" altLang="en-US" sz="1100" dirty="0"/>
                    </a:p>
                  </a:txBody>
                  <a:tcPr anchor="ctr"/>
                </a:tc>
                <a:tc>
                  <a:txBody>
                    <a:bodyPr/>
                    <a:lstStyle/>
                    <a:p>
                      <a:pPr algn="ctr"/>
                      <a:r>
                        <a:rPr kumimoji="1" lang="en-US" altLang="ja-JP" sz="1100" dirty="0"/>
                        <a:t>Thursday</a:t>
                      </a:r>
                    </a:p>
                    <a:p>
                      <a:pPr algn="ctr"/>
                      <a:r>
                        <a:rPr kumimoji="1" lang="en-US" altLang="ja-JP" sz="1100" dirty="0"/>
                        <a:t>23</a:t>
                      </a:r>
                      <a:r>
                        <a:rPr kumimoji="1" lang="en-US" altLang="ja-JP" sz="1100" baseline="30000" dirty="0"/>
                        <a:t>rd</a:t>
                      </a:r>
                      <a:r>
                        <a:rPr kumimoji="1" lang="en-US" altLang="ja-JP" sz="1100" dirty="0"/>
                        <a:t> Sep</a:t>
                      </a:r>
                      <a:endParaRPr kumimoji="1" lang="ja-JP" altLang="en-US" sz="1100" dirty="0"/>
                    </a:p>
                  </a:txBody>
                  <a:tcPr anchor="ctr"/>
                </a:tc>
                <a:tc>
                  <a:txBody>
                    <a:bodyPr/>
                    <a:lstStyle/>
                    <a:p>
                      <a:pPr algn="ctr"/>
                      <a:r>
                        <a:rPr kumimoji="1" lang="en-US" altLang="ja-JP" sz="1100" dirty="0"/>
                        <a:t>Friday</a:t>
                      </a:r>
                    </a:p>
                    <a:p>
                      <a:pPr algn="ctr"/>
                      <a:r>
                        <a:rPr kumimoji="1" lang="en-US" altLang="ja-JP" sz="1100" dirty="0"/>
                        <a:t>24</a:t>
                      </a:r>
                      <a:r>
                        <a:rPr kumimoji="1" lang="en-US" altLang="ja-JP" sz="1100" baseline="30000" dirty="0"/>
                        <a:t>th</a:t>
                      </a:r>
                      <a:r>
                        <a:rPr kumimoji="1" lang="en-US" altLang="ja-JP" sz="1100" dirty="0"/>
                        <a:t> Sep</a:t>
                      </a:r>
                      <a:endParaRPr kumimoji="1" lang="ja-JP" altLang="en-US" sz="1100" dirty="0"/>
                    </a:p>
                  </a:txBody>
                  <a:tcPr anchor="ctr"/>
                </a:tc>
                <a:extLst>
                  <a:ext uri="{0D108BD9-81ED-4DB2-BD59-A6C34878D82A}">
                    <a16:rowId xmlns:a16="http://schemas.microsoft.com/office/drawing/2014/main" val="10000"/>
                  </a:ext>
                </a:extLst>
              </a:tr>
              <a:tr h="172819">
                <a:tc>
                  <a:txBody>
                    <a:bodyPr/>
                    <a:lstStyle/>
                    <a:p>
                      <a:pPr algn="ctr"/>
                      <a:r>
                        <a:rPr kumimoji="1" lang="en-US" altLang="ja-JP" sz="1100" dirty="0"/>
                        <a:t>AM1</a:t>
                      </a:r>
                      <a:endParaRPr kumimoji="1" lang="ja-JP" altLang="en-US" sz="1100" dirty="0"/>
                    </a:p>
                  </a:txBody>
                  <a:tcPr anchor="ctr"/>
                </a:tc>
                <a:tc>
                  <a:txBody>
                    <a:bodyPr/>
                    <a:lstStyle/>
                    <a:p>
                      <a:pPr algn="ctr"/>
                      <a:endParaRPr kumimoji="1" lang="ja-JP" altLang="en-US" sz="1100" dirty="0">
                        <a:solidFill>
                          <a:schemeClr val="tx1"/>
                        </a:solidFill>
                      </a:endParaRPr>
                    </a:p>
                  </a:txBody>
                  <a:tcPr anchor="ctr"/>
                </a:tc>
                <a:tc>
                  <a:txBody>
                    <a:bodyPr/>
                    <a:lstStyle/>
                    <a:p>
                      <a:pPr algn="ctr"/>
                      <a:endParaRPr kumimoji="1" lang="en-US" altLang="ja-JP" sz="11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u="none" dirty="0">
                        <a:solidFill>
                          <a:schemeClr val="tx1"/>
                        </a:solidFill>
                      </a:endParaRPr>
                    </a:p>
                  </a:txBody>
                  <a:tcPr anchor="ctr"/>
                </a:tc>
                <a:extLst>
                  <a:ext uri="{0D108BD9-81ED-4DB2-BD59-A6C34878D82A}">
                    <a16:rowId xmlns:a16="http://schemas.microsoft.com/office/drawing/2014/main" val="10001"/>
                  </a:ext>
                </a:extLst>
              </a:tr>
              <a:tr h="172819">
                <a:tc>
                  <a:txBody>
                    <a:bodyPr/>
                    <a:lstStyle/>
                    <a:p>
                      <a:pPr algn="ctr"/>
                      <a:r>
                        <a:rPr kumimoji="1" lang="en-US" altLang="ja-JP" sz="1100" dirty="0"/>
                        <a:t>AM2</a:t>
                      </a:r>
                      <a:endParaRPr kumimoji="1" lang="ja-JP" altLang="en-US" sz="11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t>Closing</a:t>
                      </a:r>
                      <a:endParaRPr kumimoji="1" lang="en-US" altLang="ja-JP" sz="11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dirty="0">
                        <a:solidFill>
                          <a:schemeClr val="tx1"/>
                        </a:solidFill>
                      </a:endParaRPr>
                    </a:p>
                  </a:txBody>
                  <a:tcPr anchor="ctr"/>
                </a:tc>
                <a:extLst>
                  <a:ext uri="{0D108BD9-81ED-4DB2-BD59-A6C34878D82A}">
                    <a16:rowId xmlns:a16="http://schemas.microsoft.com/office/drawing/2014/main" val="10002"/>
                  </a:ext>
                </a:extLst>
              </a:tr>
              <a:tr h="172819">
                <a:tc>
                  <a:txBody>
                    <a:bodyPr/>
                    <a:lstStyle/>
                    <a:p>
                      <a:pPr algn="ctr"/>
                      <a:r>
                        <a:rPr kumimoji="1" lang="en-US" altLang="ja-JP" sz="1100" dirty="0"/>
                        <a:t>PM1</a:t>
                      </a:r>
                      <a:endParaRPr kumimoji="1" lang="ja-JP" altLang="en-US" sz="1100" dirty="0"/>
                    </a:p>
                  </a:txBody>
                  <a:tcPr anchor="ctr"/>
                </a:tc>
                <a:tc>
                  <a:txBody>
                    <a:bodyPr/>
                    <a:lstStyle/>
                    <a:p>
                      <a:pPr algn="ctr"/>
                      <a:endParaRPr kumimoji="1" lang="ja-JP" altLang="en-US" sz="11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dirty="0">
                        <a:solidFill>
                          <a:schemeClr val="tx1"/>
                        </a:solidFill>
                      </a:endParaRPr>
                    </a:p>
                  </a:txBody>
                  <a:tcPr anchor="ctr"/>
                </a:tc>
                <a:tc>
                  <a:txBody>
                    <a:bodyPr/>
                    <a:lstStyle/>
                    <a:p>
                      <a:pPr algn="ctr"/>
                      <a:endParaRPr kumimoji="1" lang="ja-JP" altLang="en-US" sz="1100" dirty="0">
                        <a:solidFill>
                          <a:schemeClr val="tx1"/>
                        </a:solidFill>
                      </a:endParaRPr>
                    </a:p>
                  </a:txBody>
                  <a:tcPr anchor="ctr"/>
                </a:tc>
                <a:tc>
                  <a:txBody>
                    <a:bodyPr/>
                    <a:lstStyle/>
                    <a:p>
                      <a:pPr algn="ctr"/>
                      <a:endParaRPr kumimoji="1" lang="ja-JP" altLang="en-US" sz="1100" dirty="0">
                        <a:solidFill>
                          <a:schemeClr val="tx1"/>
                        </a:solidFill>
                      </a:endParaRPr>
                    </a:p>
                  </a:txBody>
                  <a:tcPr anchor="ctr"/>
                </a:tc>
                <a:extLst>
                  <a:ext uri="{0D108BD9-81ED-4DB2-BD59-A6C34878D82A}">
                    <a16:rowId xmlns:a16="http://schemas.microsoft.com/office/drawing/2014/main" val="10003"/>
                  </a:ext>
                </a:extLst>
              </a:tr>
              <a:tr h="0">
                <a:tc>
                  <a:txBody>
                    <a:bodyPr/>
                    <a:lstStyle/>
                    <a:p>
                      <a:pPr algn="ctr"/>
                      <a:r>
                        <a:rPr kumimoji="1" lang="en-US" altLang="ja-JP" sz="1100" dirty="0"/>
                        <a:t>PM2</a:t>
                      </a:r>
                      <a:endParaRPr kumimoji="1" lang="ja-JP" altLang="en-US" sz="1100" dirty="0"/>
                    </a:p>
                  </a:txBody>
                  <a:tcPr anchor="ctr"/>
                </a:tc>
                <a:tc>
                  <a:txBody>
                    <a:bodyPr/>
                    <a:lstStyle/>
                    <a:p>
                      <a:pPr algn="ctr"/>
                      <a:endParaRPr kumimoji="1" lang="en-US" altLang="ja-JP" sz="1100" dirty="0">
                        <a:solidFill>
                          <a:schemeClr val="tx1"/>
                        </a:solidFill>
                      </a:endParaRPr>
                    </a:p>
                  </a:txBody>
                  <a:tcPr anchor="ctr"/>
                </a:tc>
                <a:tc>
                  <a:txBody>
                    <a:bodyPr/>
                    <a:lstStyle/>
                    <a:p>
                      <a:pPr algn="ctr"/>
                      <a:endParaRPr kumimoji="1" lang="en-US" altLang="ja-JP" sz="1100" u="none" dirty="0">
                        <a:solidFill>
                          <a:schemeClr val="tx1"/>
                        </a:solidFill>
                      </a:endParaRPr>
                    </a:p>
                  </a:txBody>
                  <a:tcPr anchor="ctr"/>
                </a:tc>
                <a:tc>
                  <a:txBody>
                    <a:bodyPr/>
                    <a:lstStyle/>
                    <a:p>
                      <a:pPr algn="ctr"/>
                      <a:endParaRPr kumimoji="1" lang="en-US" altLang="ja-JP" sz="1100" u="none" dirty="0">
                        <a:solidFill>
                          <a:schemeClr val="tx1"/>
                        </a:solidFill>
                      </a:endParaRPr>
                    </a:p>
                  </a:txBody>
                  <a:tcPr anchor="ctr"/>
                </a:tc>
                <a:tc>
                  <a:txBody>
                    <a:bodyPr/>
                    <a:lstStyle/>
                    <a:p>
                      <a:pPr algn="ctr"/>
                      <a:endParaRPr kumimoji="1" lang="ja-JP" altLang="en-US" sz="1100" dirty="0">
                        <a:solidFill>
                          <a:schemeClr val="tx1"/>
                        </a:solidFill>
                      </a:endParaRPr>
                    </a:p>
                  </a:txBody>
                  <a:tcPr anchor="ctr"/>
                </a:tc>
                <a:tc>
                  <a:txBody>
                    <a:bodyPr/>
                    <a:lstStyle/>
                    <a:p>
                      <a:pPr algn="ctr"/>
                      <a:endParaRPr kumimoji="1" lang="ja-JP" altLang="en-US" sz="1100" dirty="0">
                        <a:solidFill>
                          <a:schemeClr val="tx1"/>
                        </a:solidFill>
                      </a:endParaRPr>
                    </a:p>
                  </a:txBody>
                  <a:tcPr anchor="ctr"/>
                </a:tc>
                <a:extLst>
                  <a:ext uri="{0D108BD9-81ED-4DB2-BD59-A6C34878D82A}">
                    <a16:rowId xmlns:a16="http://schemas.microsoft.com/office/drawing/2014/main" val="10004"/>
                  </a:ext>
                </a:extLst>
              </a:tr>
              <a:tr h="172819">
                <a:tc>
                  <a:txBody>
                    <a:bodyPr/>
                    <a:lstStyle/>
                    <a:p>
                      <a:pPr algn="ctr"/>
                      <a:r>
                        <a:rPr kumimoji="1" lang="en-US" altLang="ja-JP" sz="1100" dirty="0"/>
                        <a:t>EV1</a:t>
                      </a:r>
                      <a:endParaRPr kumimoji="1" lang="ja-JP" altLang="en-US" sz="11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u="none" dirty="0"/>
                        <a:t>TG4aa-JRE</a:t>
                      </a:r>
                      <a:endParaRPr kumimoji="1" lang="en-US" altLang="ja-JP" sz="1100" u="none" dirty="0">
                        <a:solidFill>
                          <a:schemeClr val="tx1"/>
                        </a:solidFill>
                      </a:endParaRPr>
                    </a:p>
                  </a:txBody>
                  <a:tcPr anchor="ctr">
                    <a:solidFill>
                      <a:srgbClr val="FFFF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u="none" dirty="0">
                        <a:solidFill>
                          <a:schemeClr val="tx1"/>
                        </a:solidFill>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u="none" dirty="0">
                        <a:solidFill>
                          <a:schemeClr val="tx1"/>
                        </a:solidFill>
                      </a:endParaRPr>
                    </a:p>
                  </a:txBody>
                  <a:tcPr anchor="ctr"/>
                </a:tc>
                <a:tc>
                  <a:txBody>
                    <a:bodyPr/>
                    <a:lstStyle/>
                    <a:p>
                      <a:pPr algn="ctr"/>
                      <a:endParaRPr kumimoji="1" lang="ja-JP" altLang="en-US" sz="1100" dirty="0">
                        <a:solidFill>
                          <a:schemeClr val="tx1"/>
                        </a:solidFill>
                      </a:endParaRPr>
                    </a:p>
                  </a:txBody>
                  <a:tcPr anchor="ctr"/>
                </a:tc>
                <a:extLst>
                  <a:ext uri="{0D108BD9-81ED-4DB2-BD59-A6C34878D82A}">
                    <a16:rowId xmlns:a16="http://schemas.microsoft.com/office/drawing/2014/main" val="10005"/>
                  </a:ext>
                </a:extLst>
              </a:tr>
            </a:tbl>
          </a:graphicData>
        </a:graphic>
      </p:graphicFrame>
      <p:sp>
        <p:nvSpPr>
          <p:cNvPr id="2" name="日付プレースホルダー 1">
            <a:extLst>
              <a:ext uri="{FF2B5EF4-FFF2-40B4-BE49-F238E27FC236}">
                <a16:creationId xmlns:a16="http://schemas.microsoft.com/office/drawing/2014/main" id="{43FDCC57-436B-46C3-8A62-94BAEBC71BE5}"/>
              </a:ext>
            </a:extLst>
          </p:cNvPr>
          <p:cNvSpPr>
            <a:spLocks noGrp="1"/>
          </p:cNvSpPr>
          <p:nvPr>
            <p:ph type="dt" sz="half" idx="2"/>
          </p:nvPr>
        </p:nvSpPr>
        <p:spPr/>
        <p:txBody>
          <a:bodyPr/>
          <a:lstStyle/>
          <a:p>
            <a:r>
              <a:rPr lang="en-US" altLang="ja-JP"/>
              <a:t>&lt;July,2021&gt;</a:t>
            </a:r>
            <a:endParaRPr lang="en-US" altLang="ja-JP" dirty="0"/>
          </a:p>
        </p:txBody>
      </p:sp>
      <p:sp>
        <p:nvSpPr>
          <p:cNvPr id="9" name="テキスト ボックス 8">
            <a:extLst>
              <a:ext uri="{FF2B5EF4-FFF2-40B4-BE49-F238E27FC236}">
                <a16:creationId xmlns:a16="http://schemas.microsoft.com/office/drawing/2014/main" id="{A957004C-0403-4A63-AC22-B6488CC9BF69}"/>
              </a:ext>
            </a:extLst>
          </p:cNvPr>
          <p:cNvSpPr txBox="1"/>
          <p:nvPr/>
        </p:nvSpPr>
        <p:spPr>
          <a:xfrm>
            <a:off x="899592" y="5007104"/>
            <a:ext cx="7344816" cy="707886"/>
          </a:xfrm>
          <a:prstGeom prst="rect">
            <a:avLst/>
          </a:prstGeom>
          <a:noFill/>
        </p:spPr>
        <p:txBody>
          <a:bodyPr wrap="square" rtlCol="0">
            <a:spAutoFit/>
          </a:bodyPr>
          <a:lstStyle/>
          <a:p>
            <a:r>
              <a:rPr lang="en-US" sz="2000" dirty="0">
                <a:latin typeface="Meiryo UI" panose="020B0604030504040204" pitchFamily="50" charset="-128"/>
                <a:ea typeface="Meiryo UI" panose="020B0604030504040204" pitchFamily="50" charset="-128"/>
              </a:rPr>
              <a:t>Topics</a:t>
            </a:r>
          </a:p>
          <a:p>
            <a:pPr marL="285750" indent="-285750">
              <a:buFont typeface="Wingdings" panose="05000000000000000000" pitchFamily="2" charset="2"/>
              <a:buChar char="q"/>
            </a:pPr>
            <a:r>
              <a:rPr lang="en-US" sz="2000" dirty="0">
                <a:latin typeface="Meiryo UI" panose="020B0604030504040204" pitchFamily="50" charset="-128"/>
                <a:ea typeface="Meiryo UI" panose="020B0604030504040204" pitchFamily="50" charset="-128"/>
              </a:rPr>
              <a:t>Review &amp; resolve comments on SA ballot.</a:t>
            </a:r>
          </a:p>
        </p:txBody>
      </p:sp>
    </p:spTree>
    <p:extLst>
      <p:ext uri="{BB962C8B-B14F-4D97-AF65-F5344CB8AC3E}">
        <p14:creationId xmlns:p14="http://schemas.microsoft.com/office/powerpoint/2010/main" val="19200361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p:txBody>
          <a:bodyPr/>
          <a:lstStyle/>
          <a:p>
            <a:r>
              <a:rPr lang="en-US" dirty="0"/>
              <a:t>Any other business?</a:t>
            </a:r>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17</a:t>
            </a:fld>
            <a:endParaRPr lang="en-US" altLang="ja-JP" dirty="0"/>
          </a:p>
        </p:txBody>
      </p:sp>
      <p:sp>
        <p:nvSpPr>
          <p:cNvPr id="9" name="Rectangle 5">
            <a:extLst>
              <a:ext uri="{FF2B5EF4-FFF2-40B4-BE49-F238E27FC236}">
                <a16:creationId xmlns:a16="http://schemas.microsoft.com/office/drawing/2014/main" id="{59BF5F6F-BC06-4827-860F-848D5C6CF6B9}"/>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2" name="日付プレースホルダー 1">
            <a:extLst>
              <a:ext uri="{FF2B5EF4-FFF2-40B4-BE49-F238E27FC236}">
                <a16:creationId xmlns:a16="http://schemas.microsoft.com/office/drawing/2014/main" id="{1648C6E8-9552-4D55-810C-4E602E577DE6}"/>
              </a:ext>
            </a:extLst>
          </p:cNvPr>
          <p:cNvSpPr>
            <a:spLocks noGrp="1"/>
          </p:cNvSpPr>
          <p:nvPr>
            <p:ph type="dt" sz="half" idx="2"/>
          </p:nvPr>
        </p:nvSpPr>
        <p:spPr/>
        <p:txBody>
          <a:bodyPr/>
          <a:lstStyle/>
          <a:p>
            <a:r>
              <a:rPr lang="en-US" altLang="ja-JP"/>
              <a:t>&lt;July,2021&gt;</a:t>
            </a:r>
            <a:endParaRPr lang="en-US" altLang="ja-JP" dirty="0"/>
          </a:p>
        </p:txBody>
      </p:sp>
    </p:spTree>
    <p:extLst>
      <p:ext uri="{BB962C8B-B14F-4D97-AF65-F5344CB8AC3E}">
        <p14:creationId xmlns:p14="http://schemas.microsoft.com/office/powerpoint/2010/main" val="38141892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kumimoji="1" lang="en-US" altLang="ja-JP" sz="4000" b="1" dirty="0"/>
              <a:t>Attendance recap</a:t>
            </a:r>
            <a:endParaRPr kumimoji="1" lang="ja-JP" altLang="en-US" sz="4000"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18</a:t>
            </a:fld>
            <a:endParaRPr lang="en-US" altLang="ja-JP" dirty="0"/>
          </a:p>
        </p:txBody>
      </p:sp>
      <p:sp>
        <p:nvSpPr>
          <p:cNvPr id="9" name="Rectangle 5">
            <a:extLst>
              <a:ext uri="{FF2B5EF4-FFF2-40B4-BE49-F238E27FC236}">
                <a16:creationId xmlns:a16="http://schemas.microsoft.com/office/drawing/2014/main" id="{B7F3B5C1-D0B4-4F85-BA00-4B5623E5D6EC}"/>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4" name="日付プレースホルダー 3">
            <a:extLst>
              <a:ext uri="{FF2B5EF4-FFF2-40B4-BE49-F238E27FC236}">
                <a16:creationId xmlns:a16="http://schemas.microsoft.com/office/drawing/2014/main" id="{19349C54-6297-42F2-A64D-429B487722F8}"/>
              </a:ext>
            </a:extLst>
          </p:cNvPr>
          <p:cNvSpPr>
            <a:spLocks noGrp="1"/>
          </p:cNvSpPr>
          <p:nvPr>
            <p:ph type="dt" sz="half" idx="2"/>
          </p:nvPr>
        </p:nvSpPr>
        <p:spPr/>
        <p:txBody>
          <a:bodyPr/>
          <a:lstStyle/>
          <a:p>
            <a:r>
              <a:rPr lang="en-US" altLang="ja-JP"/>
              <a:t>&lt;July,2021&gt;</a:t>
            </a:r>
            <a:endParaRPr lang="en-US" altLang="ja-JP" dirty="0"/>
          </a:p>
        </p:txBody>
      </p:sp>
    </p:spTree>
    <p:extLst>
      <p:ext uri="{BB962C8B-B14F-4D97-AF65-F5344CB8AC3E}">
        <p14:creationId xmlns:p14="http://schemas.microsoft.com/office/powerpoint/2010/main" val="3379942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p:txBody>
          <a:bodyPr/>
          <a:lstStyle/>
          <a:p>
            <a:r>
              <a:rPr lang="en-US" dirty="0"/>
              <a:t>Recess TG4aa</a:t>
            </a:r>
            <a:endParaRPr lang="en-001" dirty="0"/>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19</a:t>
            </a:fld>
            <a:endParaRPr lang="en-US" altLang="ja-JP" dirty="0"/>
          </a:p>
        </p:txBody>
      </p:sp>
      <p:sp>
        <p:nvSpPr>
          <p:cNvPr id="9" name="Rectangle 5">
            <a:extLst>
              <a:ext uri="{FF2B5EF4-FFF2-40B4-BE49-F238E27FC236}">
                <a16:creationId xmlns:a16="http://schemas.microsoft.com/office/drawing/2014/main" id="{4D4BB1FD-0CED-468A-A97F-A3579FE8B496}"/>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6" name="テキスト ボックス 5">
            <a:extLst>
              <a:ext uri="{FF2B5EF4-FFF2-40B4-BE49-F238E27FC236}">
                <a16:creationId xmlns:a16="http://schemas.microsoft.com/office/drawing/2014/main" id="{5ECEBB43-BB3C-4FE3-82B6-C5FEF2D1D7F6}"/>
              </a:ext>
            </a:extLst>
          </p:cNvPr>
          <p:cNvSpPr txBox="1"/>
          <p:nvPr/>
        </p:nvSpPr>
        <p:spPr>
          <a:xfrm>
            <a:off x="1116372" y="5013176"/>
            <a:ext cx="5903900" cy="1200329"/>
          </a:xfrm>
          <a:prstGeom prst="rect">
            <a:avLst/>
          </a:prstGeom>
          <a:solidFill>
            <a:schemeClr val="bg1"/>
          </a:solidFill>
        </p:spPr>
        <p:txBody>
          <a:bodyPr wrap="square" rtlCol="0">
            <a:spAutoFit/>
          </a:bodyPr>
          <a:lstStyle/>
          <a:p>
            <a:pPr marL="0" indent="0">
              <a:buNone/>
            </a:pPr>
            <a:r>
              <a:rPr lang="en-US" sz="1800" dirty="0">
                <a:solidFill>
                  <a:schemeClr val="bg1">
                    <a:lumMod val="95000"/>
                  </a:schemeClr>
                </a:solidFill>
              </a:rPr>
              <a:t>Moved :Kunal Shah(ITRON)</a:t>
            </a:r>
          </a:p>
          <a:p>
            <a:pPr marL="0" indent="0">
              <a:buNone/>
            </a:pPr>
            <a:r>
              <a:rPr lang="en-US" sz="1800" dirty="0">
                <a:solidFill>
                  <a:schemeClr val="bg1">
                    <a:lumMod val="95000"/>
                  </a:schemeClr>
                </a:solidFill>
              </a:rPr>
              <a:t>Second : Clint Powell(Facebook)</a:t>
            </a:r>
          </a:p>
          <a:p>
            <a:pPr marL="0" indent="0">
              <a:buNone/>
            </a:pPr>
            <a:r>
              <a:rPr lang="en-US" sz="1800" dirty="0">
                <a:solidFill>
                  <a:schemeClr val="bg1">
                    <a:lumMod val="95000"/>
                  </a:schemeClr>
                </a:solidFill>
              </a:rPr>
              <a:t> There is no discussion or objections. Adjourn is approved  unanimous consent.</a:t>
            </a:r>
          </a:p>
        </p:txBody>
      </p:sp>
      <p:sp>
        <p:nvSpPr>
          <p:cNvPr id="2" name="日付プレースホルダー 1">
            <a:extLst>
              <a:ext uri="{FF2B5EF4-FFF2-40B4-BE49-F238E27FC236}">
                <a16:creationId xmlns:a16="http://schemas.microsoft.com/office/drawing/2014/main" id="{CE885E74-EDE0-4CB1-B922-7EB3178E1D5E}"/>
              </a:ext>
            </a:extLst>
          </p:cNvPr>
          <p:cNvSpPr>
            <a:spLocks noGrp="1"/>
          </p:cNvSpPr>
          <p:nvPr>
            <p:ph type="dt" sz="half" idx="2"/>
          </p:nvPr>
        </p:nvSpPr>
        <p:spPr/>
        <p:txBody>
          <a:bodyPr/>
          <a:lstStyle/>
          <a:p>
            <a:r>
              <a:rPr lang="en-US" altLang="ja-JP"/>
              <a:t>&lt;July,2021&gt;</a:t>
            </a:r>
            <a:endParaRPr lang="en-US" altLang="ja-JP" dirty="0"/>
          </a:p>
        </p:txBody>
      </p:sp>
    </p:spTree>
    <p:extLst>
      <p:ext uri="{BB962C8B-B14F-4D97-AF65-F5344CB8AC3E}">
        <p14:creationId xmlns:p14="http://schemas.microsoft.com/office/powerpoint/2010/main" val="15583747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ctrTitle"/>
          </p:nvPr>
        </p:nvSpPr>
        <p:spPr>
          <a:xfrm>
            <a:off x="107504" y="1484784"/>
            <a:ext cx="8712968" cy="3888431"/>
          </a:xfrm>
        </p:spPr>
        <p:txBody>
          <a:bodyPr/>
          <a:lstStyle/>
          <a:p>
            <a:r>
              <a:rPr lang="en-US" altLang="ja-JP" dirty="0"/>
              <a:t>IEEE 802.15 TG4aa JRE</a:t>
            </a:r>
            <a:br>
              <a:rPr lang="en-US" altLang="ja-JP" dirty="0"/>
            </a:br>
            <a:r>
              <a:rPr lang="en-US" altLang="ja-JP" dirty="0"/>
              <a:t>July Plenary</a:t>
            </a:r>
            <a:br>
              <a:rPr lang="en-US" altLang="ja-JP" dirty="0"/>
            </a:br>
            <a:r>
              <a:rPr lang="en-US" altLang="ja-JP" dirty="0"/>
              <a:t>Virtual Meeting </a:t>
            </a:r>
            <a:br>
              <a:rPr lang="en-US" altLang="ja-JP" dirty="0"/>
            </a:br>
            <a:r>
              <a:rPr lang="en-US" altLang="ja-JP" dirty="0"/>
              <a:t>Opening report </a:t>
            </a:r>
            <a:br>
              <a:rPr lang="en-US" altLang="ja-JP" dirty="0"/>
            </a:br>
            <a:r>
              <a:rPr lang="en-US" altLang="ja-JP" dirty="0"/>
              <a:t>on</a:t>
            </a:r>
            <a:br>
              <a:rPr lang="en-US" altLang="ja-JP" dirty="0"/>
            </a:br>
            <a:r>
              <a:rPr lang="en-US" altLang="ja-JP" dirty="0"/>
              <a:t>July 13th/15th/19th,2021</a:t>
            </a:r>
            <a:endParaRPr kumimoji="1" lang="ja-JP" altLang="en-US" dirty="0"/>
          </a:p>
        </p:txBody>
      </p:sp>
      <p:sp>
        <p:nvSpPr>
          <p:cNvPr id="4" name="スライド番号プレースホルダー 3"/>
          <p:cNvSpPr>
            <a:spLocks noGrp="1"/>
          </p:cNvSpPr>
          <p:nvPr>
            <p:ph type="sldNum" sz="quarter" idx="12"/>
          </p:nvPr>
        </p:nvSpPr>
        <p:spPr/>
        <p:txBody>
          <a:bodyPr/>
          <a:lstStyle/>
          <a:p>
            <a:r>
              <a:rPr lang="en-US" altLang="ja-JP"/>
              <a:t>Slide </a:t>
            </a:r>
            <a:fld id="{EED9155A-5036-44B5-A27C-97F620582CD6}" type="slidenum">
              <a:rPr lang="en-US" altLang="ja-JP" smtClean="0"/>
              <a:pPr/>
              <a:t>2</a:t>
            </a:fld>
            <a:endParaRPr lang="en-US" altLang="ja-JP" dirty="0"/>
          </a:p>
        </p:txBody>
      </p:sp>
      <p:sp>
        <p:nvSpPr>
          <p:cNvPr id="8" name="Rectangle 5">
            <a:extLst>
              <a:ext uri="{FF2B5EF4-FFF2-40B4-BE49-F238E27FC236}">
                <a16:creationId xmlns:a16="http://schemas.microsoft.com/office/drawing/2014/main" id="{CE1B4015-108B-49CD-AEA6-B8AA00FAE53E}"/>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3" name="日付プレースホルダー 2">
            <a:extLst>
              <a:ext uri="{FF2B5EF4-FFF2-40B4-BE49-F238E27FC236}">
                <a16:creationId xmlns:a16="http://schemas.microsoft.com/office/drawing/2014/main" id="{7AC8F4A8-3A62-4BC3-A65D-7FE5903D45F3}"/>
              </a:ext>
            </a:extLst>
          </p:cNvPr>
          <p:cNvSpPr>
            <a:spLocks noGrp="1"/>
          </p:cNvSpPr>
          <p:nvPr>
            <p:ph type="dt" sz="half" idx="2"/>
          </p:nvPr>
        </p:nvSpPr>
        <p:spPr/>
        <p:txBody>
          <a:bodyPr/>
          <a:lstStyle/>
          <a:p>
            <a:r>
              <a:rPr lang="en-US" altLang="ja-JP"/>
              <a:t>&lt;July,2021&gt;</a:t>
            </a:r>
            <a:endParaRPr lang="en-US" altLang="ja-JP" dirty="0"/>
          </a:p>
        </p:txBody>
      </p:sp>
    </p:spTree>
    <p:extLst>
      <p:ext uri="{BB962C8B-B14F-4D97-AF65-F5344CB8AC3E}">
        <p14:creationId xmlns:p14="http://schemas.microsoft.com/office/powerpoint/2010/main" val="41597597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b="1" u="sng" dirty="0"/>
              <a:t>Contacts</a:t>
            </a:r>
            <a:endParaRPr kumimoji="1" lang="ja-JP" altLang="en-US" b="1" u="sng" dirty="0"/>
          </a:p>
        </p:txBody>
      </p:sp>
      <p:sp>
        <p:nvSpPr>
          <p:cNvPr id="3" name="コンテンツ プレースホルダー 2"/>
          <p:cNvSpPr>
            <a:spLocks noGrp="1"/>
          </p:cNvSpPr>
          <p:nvPr>
            <p:ph idx="1"/>
          </p:nvPr>
        </p:nvSpPr>
        <p:spPr>
          <a:xfrm>
            <a:off x="685800" y="1988840"/>
            <a:ext cx="7772400" cy="4114800"/>
          </a:xfrm>
        </p:spPr>
        <p:txBody>
          <a:bodyPr/>
          <a:lstStyle/>
          <a:p>
            <a:pPr marL="0" indent="0">
              <a:buNone/>
            </a:pPr>
            <a:r>
              <a:rPr kumimoji="1" lang="en-US" altLang="ja-JP" sz="2800" dirty="0"/>
              <a:t>Takashi </a:t>
            </a:r>
            <a:r>
              <a:rPr kumimoji="1" lang="en-US" altLang="ja-JP" sz="2800" dirty="0" err="1"/>
              <a:t>Kuramochi</a:t>
            </a:r>
            <a:r>
              <a:rPr lang="en-US" altLang="ja-JP" sz="2800" dirty="0"/>
              <a:t>,</a:t>
            </a:r>
            <a:r>
              <a:rPr lang="en-US" altLang="ja-JP" sz="2800" b="1" dirty="0">
                <a:ea typeface="ＭＳ Ｐゴシック" charset="-128"/>
              </a:rPr>
              <a:t> </a:t>
            </a:r>
            <a:r>
              <a:rPr lang="en-US" altLang="ja-JP" sz="2800" dirty="0">
                <a:ea typeface="ＭＳ Ｐゴシック" charset="-128"/>
              </a:rPr>
              <a:t>LAPIS Technology</a:t>
            </a:r>
            <a:r>
              <a:rPr lang="en-US" altLang="ja-JP" sz="2800" dirty="0"/>
              <a:t> </a:t>
            </a:r>
          </a:p>
          <a:p>
            <a:pPr marL="0" indent="0">
              <a:buNone/>
            </a:pPr>
            <a:r>
              <a:rPr kumimoji="1" lang="en-US" altLang="ja-JP" sz="2800" u="sng" dirty="0"/>
              <a:t>kuramochi722@lapis-tech.com</a:t>
            </a:r>
            <a:endParaRPr kumimoji="1" lang="ja-JP" altLang="en-US" sz="2800" u="sng"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20</a:t>
            </a:fld>
            <a:endParaRPr lang="en-US" altLang="ja-JP"/>
          </a:p>
        </p:txBody>
      </p:sp>
      <p:sp>
        <p:nvSpPr>
          <p:cNvPr id="9" name="Rectangle 5">
            <a:extLst>
              <a:ext uri="{FF2B5EF4-FFF2-40B4-BE49-F238E27FC236}">
                <a16:creationId xmlns:a16="http://schemas.microsoft.com/office/drawing/2014/main" id="{C1DD57A4-25AB-45CE-8626-E566A55A9934}"/>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4" name="日付プレースホルダー 3">
            <a:extLst>
              <a:ext uri="{FF2B5EF4-FFF2-40B4-BE49-F238E27FC236}">
                <a16:creationId xmlns:a16="http://schemas.microsoft.com/office/drawing/2014/main" id="{DE8F25E8-FC7F-4455-A704-50CE6A2D4C28}"/>
              </a:ext>
            </a:extLst>
          </p:cNvPr>
          <p:cNvSpPr>
            <a:spLocks noGrp="1"/>
          </p:cNvSpPr>
          <p:nvPr>
            <p:ph type="dt" sz="half" idx="2"/>
          </p:nvPr>
        </p:nvSpPr>
        <p:spPr/>
        <p:txBody>
          <a:bodyPr/>
          <a:lstStyle/>
          <a:p>
            <a:r>
              <a:rPr lang="en-US" altLang="ja-JP"/>
              <a:t>&lt;July,2021&gt;</a:t>
            </a:r>
            <a:endParaRPr lang="en-US" altLang="ja-JP" dirty="0"/>
          </a:p>
        </p:txBody>
      </p:sp>
    </p:spTree>
    <p:extLst>
      <p:ext uri="{BB962C8B-B14F-4D97-AF65-F5344CB8AC3E}">
        <p14:creationId xmlns:p14="http://schemas.microsoft.com/office/powerpoint/2010/main" val="12957189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294928"/>
          </a:xfrm>
        </p:spPr>
        <p:txBody>
          <a:bodyPr/>
          <a:lstStyle/>
          <a:p>
            <a:r>
              <a:rPr lang="en-US" altLang="ja-JP" sz="2800" dirty="0"/>
              <a:t>Reference</a:t>
            </a:r>
            <a:endParaRPr kumimoji="1" lang="ja-JP" altLang="en-US" sz="2800"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21</a:t>
            </a:fld>
            <a:endParaRPr lang="en-US" altLang="ja-JP"/>
          </a:p>
        </p:txBody>
      </p:sp>
      <p:sp>
        <p:nvSpPr>
          <p:cNvPr id="9" name="Inhaltsplatzhalter 5"/>
          <p:cNvSpPr>
            <a:spLocks noGrp="1"/>
          </p:cNvSpPr>
          <p:nvPr/>
        </p:nvSpPr>
        <p:spPr bwMode="auto">
          <a:xfrm>
            <a:off x="611560" y="1124744"/>
            <a:ext cx="8165231" cy="4968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r>
              <a:rPr lang="en-GB" sz="1400" dirty="0"/>
              <a:t>The IEEE802.15 meeting schedule can be found at</a:t>
            </a:r>
            <a:br>
              <a:rPr lang="en-GB" sz="1400" dirty="0"/>
            </a:br>
            <a:r>
              <a:rPr lang="en-GB" sz="1400" dirty="0">
                <a:hlinkClick r:id="rId2"/>
              </a:rPr>
              <a:t>http://grouper.ieee.org/groups/802/15/calendar.html</a:t>
            </a:r>
            <a:endParaRPr lang="en-GB" sz="1400" dirty="0"/>
          </a:p>
          <a:p>
            <a:pPr marL="0" indent="0">
              <a:buNone/>
            </a:pPr>
            <a:endParaRPr lang="en-GB" sz="1400" dirty="0"/>
          </a:p>
          <a:p>
            <a:r>
              <a:rPr lang="en-GB" sz="1400" dirty="0"/>
              <a:t>Document templates (</a:t>
            </a:r>
            <a:r>
              <a:rPr lang="en-GB" sz="1400" dirty="0" err="1"/>
              <a:t>MsWord</a:t>
            </a:r>
            <a:r>
              <a:rPr lang="en-GB" sz="1400" dirty="0"/>
              <a:t> and PowerPoint) and instructions for obtaining document numbers are located at  </a:t>
            </a:r>
            <a:r>
              <a:rPr lang="en-GB" sz="1400" dirty="0">
                <a:hlinkClick r:id="rId3"/>
              </a:rPr>
              <a:t>http://grouper.ieee.org/groups/802/15/pub/Download.html</a:t>
            </a:r>
            <a:br>
              <a:rPr lang="en-GB" sz="1400" dirty="0"/>
            </a:br>
            <a:endParaRPr lang="en-GB" sz="1400" dirty="0"/>
          </a:p>
          <a:p>
            <a:r>
              <a:rPr lang="en-GB" sz="1400" dirty="0"/>
              <a:t>TG4aa JRE reflector is (</a:t>
            </a:r>
            <a:r>
              <a:rPr lang="en-GB" sz="1400" dirty="0">
                <a:hlinkClick r:id="rId4"/>
              </a:rPr>
              <a:t>stds-802-15-jre@listserv.ieee.org</a:t>
            </a:r>
            <a:r>
              <a:rPr lang="en-GB" sz="1400" dirty="0"/>
              <a:t>)</a:t>
            </a:r>
            <a:br>
              <a:rPr lang="en-GB" sz="1400" dirty="0"/>
            </a:br>
            <a:endParaRPr lang="en-GB" sz="1400" dirty="0"/>
          </a:p>
          <a:p>
            <a:r>
              <a:rPr lang="en-US" sz="1400" dirty="0"/>
              <a:t>Documents should be uploaded to </a:t>
            </a:r>
            <a:r>
              <a:rPr lang="en-US" sz="1400" dirty="0">
                <a:hlinkClick r:id="rId5"/>
              </a:rPr>
              <a:t>https://mentor.ieee.org/802.15</a:t>
            </a:r>
            <a:r>
              <a:rPr lang="en-US" sz="1400" dirty="0"/>
              <a:t>, to the “TG4aa” JRE group.</a:t>
            </a:r>
            <a:br>
              <a:rPr lang="en-GB" sz="1400" dirty="0"/>
            </a:br>
            <a:endParaRPr lang="en-GB" sz="1400" dirty="0"/>
          </a:p>
          <a:p>
            <a:r>
              <a:rPr lang="en-GB" sz="1400" dirty="0"/>
              <a:t>For help with obtaining document numbers, document formatting, document uploading and contribution scheduling, please contract the 802.15 TG4aa JRE chair, Takashi </a:t>
            </a:r>
            <a:r>
              <a:rPr lang="en-GB" sz="1400" dirty="0" err="1"/>
              <a:t>Kuramochi</a:t>
            </a:r>
            <a:r>
              <a:rPr lang="en-GB" sz="1400" dirty="0"/>
              <a:t>, at</a:t>
            </a:r>
            <a:br>
              <a:rPr lang="en-GB" sz="1400" dirty="0"/>
            </a:br>
            <a:r>
              <a:rPr lang="en-GB" sz="1400" dirty="0">
                <a:hlinkClick r:id="rId6"/>
              </a:rPr>
              <a:t>kuramochi722@lapis-tech.com</a:t>
            </a:r>
            <a:br>
              <a:rPr lang="en-GB" sz="1400" dirty="0"/>
            </a:br>
            <a:endParaRPr lang="en-GB" sz="1400" dirty="0"/>
          </a:p>
          <a:p>
            <a:r>
              <a:rPr lang="en-US" sz="1400" dirty="0"/>
              <a:t>The draft objectives of the group</a:t>
            </a:r>
            <a:r>
              <a:rPr lang="en-GB" sz="1400" dirty="0"/>
              <a:t>  is available  at SC WNG session in January 2020:</a:t>
            </a:r>
          </a:p>
          <a:p>
            <a:pPr marL="0" indent="0">
              <a:buNone/>
            </a:pPr>
            <a:r>
              <a:rPr lang="en-GB" sz="1400" dirty="0"/>
              <a:t>        </a:t>
            </a:r>
            <a:r>
              <a:rPr lang="en-GB" sz="1400" dirty="0">
                <a:hlinkClick r:id="rId7"/>
              </a:rPr>
              <a:t>https://mentor.ieee.org/802.15/documents</a:t>
            </a:r>
            <a:endParaRPr lang="en-GB" sz="1400" dirty="0"/>
          </a:p>
          <a:p>
            <a:pPr marL="0" indent="0">
              <a:buNone/>
            </a:pPr>
            <a:endParaRPr lang="en-GB" sz="1400" dirty="0"/>
          </a:p>
          <a:p>
            <a:endParaRPr lang="en-GB" sz="1400" dirty="0"/>
          </a:p>
          <a:p>
            <a:endParaRPr lang="de-DE" sz="1400" dirty="0"/>
          </a:p>
        </p:txBody>
      </p:sp>
      <p:sp>
        <p:nvSpPr>
          <p:cNvPr id="10" name="Rectangle 5">
            <a:extLst>
              <a:ext uri="{FF2B5EF4-FFF2-40B4-BE49-F238E27FC236}">
                <a16:creationId xmlns:a16="http://schemas.microsoft.com/office/drawing/2014/main" id="{E58B2CCE-8C0E-4E38-83FB-F4C6FF7D50AD}"/>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3" name="日付プレースホルダー 2">
            <a:extLst>
              <a:ext uri="{FF2B5EF4-FFF2-40B4-BE49-F238E27FC236}">
                <a16:creationId xmlns:a16="http://schemas.microsoft.com/office/drawing/2014/main" id="{C010855C-4B0E-4576-ADE2-276AB985845C}"/>
              </a:ext>
            </a:extLst>
          </p:cNvPr>
          <p:cNvSpPr>
            <a:spLocks noGrp="1"/>
          </p:cNvSpPr>
          <p:nvPr>
            <p:ph type="dt" sz="half" idx="2"/>
          </p:nvPr>
        </p:nvSpPr>
        <p:spPr/>
        <p:txBody>
          <a:bodyPr/>
          <a:lstStyle/>
          <a:p>
            <a:r>
              <a:rPr lang="en-US" altLang="ja-JP"/>
              <a:t>&lt;July,2021&gt;</a:t>
            </a:r>
            <a:endParaRPr lang="en-US" altLang="ja-JP" dirty="0"/>
          </a:p>
        </p:txBody>
      </p:sp>
    </p:spTree>
    <p:extLst>
      <p:ext uri="{BB962C8B-B14F-4D97-AF65-F5344CB8AC3E}">
        <p14:creationId xmlns:p14="http://schemas.microsoft.com/office/powerpoint/2010/main" val="16690100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b="1" u="sng" dirty="0"/>
              <a:t>Administrative Items</a:t>
            </a:r>
            <a:endParaRPr kumimoji="1" lang="ja-JP" altLang="en-US" b="1" u="sng" dirty="0"/>
          </a:p>
        </p:txBody>
      </p:sp>
      <p:sp>
        <p:nvSpPr>
          <p:cNvPr id="3" name="コンテンツ プレースホルダー 2"/>
          <p:cNvSpPr>
            <a:spLocks noGrp="1"/>
          </p:cNvSpPr>
          <p:nvPr>
            <p:ph idx="1"/>
          </p:nvPr>
        </p:nvSpPr>
        <p:spPr>
          <a:xfrm>
            <a:off x="107504" y="1981200"/>
            <a:ext cx="8856984" cy="4114800"/>
          </a:xfrm>
        </p:spPr>
        <p:txBody>
          <a:bodyPr/>
          <a:lstStyle/>
          <a:p>
            <a:r>
              <a:rPr lang="en-US" altLang="ja-JP" dirty="0"/>
              <a:t>Required notices</a:t>
            </a:r>
          </a:p>
          <a:p>
            <a:pPr lvl="1"/>
            <a:r>
              <a:rPr lang="en-US" altLang="ja-JP" dirty="0"/>
              <a:t>Affiliation FAQ - http://standards.ieee.org/faqs/affiliationFAQ.html</a:t>
            </a:r>
          </a:p>
          <a:p>
            <a:pPr lvl="1"/>
            <a:r>
              <a:rPr lang="en-US" altLang="ja-JP" dirty="0"/>
              <a:t>Anti-Trust FAQ - http://standards.ieee.org/resources/antitrust-guidelines.pdf</a:t>
            </a:r>
          </a:p>
          <a:p>
            <a:pPr lvl="1"/>
            <a:r>
              <a:rPr lang="en-US" altLang="ja-JP" dirty="0"/>
              <a:t>Ethics - http://www.ieee.org/portal/cms_docs/about/CoE_poster.pdf</a:t>
            </a:r>
          </a:p>
          <a:p>
            <a:r>
              <a:rPr lang="en-US" altLang="ja-JP" dirty="0"/>
              <a:t>Chair/Vice-Chair/Secretary/Technical Editor</a:t>
            </a:r>
          </a:p>
          <a:p>
            <a:pPr lvl="1"/>
            <a:r>
              <a:rPr lang="en-US" altLang="ja-JP" dirty="0"/>
              <a:t>Chair :Takashi </a:t>
            </a:r>
            <a:r>
              <a:rPr lang="en-US" altLang="ja-JP" dirty="0" err="1"/>
              <a:t>Kuramochi</a:t>
            </a:r>
            <a:r>
              <a:rPr lang="en-US" altLang="ja-JP" dirty="0"/>
              <a:t>(LAPIS)</a:t>
            </a:r>
          </a:p>
          <a:p>
            <a:pPr lvl="1"/>
            <a:r>
              <a:rPr lang="en-US" altLang="ja-JP" dirty="0"/>
              <a:t>Vice-Chair : Hiroshi Harada(Kyoto University)</a:t>
            </a:r>
          </a:p>
          <a:p>
            <a:pPr lvl="1"/>
            <a:r>
              <a:rPr lang="en-US" altLang="ja-JP" dirty="0"/>
              <a:t>Vice-Chair: Kunal Shah(ITRON) </a:t>
            </a:r>
          </a:p>
          <a:p>
            <a:pPr lvl="1"/>
            <a:r>
              <a:rPr lang="en-US" altLang="ja-JP" dirty="0"/>
              <a:t>Secretary : Kiyoshi Fukui(OKI)</a:t>
            </a:r>
          </a:p>
          <a:p>
            <a:pPr lvl="1"/>
            <a:r>
              <a:rPr lang="en-US" altLang="ja-JP" dirty="0"/>
              <a:t>Technical Editor : Kiyoshi Fukui(OKI)</a:t>
            </a:r>
          </a:p>
          <a:p>
            <a:pPr marL="457200" lvl="1" indent="0">
              <a:buNone/>
            </a:pPr>
            <a:endParaRPr lang="en-US" altLang="ja-JP" dirty="0"/>
          </a:p>
          <a:p>
            <a:endParaRPr kumimoji="1" lang="ja-JP" altLang="en-US"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3</a:t>
            </a:fld>
            <a:endParaRPr lang="en-US" altLang="ja-JP"/>
          </a:p>
        </p:txBody>
      </p:sp>
      <p:sp>
        <p:nvSpPr>
          <p:cNvPr id="9" name="Rectangle 5">
            <a:extLst>
              <a:ext uri="{FF2B5EF4-FFF2-40B4-BE49-F238E27FC236}">
                <a16:creationId xmlns:a16="http://schemas.microsoft.com/office/drawing/2014/main" id="{38AA7486-189A-4A42-9E10-5C3C953C463E}"/>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5" name="日付プレースホルダー 4">
            <a:extLst>
              <a:ext uri="{FF2B5EF4-FFF2-40B4-BE49-F238E27FC236}">
                <a16:creationId xmlns:a16="http://schemas.microsoft.com/office/drawing/2014/main" id="{BA475B7F-A95F-43B1-AD81-324B4ACFD34E}"/>
              </a:ext>
            </a:extLst>
          </p:cNvPr>
          <p:cNvSpPr>
            <a:spLocks noGrp="1"/>
          </p:cNvSpPr>
          <p:nvPr>
            <p:ph type="dt" sz="half" idx="2"/>
          </p:nvPr>
        </p:nvSpPr>
        <p:spPr/>
        <p:txBody>
          <a:bodyPr/>
          <a:lstStyle/>
          <a:p>
            <a:r>
              <a:rPr lang="en-US" altLang="ja-JP"/>
              <a:t>&lt;July,2021&gt;</a:t>
            </a:r>
            <a:endParaRPr lang="en-US" altLang="ja-JP" dirty="0"/>
          </a:p>
        </p:txBody>
      </p:sp>
    </p:spTree>
    <p:extLst>
      <p:ext uri="{BB962C8B-B14F-4D97-AF65-F5344CB8AC3E}">
        <p14:creationId xmlns:p14="http://schemas.microsoft.com/office/powerpoint/2010/main" val="19718024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7504" y="685800"/>
            <a:ext cx="8712968" cy="1066800"/>
          </a:xfrm>
        </p:spPr>
        <p:txBody>
          <a:bodyPr/>
          <a:lstStyle/>
          <a:p>
            <a:r>
              <a:rPr lang="en-US" altLang="en-US" b="1" u="sng" dirty="0">
                <a:solidFill>
                  <a:schemeClr val="tx1"/>
                </a:solidFill>
                <a:latin typeface="Calibri" panose="020F0502020204030204" pitchFamily="34" charset="0"/>
                <a:cs typeface="Calibri" panose="020F0502020204030204" pitchFamily="34" charset="0"/>
              </a:rPr>
              <a:t>Participants have a duty to inform the IEEE</a:t>
            </a:r>
            <a:endParaRPr kumimoji="1" lang="ja-JP" altLang="en-US" b="1" dirty="0"/>
          </a:p>
        </p:txBody>
      </p:sp>
      <p:sp>
        <p:nvSpPr>
          <p:cNvPr id="3" name="コンテンツ プレースホルダー 2"/>
          <p:cNvSpPr>
            <a:spLocks noGrp="1"/>
          </p:cNvSpPr>
          <p:nvPr>
            <p:ph idx="1"/>
          </p:nvPr>
        </p:nvSpPr>
        <p:spPr/>
        <p:txBody>
          <a:bodyPr/>
          <a:lstStyle/>
          <a:p>
            <a:r>
              <a:rPr lang="en-US" altLang="ja-JP" b="1"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endParaRPr lang="en-US" altLang="ja-JP" b="1" dirty="0"/>
          </a:p>
          <a:p>
            <a:r>
              <a:rPr lang="en-US" altLang="ja-JP" b="1" dirty="0"/>
              <a:t>Participants should inform the IEEE (or cause the IEEE to be informed) of the identity of any other holders of potential Essential Patent Claims</a:t>
            </a:r>
          </a:p>
          <a:p>
            <a:endParaRPr lang="en-US" altLang="ja-JP" dirty="0"/>
          </a:p>
          <a:p>
            <a:pPr marL="0" indent="0">
              <a:buNone/>
            </a:pPr>
            <a:r>
              <a:rPr lang="en-US" altLang="ja-JP" b="1" dirty="0"/>
              <a:t>     Early identification of holders of potential Essential Patent</a:t>
            </a:r>
            <a:br>
              <a:rPr lang="en-US" altLang="ja-JP" b="1" dirty="0"/>
            </a:br>
            <a:r>
              <a:rPr lang="en-US" altLang="ja-JP" b="1" dirty="0"/>
              <a:t>     Claims is encouraged</a:t>
            </a:r>
          </a:p>
          <a:p>
            <a:endParaRPr kumimoji="1" lang="ja-JP" altLang="en-US"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4</a:t>
            </a:fld>
            <a:endParaRPr lang="en-US" altLang="ja-JP"/>
          </a:p>
        </p:txBody>
      </p:sp>
      <p:sp>
        <p:nvSpPr>
          <p:cNvPr id="9" name="Rectangle 5">
            <a:extLst>
              <a:ext uri="{FF2B5EF4-FFF2-40B4-BE49-F238E27FC236}">
                <a16:creationId xmlns:a16="http://schemas.microsoft.com/office/drawing/2014/main" id="{10BB7F6C-A7A9-4335-A48B-7737F289EEE3}"/>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5" name="日付プレースホルダー 4">
            <a:extLst>
              <a:ext uri="{FF2B5EF4-FFF2-40B4-BE49-F238E27FC236}">
                <a16:creationId xmlns:a16="http://schemas.microsoft.com/office/drawing/2014/main" id="{FFDC0766-37C4-42DD-AD80-083BD286E906}"/>
              </a:ext>
            </a:extLst>
          </p:cNvPr>
          <p:cNvSpPr>
            <a:spLocks noGrp="1"/>
          </p:cNvSpPr>
          <p:nvPr>
            <p:ph type="dt" sz="half" idx="2"/>
          </p:nvPr>
        </p:nvSpPr>
        <p:spPr/>
        <p:txBody>
          <a:bodyPr/>
          <a:lstStyle/>
          <a:p>
            <a:r>
              <a:rPr lang="en-US" altLang="ja-JP"/>
              <a:t>&lt;July,2021&gt;</a:t>
            </a:r>
            <a:endParaRPr lang="en-US" altLang="ja-JP" dirty="0"/>
          </a:p>
        </p:txBody>
      </p:sp>
    </p:spTree>
    <p:extLst>
      <p:ext uri="{BB962C8B-B14F-4D97-AF65-F5344CB8AC3E}">
        <p14:creationId xmlns:p14="http://schemas.microsoft.com/office/powerpoint/2010/main" val="21095403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en-US" b="1" u="sng" dirty="0">
                <a:solidFill>
                  <a:schemeClr val="tx1"/>
                </a:solidFill>
                <a:latin typeface="Calibri" panose="020F0502020204030204" pitchFamily="34" charset="0"/>
                <a:cs typeface="Calibri" panose="020F0502020204030204" pitchFamily="34" charset="0"/>
              </a:rPr>
              <a:t>Ways to inform IEEE</a:t>
            </a:r>
            <a:endParaRPr kumimoji="1" lang="ja-JP" altLang="en-US" b="1" dirty="0"/>
          </a:p>
        </p:txBody>
      </p:sp>
      <p:sp>
        <p:nvSpPr>
          <p:cNvPr id="3" name="コンテンツ プレースホルダー 2"/>
          <p:cNvSpPr>
            <a:spLocks noGrp="1"/>
          </p:cNvSpPr>
          <p:nvPr>
            <p:ph idx="1"/>
          </p:nvPr>
        </p:nvSpPr>
        <p:spPr>
          <a:xfrm>
            <a:off x="179512" y="1762472"/>
            <a:ext cx="8856984" cy="4114800"/>
          </a:xfrm>
        </p:spPr>
        <p:txBody>
          <a:bodyPr/>
          <a:lstStyle/>
          <a:p>
            <a:r>
              <a:rPr lang="en-US" altLang="ja-JP" b="1" dirty="0"/>
              <a:t>Cause an LOA to be submitted to the IEEE-SA (patcom@ieee.org); or</a:t>
            </a:r>
          </a:p>
          <a:p>
            <a:endParaRPr lang="en-US" altLang="ja-JP" b="1" dirty="0"/>
          </a:p>
          <a:p>
            <a:r>
              <a:rPr lang="en-US" altLang="ja-JP" b="1" dirty="0"/>
              <a:t>Provide the chair of this group with the identity of the holder(s) of any and all such claims as soon as possible; or</a:t>
            </a:r>
          </a:p>
          <a:p>
            <a:endParaRPr lang="en-US" altLang="ja-JP" b="1" dirty="0"/>
          </a:p>
          <a:p>
            <a:r>
              <a:rPr lang="en-US" altLang="ja-JP" b="1" dirty="0"/>
              <a:t>Speak up now and respond to this Call for Potentially Essential </a:t>
            </a:r>
            <a:r>
              <a:rPr lang="en-US" altLang="ja-JP" dirty="0"/>
              <a:t>Patents</a:t>
            </a:r>
          </a:p>
          <a:p>
            <a:endParaRPr lang="en-US" altLang="ja-JP" dirty="0"/>
          </a:p>
          <a:p>
            <a:pPr marL="0" indent="0">
              <a:buNone/>
            </a:pPr>
            <a:r>
              <a:rPr lang="en-US" altLang="ja-JP" b="1"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ja-JP" b="1" dirty="0"/>
            </a:br>
            <a:endParaRPr lang="en-US" altLang="ja-JP" b="1" dirty="0"/>
          </a:p>
          <a:p>
            <a:pPr marL="0" indent="0">
              <a:buNone/>
            </a:pPr>
            <a:endParaRPr kumimoji="1" lang="ja-JP" altLang="en-US"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5</a:t>
            </a:fld>
            <a:endParaRPr lang="en-US" altLang="ja-JP"/>
          </a:p>
        </p:txBody>
      </p:sp>
      <p:sp>
        <p:nvSpPr>
          <p:cNvPr id="9" name="Rectangle 5">
            <a:extLst>
              <a:ext uri="{FF2B5EF4-FFF2-40B4-BE49-F238E27FC236}">
                <a16:creationId xmlns:a16="http://schemas.microsoft.com/office/drawing/2014/main" id="{EC46D809-1E04-44E8-B192-F5CCAA6E76CB}"/>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5" name="日付プレースホルダー 4">
            <a:extLst>
              <a:ext uri="{FF2B5EF4-FFF2-40B4-BE49-F238E27FC236}">
                <a16:creationId xmlns:a16="http://schemas.microsoft.com/office/drawing/2014/main" id="{F5026647-2AEC-4630-AAF5-7EB14CDBB8CA}"/>
              </a:ext>
            </a:extLst>
          </p:cNvPr>
          <p:cNvSpPr>
            <a:spLocks noGrp="1"/>
          </p:cNvSpPr>
          <p:nvPr>
            <p:ph type="dt" sz="half" idx="2"/>
          </p:nvPr>
        </p:nvSpPr>
        <p:spPr/>
        <p:txBody>
          <a:bodyPr/>
          <a:lstStyle/>
          <a:p>
            <a:r>
              <a:rPr lang="en-US" altLang="ja-JP"/>
              <a:t>&lt;July,2021&gt;</a:t>
            </a:r>
            <a:endParaRPr lang="en-US" altLang="ja-JP" dirty="0"/>
          </a:p>
        </p:txBody>
      </p:sp>
    </p:spTree>
    <p:extLst>
      <p:ext uri="{BB962C8B-B14F-4D97-AF65-F5344CB8AC3E}">
        <p14:creationId xmlns:p14="http://schemas.microsoft.com/office/powerpoint/2010/main" val="8541806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en-US" b="1" u="sng" dirty="0">
                <a:solidFill>
                  <a:schemeClr val="tx1"/>
                </a:solidFill>
                <a:latin typeface="Calibri" panose="020F0502020204030204" pitchFamily="34" charset="0"/>
                <a:cs typeface="Calibri" panose="020F0502020204030204" pitchFamily="34" charset="0"/>
              </a:rPr>
              <a:t>Other guidelines for IEEE WG meetings</a:t>
            </a:r>
            <a:endParaRPr kumimoji="1" lang="ja-JP" altLang="en-US" b="1" dirty="0"/>
          </a:p>
        </p:txBody>
      </p:sp>
      <p:sp>
        <p:nvSpPr>
          <p:cNvPr id="3" name="コンテンツ プレースホルダー 2"/>
          <p:cNvSpPr>
            <a:spLocks noGrp="1"/>
          </p:cNvSpPr>
          <p:nvPr>
            <p:ph idx="1"/>
          </p:nvPr>
        </p:nvSpPr>
        <p:spPr>
          <a:xfrm>
            <a:off x="251520" y="1981200"/>
            <a:ext cx="8496944" cy="4114800"/>
          </a:xfrm>
        </p:spPr>
        <p:txBody>
          <a:bodyPr/>
          <a:lstStyle/>
          <a:p>
            <a:pPr>
              <a:lnSpc>
                <a:spcPct val="80000"/>
              </a:lnSpc>
              <a:spcAft>
                <a:spcPct val="40000"/>
              </a:spcAft>
              <a:buSzPct val="150000"/>
              <a:buFont typeface="Arial" panose="020B0604020202020204" pitchFamily="34" charset="0"/>
              <a:buChar char="•"/>
              <a:defRPr/>
            </a:pPr>
            <a:r>
              <a:rPr lang="en-US" altLang="en-US" sz="1800" b="1" dirty="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600" b="1" dirty="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600" b="1" dirty="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400" dirty="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600" b="1" dirty="0">
                <a:latin typeface="Calibri" panose="020F0502020204030204" pitchFamily="34" charset="0"/>
                <a:cs typeface="Calibri" panose="020F0502020204030204" pitchFamily="34" charset="0"/>
              </a:rPr>
              <a:t>Technical considerations remain the primary focus</a:t>
            </a:r>
            <a:endParaRPr lang="en-US" altLang="en-US" sz="1600"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600" b="1" dirty="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600" b="1" dirty="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600" b="1" dirty="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900" dirty="0">
                <a:cs typeface="Calibri" panose="020F0502020204030204" pitchFamily="34" charset="0"/>
              </a:rPr>
              <a:t>---------------------------------------------------------------   </a:t>
            </a:r>
            <a:endParaRPr lang="en-US" altLang="en-US" sz="1200" dirty="0">
              <a:cs typeface="Calibri" panose="020F0502020204030204" pitchFamily="34" charset="0"/>
            </a:endParaRPr>
          </a:p>
          <a:p>
            <a:pPr algn="ctr">
              <a:lnSpc>
                <a:spcPct val="80000"/>
              </a:lnSpc>
              <a:buFont typeface="Monotype Sorts"/>
              <a:buNone/>
              <a:defRPr/>
            </a:pPr>
            <a:r>
              <a:rPr lang="en-US" altLang="en-US" sz="1200" dirty="0">
                <a:cs typeface="Calibri" panose="020F0502020204030204" pitchFamily="34" charset="0"/>
              </a:rPr>
              <a:t>For more details, see </a:t>
            </a:r>
            <a:r>
              <a:rPr lang="en-US" altLang="en-US" sz="1200" i="1" dirty="0">
                <a:cs typeface="Calibri" panose="020F0502020204030204" pitchFamily="34" charset="0"/>
              </a:rPr>
              <a:t>IEEE-SA Standards Board Operations Manual</a:t>
            </a:r>
            <a:r>
              <a:rPr lang="en-US" altLang="en-US" sz="1200" dirty="0">
                <a:cs typeface="Calibri" panose="020F0502020204030204" pitchFamily="34" charset="0"/>
              </a:rPr>
              <a:t>, clause 5.3.10 and </a:t>
            </a:r>
            <a:br>
              <a:rPr lang="en-US" altLang="en-US" sz="1200" dirty="0">
                <a:cs typeface="Calibri" panose="020F0502020204030204" pitchFamily="34" charset="0"/>
              </a:rPr>
            </a:br>
            <a:r>
              <a:rPr lang="en-US" altLang="en-US" sz="1200" i="1" dirty="0">
                <a:cs typeface="Calibri" panose="020F0502020204030204" pitchFamily="34" charset="0"/>
              </a:rPr>
              <a:t>Antitrust and Competition Policy: What You Need to Know </a:t>
            </a:r>
            <a:r>
              <a:rPr lang="en-US" altLang="en-US" sz="1200" dirty="0">
                <a:cs typeface="Calibri" panose="020F0502020204030204" pitchFamily="34" charset="0"/>
              </a:rPr>
              <a:t>at http://standards.ieee.org/develop/policies/antitrust.pdf</a:t>
            </a:r>
          </a:p>
          <a:p>
            <a:endParaRPr kumimoji="1" lang="ja-JP" altLang="en-US" sz="2400"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6</a:t>
            </a:fld>
            <a:endParaRPr lang="en-US" altLang="ja-JP"/>
          </a:p>
        </p:txBody>
      </p:sp>
      <p:sp>
        <p:nvSpPr>
          <p:cNvPr id="9" name="Rectangle 5">
            <a:extLst>
              <a:ext uri="{FF2B5EF4-FFF2-40B4-BE49-F238E27FC236}">
                <a16:creationId xmlns:a16="http://schemas.microsoft.com/office/drawing/2014/main" id="{7C733AEE-29E7-473A-ADAE-CF5A1A9B0531}"/>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5" name="日付プレースホルダー 4">
            <a:extLst>
              <a:ext uri="{FF2B5EF4-FFF2-40B4-BE49-F238E27FC236}">
                <a16:creationId xmlns:a16="http://schemas.microsoft.com/office/drawing/2014/main" id="{32DAFAC8-95FE-4B67-933E-4C76D4C7C654}"/>
              </a:ext>
            </a:extLst>
          </p:cNvPr>
          <p:cNvSpPr>
            <a:spLocks noGrp="1"/>
          </p:cNvSpPr>
          <p:nvPr>
            <p:ph type="dt" sz="half" idx="2"/>
          </p:nvPr>
        </p:nvSpPr>
        <p:spPr/>
        <p:txBody>
          <a:bodyPr/>
          <a:lstStyle/>
          <a:p>
            <a:r>
              <a:rPr lang="en-US" altLang="ja-JP"/>
              <a:t>&lt;July,2021&gt;</a:t>
            </a:r>
            <a:endParaRPr lang="en-US" altLang="ja-JP" dirty="0"/>
          </a:p>
        </p:txBody>
      </p:sp>
    </p:spTree>
    <p:extLst>
      <p:ext uri="{BB962C8B-B14F-4D97-AF65-F5344CB8AC3E}">
        <p14:creationId xmlns:p14="http://schemas.microsoft.com/office/powerpoint/2010/main" val="25205942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GB" altLang="en-US" b="1" u="sng" dirty="0">
                <a:solidFill>
                  <a:schemeClr val="tx1"/>
                </a:solidFill>
                <a:latin typeface="Calibri" panose="020F0502020204030204" pitchFamily="34" charset="0"/>
                <a:cs typeface="Calibri" panose="020F0502020204030204" pitchFamily="34" charset="0"/>
              </a:rPr>
              <a:t>Patent-related information</a:t>
            </a:r>
            <a:endParaRPr kumimoji="1" lang="ja-JP" altLang="en-US" b="1" dirty="0"/>
          </a:p>
        </p:txBody>
      </p:sp>
      <p:sp>
        <p:nvSpPr>
          <p:cNvPr id="3" name="コンテンツ プレースホルダー 2"/>
          <p:cNvSpPr>
            <a:spLocks noGrp="1"/>
          </p:cNvSpPr>
          <p:nvPr>
            <p:ph idx="1"/>
          </p:nvPr>
        </p:nvSpPr>
        <p:spPr>
          <a:xfrm>
            <a:off x="179512" y="1981200"/>
            <a:ext cx="8856984" cy="4114800"/>
          </a:xfrm>
        </p:spPr>
        <p:txBody>
          <a:bodyPr/>
          <a:lstStyle/>
          <a:p>
            <a:pPr lvl="1">
              <a:lnSpc>
                <a:spcPct val="90000"/>
              </a:lnSpc>
              <a:spcBef>
                <a:spcPct val="0"/>
              </a:spcBef>
              <a:buFont typeface="Monotype Sorts"/>
              <a:buNone/>
            </a:pPr>
            <a:r>
              <a:rPr lang="en-US" altLang="en-US" sz="2000" b="1" dirty="0">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1800" b="1" i="1" dirty="0">
                <a:cs typeface="Calibri" panose="020F0502020204030204" pitchFamily="34" charset="0"/>
              </a:rPr>
              <a:t>IEEE-SA Standards Board Bylaws</a:t>
            </a:r>
            <a:endParaRPr lang="en-US" altLang="en-US" sz="1800" b="1" dirty="0">
              <a:cs typeface="Calibri" panose="020F0502020204030204" pitchFamily="34" charset="0"/>
            </a:endParaRPr>
          </a:p>
          <a:p>
            <a:pPr marL="1463078" lvl="3" indent="0">
              <a:lnSpc>
                <a:spcPct val="90000"/>
              </a:lnSpc>
              <a:buSzPct val="150000"/>
              <a:buNone/>
            </a:pPr>
            <a:r>
              <a:rPr lang="en-US" altLang="ja-JP" sz="1600" dirty="0">
                <a:hlinkClick r:id="rId2"/>
              </a:rPr>
              <a:t>https://standards.ieee.org/about/policies/bylaws/sect6-7.html#6</a:t>
            </a:r>
            <a:endParaRPr lang="en-US" altLang="ja-JP" sz="1600" dirty="0"/>
          </a:p>
          <a:p>
            <a:pPr lvl="2">
              <a:lnSpc>
                <a:spcPct val="90000"/>
              </a:lnSpc>
              <a:buSzPct val="150000"/>
            </a:pPr>
            <a:r>
              <a:rPr lang="en-US" altLang="en-US" sz="1800" b="1" i="1" dirty="0">
                <a:cs typeface="Calibri" panose="020F0502020204030204" pitchFamily="34" charset="0"/>
              </a:rPr>
              <a:t>IEEE-SA Standards Board Operations Manual</a:t>
            </a:r>
            <a:r>
              <a:rPr lang="en-US" altLang="en-US" sz="1800" b="1" dirty="0">
                <a:cs typeface="Calibri" panose="020F0502020204030204" pitchFamily="34" charset="0"/>
              </a:rPr>
              <a:t> </a:t>
            </a:r>
          </a:p>
          <a:p>
            <a:pPr marL="1463078" lvl="3" indent="0">
              <a:lnSpc>
                <a:spcPct val="90000"/>
              </a:lnSpc>
              <a:buSzPct val="150000"/>
              <a:buNone/>
            </a:pPr>
            <a:r>
              <a:rPr lang="en-US" altLang="ja-JP" sz="1600" dirty="0">
                <a:hlinkClick r:id="rId3"/>
              </a:rPr>
              <a:t>https://standards.ieee.org/about/policies/bylaws/sect6-7.html#6.3</a:t>
            </a:r>
            <a:endParaRPr lang="en-US" altLang="en-US" b="1" dirty="0">
              <a:cs typeface="Calibri" panose="020F0502020204030204" pitchFamily="34" charset="0"/>
            </a:endParaRPr>
          </a:p>
          <a:p>
            <a:pPr lvl="1">
              <a:lnSpc>
                <a:spcPct val="90000"/>
              </a:lnSpc>
              <a:buFont typeface="Monotype Sorts"/>
              <a:buNone/>
            </a:pPr>
            <a:endParaRPr lang="en-US" altLang="en-US" sz="2000" dirty="0"/>
          </a:p>
          <a:p>
            <a:pPr lvl="1">
              <a:lnSpc>
                <a:spcPct val="90000"/>
              </a:lnSpc>
              <a:spcBef>
                <a:spcPct val="0"/>
              </a:spcBef>
              <a:buFont typeface="Monotype Sorts"/>
              <a:buNone/>
            </a:pPr>
            <a:r>
              <a:rPr lang="en-US" altLang="en-US" sz="2000" b="1" dirty="0">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sz="2000" b="1" dirty="0">
                <a:latin typeface="Calibri" panose="020F0502020204030204" pitchFamily="34" charset="0"/>
                <a:cs typeface="Calibri" panose="020F0502020204030204" pitchFamily="34" charset="0"/>
              </a:rPr>
              <a:t>	</a:t>
            </a:r>
            <a:r>
              <a:rPr lang="en-US" altLang="en-US" sz="2000" b="1" i="1" dirty="0">
                <a:latin typeface="Calibri" panose="020F0502020204030204" pitchFamily="34" charset="0"/>
                <a:cs typeface="Calibri" panose="020F0502020204030204" pitchFamily="34" charset="0"/>
                <a:hlinkClick r:id="rId4"/>
              </a:rPr>
              <a:t>http://standards.ieee.org/about/sasb/patcom/materials.html</a:t>
            </a:r>
            <a:endParaRPr lang="en-US" altLang="en-US" sz="2000" b="1" i="1" dirty="0">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2000" b="1" i="1" dirty="0">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2800" b="1" dirty="0">
              <a:cs typeface="Calibri" panose="020F0502020204030204" pitchFamily="34" charset="0"/>
            </a:endParaRPr>
          </a:p>
          <a:p>
            <a:pPr lvl="1" algn="ctr">
              <a:lnSpc>
                <a:spcPct val="90000"/>
              </a:lnSpc>
              <a:spcBef>
                <a:spcPct val="0"/>
              </a:spcBef>
              <a:buFont typeface="Monotype Sorts"/>
              <a:buNone/>
            </a:pPr>
            <a:r>
              <a:rPr lang="en-US" altLang="en-US" sz="2800" b="1" dirty="0">
                <a:cs typeface="Calibri" panose="020F0502020204030204" pitchFamily="34" charset="0"/>
              </a:rPr>
              <a:t>	If you have questions, contact the IEEE-SA Standards Board Patent Committee Administrator at patcom@ieee.org</a:t>
            </a:r>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7</a:t>
            </a:fld>
            <a:endParaRPr lang="en-US" altLang="ja-JP"/>
          </a:p>
        </p:txBody>
      </p:sp>
      <p:sp>
        <p:nvSpPr>
          <p:cNvPr id="9" name="Rectangle 5">
            <a:extLst>
              <a:ext uri="{FF2B5EF4-FFF2-40B4-BE49-F238E27FC236}">
                <a16:creationId xmlns:a16="http://schemas.microsoft.com/office/drawing/2014/main" id="{BE2C1B0B-989C-408D-8412-0DB9E00A8A82}"/>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5" name="日付プレースホルダー 4">
            <a:extLst>
              <a:ext uri="{FF2B5EF4-FFF2-40B4-BE49-F238E27FC236}">
                <a16:creationId xmlns:a16="http://schemas.microsoft.com/office/drawing/2014/main" id="{D7A1184B-3F3C-487B-9507-9AA2C90AC924}"/>
              </a:ext>
            </a:extLst>
          </p:cNvPr>
          <p:cNvSpPr>
            <a:spLocks noGrp="1"/>
          </p:cNvSpPr>
          <p:nvPr>
            <p:ph type="dt" sz="half" idx="2"/>
          </p:nvPr>
        </p:nvSpPr>
        <p:spPr/>
        <p:txBody>
          <a:bodyPr/>
          <a:lstStyle/>
          <a:p>
            <a:r>
              <a:rPr lang="en-US" altLang="ja-JP"/>
              <a:t>&lt;July,2021&gt;</a:t>
            </a:r>
            <a:endParaRPr lang="en-US" altLang="ja-JP" dirty="0"/>
          </a:p>
        </p:txBody>
      </p:sp>
    </p:spTree>
    <p:extLst>
      <p:ext uri="{BB962C8B-B14F-4D97-AF65-F5344CB8AC3E}">
        <p14:creationId xmlns:p14="http://schemas.microsoft.com/office/powerpoint/2010/main" val="28272638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228111" y="1844675"/>
            <a:ext cx="8458200" cy="4114800"/>
          </a:xfrm>
        </p:spPr>
        <p:txBody>
          <a:bodyPr/>
          <a:lstStyle/>
          <a:p>
            <a:pPr marL="457200" indent="-457200"/>
            <a:r>
              <a:rPr lang="en-US" altLang="ja-JP" sz="2000" dirty="0"/>
              <a:t>Visit “https://imat.ieee.org” and click “802 Plenary Session” and click “C/LM/WG802.15 Attendance” shown below.</a:t>
            </a:r>
          </a:p>
          <a:p>
            <a:pPr marL="457200" indent="-457200"/>
            <a:endParaRPr lang="en-US" altLang="ja-JP" sz="2000" dirty="0"/>
          </a:p>
          <a:p>
            <a:pPr marL="457200" indent="-457200">
              <a:buNone/>
            </a:pPr>
            <a:endParaRPr lang="en-US" altLang="ja-JP" dirty="0"/>
          </a:p>
          <a:p>
            <a:pPr marL="457200" indent="-457200">
              <a:buNone/>
            </a:pPr>
            <a:endParaRPr lang="en-US" altLang="ja-JP" dirty="0"/>
          </a:p>
          <a:p>
            <a:pPr marL="457200" indent="-457200">
              <a:buFontTx/>
              <a:buAutoNum type="arabicPeriod"/>
            </a:pPr>
            <a:r>
              <a:rPr lang="en-US" altLang="ja-JP" sz="2000" dirty="0"/>
              <a:t>Register</a:t>
            </a:r>
          </a:p>
          <a:p>
            <a:pPr marL="457200" indent="-457200">
              <a:buFontTx/>
              <a:buAutoNum type="arabicPeriod"/>
            </a:pPr>
            <a:r>
              <a:rPr lang="en-US" altLang="ja-JP" sz="2000" dirty="0"/>
              <a:t>Indicate attendance</a:t>
            </a:r>
          </a:p>
          <a:p>
            <a:pPr marL="457200" indent="-457200">
              <a:buFontTx/>
              <a:buAutoNum type="arabicPeriod"/>
            </a:pPr>
            <a:r>
              <a:rPr lang="en-US" altLang="ja-JP" sz="2000" dirty="0"/>
              <a:t>Please click yellow bar on the  attendance sheet.</a:t>
            </a:r>
          </a:p>
          <a:p>
            <a:pPr marL="457200" indent="-457200">
              <a:buFontTx/>
              <a:buAutoNum type="arabicPeriod"/>
            </a:pPr>
            <a:r>
              <a:rPr lang="en-US" altLang="ja-JP" sz="2000" dirty="0"/>
              <a:t>the collar bar will be changed to green.</a:t>
            </a:r>
          </a:p>
          <a:p>
            <a:endParaRPr kumimoji="1" lang="ja-JP" altLang="en-US" sz="2000" dirty="0"/>
          </a:p>
        </p:txBody>
      </p:sp>
      <p:sp>
        <p:nvSpPr>
          <p:cNvPr id="3" name="タイトル 2"/>
          <p:cNvSpPr>
            <a:spLocks noGrp="1"/>
          </p:cNvSpPr>
          <p:nvPr>
            <p:ph type="title"/>
          </p:nvPr>
        </p:nvSpPr>
        <p:spPr>
          <a:xfrm>
            <a:off x="685800" y="685800"/>
            <a:ext cx="7772400" cy="639762"/>
          </a:xfrm>
        </p:spPr>
        <p:txBody>
          <a:bodyPr/>
          <a:lstStyle/>
          <a:p>
            <a:r>
              <a:rPr kumimoji="1" lang="en-US" altLang="ja-JP" sz="4000" b="1" dirty="0"/>
              <a:t>Attendance</a:t>
            </a:r>
            <a:endParaRPr kumimoji="1" lang="ja-JP" altLang="en-US" sz="4000"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8</a:t>
            </a:fld>
            <a:endParaRPr lang="en-US" altLang="ja-JP" dirty="0"/>
          </a:p>
        </p:txBody>
      </p:sp>
      <p:sp>
        <p:nvSpPr>
          <p:cNvPr id="9" name="Rectangle 5">
            <a:extLst>
              <a:ext uri="{FF2B5EF4-FFF2-40B4-BE49-F238E27FC236}">
                <a16:creationId xmlns:a16="http://schemas.microsoft.com/office/drawing/2014/main" id="{B7F3B5C1-D0B4-4F85-BA00-4B5623E5D6EC}"/>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pic>
        <p:nvPicPr>
          <p:cNvPr id="6" name="図 5">
            <a:extLst>
              <a:ext uri="{FF2B5EF4-FFF2-40B4-BE49-F238E27FC236}">
                <a16:creationId xmlns:a16="http://schemas.microsoft.com/office/drawing/2014/main" id="{A0278787-49E9-49EF-8C04-FCBC78D49145}"/>
              </a:ext>
            </a:extLst>
          </p:cNvPr>
          <p:cNvPicPr>
            <a:picLocks noChangeAspect="1"/>
          </p:cNvPicPr>
          <p:nvPr/>
        </p:nvPicPr>
        <p:blipFill>
          <a:blip r:embed="rId3"/>
          <a:stretch>
            <a:fillRect/>
          </a:stretch>
        </p:blipFill>
        <p:spPr>
          <a:xfrm>
            <a:off x="467545" y="2564904"/>
            <a:ext cx="4752528" cy="1524000"/>
          </a:xfrm>
          <a:prstGeom prst="rect">
            <a:avLst/>
          </a:prstGeom>
        </p:spPr>
      </p:pic>
      <p:sp>
        <p:nvSpPr>
          <p:cNvPr id="8" name="正方形/長方形 7">
            <a:extLst>
              <a:ext uri="{FF2B5EF4-FFF2-40B4-BE49-F238E27FC236}">
                <a16:creationId xmlns:a16="http://schemas.microsoft.com/office/drawing/2014/main" id="{5D957850-A4D6-4EA6-AB9A-99DE7B874EF5}"/>
              </a:ext>
            </a:extLst>
          </p:cNvPr>
          <p:cNvSpPr/>
          <p:nvPr/>
        </p:nvSpPr>
        <p:spPr bwMode="auto">
          <a:xfrm>
            <a:off x="539552" y="3212976"/>
            <a:ext cx="2448272" cy="216024"/>
          </a:xfrm>
          <a:prstGeom prst="rect">
            <a:avLst/>
          </a:prstGeom>
          <a:noFill/>
          <a:ln w="57150" cap="flat" cmpd="sng" algn="ctr">
            <a:solidFill>
              <a:srgbClr val="FF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001" sz="1200" b="0" i="0" u="none" strike="noStrike" cap="none" normalizeH="0" baseline="0">
              <a:ln>
                <a:noFill/>
              </a:ln>
              <a:solidFill>
                <a:schemeClr val="tx1"/>
              </a:solidFill>
              <a:effectLst/>
              <a:latin typeface="Times New Roman" pitchFamily="18" charset="0"/>
            </a:endParaRPr>
          </a:p>
        </p:txBody>
      </p:sp>
      <p:pic>
        <p:nvPicPr>
          <p:cNvPr id="10" name="図 9">
            <a:extLst>
              <a:ext uri="{FF2B5EF4-FFF2-40B4-BE49-F238E27FC236}">
                <a16:creationId xmlns:a16="http://schemas.microsoft.com/office/drawing/2014/main" id="{B8E30FFE-5D27-49E5-90AA-BA7082BE5200}"/>
              </a:ext>
            </a:extLst>
          </p:cNvPr>
          <p:cNvPicPr>
            <a:picLocks noChangeAspect="1"/>
          </p:cNvPicPr>
          <p:nvPr/>
        </p:nvPicPr>
        <p:blipFill>
          <a:blip r:embed="rId4"/>
          <a:stretch>
            <a:fillRect/>
          </a:stretch>
        </p:blipFill>
        <p:spPr>
          <a:xfrm>
            <a:off x="4146028" y="2576512"/>
            <a:ext cx="2724150" cy="1704975"/>
          </a:xfrm>
          <a:prstGeom prst="rect">
            <a:avLst/>
          </a:prstGeom>
        </p:spPr>
      </p:pic>
      <p:sp>
        <p:nvSpPr>
          <p:cNvPr id="11" name="正方形/長方形 10">
            <a:extLst>
              <a:ext uri="{FF2B5EF4-FFF2-40B4-BE49-F238E27FC236}">
                <a16:creationId xmlns:a16="http://schemas.microsoft.com/office/drawing/2014/main" id="{8DB9029F-1A51-4D20-A632-3C399F52A1A9}"/>
              </a:ext>
            </a:extLst>
          </p:cNvPr>
          <p:cNvSpPr/>
          <p:nvPr/>
        </p:nvSpPr>
        <p:spPr bwMode="auto">
          <a:xfrm>
            <a:off x="4215805" y="3701988"/>
            <a:ext cx="2162472" cy="303076"/>
          </a:xfrm>
          <a:prstGeom prst="rect">
            <a:avLst/>
          </a:prstGeom>
          <a:noFill/>
          <a:ln w="57150" cap="flat" cmpd="sng" algn="ctr">
            <a:solidFill>
              <a:srgbClr val="FF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001" sz="1200" b="0" i="0" u="none" strike="noStrike" cap="none" normalizeH="0" baseline="0">
              <a:ln>
                <a:noFill/>
              </a:ln>
              <a:solidFill>
                <a:schemeClr val="tx1"/>
              </a:solidFill>
              <a:effectLst/>
              <a:latin typeface="Times New Roman" pitchFamily="18" charset="0"/>
            </a:endParaRPr>
          </a:p>
        </p:txBody>
      </p:sp>
      <p:cxnSp>
        <p:nvCxnSpPr>
          <p:cNvPr id="13" name="直線矢印コネクタ 12">
            <a:extLst>
              <a:ext uri="{FF2B5EF4-FFF2-40B4-BE49-F238E27FC236}">
                <a16:creationId xmlns:a16="http://schemas.microsoft.com/office/drawing/2014/main" id="{66FE313F-7F15-4608-AFFA-EC0903FA69E6}"/>
              </a:ext>
            </a:extLst>
          </p:cNvPr>
          <p:cNvCxnSpPr>
            <a:stCxn id="8" idx="3"/>
          </p:cNvCxnSpPr>
          <p:nvPr/>
        </p:nvCxnSpPr>
        <p:spPr bwMode="auto">
          <a:xfrm>
            <a:off x="2987824" y="3320988"/>
            <a:ext cx="1158204" cy="381000"/>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日付プレースホルダー 15">
            <a:extLst>
              <a:ext uri="{FF2B5EF4-FFF2-40B4-BE49-F238E27FC236}">
                <a16:creationId xmlns:a16="http://schemas.microsoft.com/office/drawing/2014/main" id="{C9C05346-D96D-485A-A321-9F6374E596F5}"/>
              </a:ext>
            </a:extLst>
          </p:cNvPr>
          <p:cNvSpPr>
            <a:spLocks noGrp="1"/>
          </p:cNvSpPr>
          <p:nvPr>
            <p:ph type="dt" sz="half" idx="2"/>
          </p:nvPr>
        </p:nvSpPr>
        <p:spPr/>
        <p:txBody>
          <a:bodyPr/>
          <a:lstStyle/>
          <a:p>
            <a:r>
              <a:rPr lang="en-US" altLang="ja-JP"/>
              <a:t>&lt;July,2021&gt;</a:t>
            </a:r>
            <a:endParaRPr lang="en-US" altLang="ja-JP" dirty="0"/>
          </a:p>
        </p:txBody>
      </p:sp>
      <p:sp>
        <p:nvSpPr>
          <p:cNvPr id="4" name="テキスト ボックス 3">
            <a:extLst>
              <a:ext uri="{FF2B5EF4-FFF2-40B4-BE49-F238E27FC236}">
                <a16:creationId xmlns:a16="http://schemas.microsoft.com/office/drawing/2014/main" id="{C10ECEAD-76BA-4B88-8FF6-4A0186138B80}"/>
              </a:ext>
            </a:extLst>
          </p:cNvPr>
          <p:cNvSpPr txBox="1"/>
          <p:nvPr/>
        </p:nvSpPr>
        <p:spPr>
          <a:xfrm>
            <a:off x="441907" y="5641481"/>
            <a:ext cx="8594589" cy="523220"/>
          </a:xfrm>
          <a:prstGeom prst="rect">
            <a:avLst/>
          </a:prstGeom>
          <a:solidFill>
            <a:srgbClr val="FFFF00"/>
          </a:solidFill>
        </p:spPr>
        <p:txBody>
          <a:bodyPr wrap="square" rtlCol="0">
            <a:spAutoFit/>
          </a:bodyPr>
          <a:lstStyle/>
          <a:p>
            <a:r>
              <a:rPr lang="en-US" sz="1400" dirty="0">
                <a:solidFill>
                  <a:srgbClr val="FF0000"/>
                </a:solidFill>
              </a:rPr>
              <a:t>Important Note: In July plenary, Attendance will be counted session based. Each session gives you 6% of attendance.</a:t>
            </a:r>
          </a:p>
          <a:p>
            <a:r>
              <a:rPr lang="en-US" sz="1400" dirty="0">
                <a:solidFill>
                  <a:srgbClr val="FF0000"/>
                </a:solidFill>
              </a:rPr>
              <a:t>In order to get voting right, you need to get at least 12 sessions during July Plenary.</a:t>
            </a:r>
            <a:endParaRPr lang="en-001" sz="1400" dirty="0">
              <a:solidFill>
                <a:srgbClr val="FF0000"/>
              </a:solidFill>
            </a:endParaRPr>
          </a:p>
        </p:txBody>
      </p:sp>
    </p:spTree>
    <p:extLst>
      <p:ext uri="{BB962C8B-B14F-4D97-AF65-F5344CB8AC3E}">
        <p14:creationId xmlns:p14="http://schemas.microsoft.com/office/powerpoint/2010/main" val="30867563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9</a:t>
            </a:fld>
            <a:endParaRPr lang="en-US" altLang="ja-JP" dirty="0"/>
          </a:p>
        </p:txBody>
      </p:sp>
      <p:sp>
        <p:nvSpPr>
          <p:cNvPr id="11" name="Rectangle 5">
            <a:extLst>
              <a:ext uri="{FF2B5EF4-FFF2-40B4-BE49-F238E27FC236}">
                <a16:creationId xmlns:a16="http://schemas.microsoft.com/office/drawing/2014/main" id="{CB809136-5CD7-4FBB-B531-30D007FDA688}"/>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sp>
        <p:nvSpPr>
          <p:cNvPr id="8" name="タイトル 2">
            <a:extLst>
              <a:ext uri="{FF2B5EF4-FFF2-40B4-BE49-F238E27FC236}">
                <a16:creationId xmlns:a16="http://schemas.microsoft.com/office/drawing/2014/main" id="{C35CE260-D263-46A7-ACD3-1289CA452CB1}"/>
              </a:ext>
            </a:extLst>
          </p:cNvPr>
          <p:cNvSpPr>
            <a:spLocks noGrp="1"/>
          </p:cNvSpPr>
          <p:nvPr>
            <p:ph type="title"/>
          </p:nvPr>
        </p:nvSpPr>
        <p:spPr>
          <a:xfrm>
            <a:off x="685800" y="685800"/>
            <a:ext cx="7772400" cy="1066800"/>
          </a:xfrm>
        </p:spPr>
        <p:txBody>
          <a:bodyPr/>
          <a:lstStyle/>
          <a:p>
            <a:r>
              <a:rPr lang="en-US" altLang="ja-JP" b="1" dirty="0"/>
              <a:t>TG4aa JRE sessions in July Plenary</a:t>
            </a:r>
            <a:endParaRPr kumimoji="1" lang="ja-JP" altLang="en-US" b="1" dirty="0"/>
          </a:p>
        </p:txBody>
      </p:sp>
      <p:graphicFrame>
        <p:nvGraphicFramePr>
          <p:cNvPr id="10" name="コンテンツ プレースホルダー 8">
            <a:extLst>
              <a:ext uri="{FF2B5EF4-FFF2-40B4-BE49-F238E27FC236}">
                <a16:creationId xmlns:a16="http://schemas.microsoft.com/office/drawing/2014/main" id="{625F8362-BE8C-4729-A3D5-224D8CF3A429}"/>
              </a:ext>
            </a:extLst>
          </p:cNvPr>
          <p:cNvGraphicFramePr>
            <a:graphicFrameLocks noGrp="1"/>
          </p:cNvGraphicFramePr>
          <p:nvPr>
            <p:ph idx="1"/>
            <p:extLst>
              <p:ext uri="{D42A27DB-BD31-4B8C-83A1-F6EECF244321}">
                <p14:modId xmlns:p14="http://schemas.microsoft.com/office/powerpoint/2010/main" val="1793817941"/>
              </p:ext>
            </p:extLst>
          </p:nvPr>
        </p:nvGraphicFramePr>
        <p:xfrm>
          <a:off x="395537" y="1762706"/>
          <a:ext cx="8352926" cy="2255520"/>
        </p:xfrm>
        <a:graphic>
          <a:graphicData uri="http://schemas.openxmlformats.org/drawingml/2006/table">
            <a:tbl>
              <a:tblPr firstRow="1" bandRow="1">
                <a:tableStyleId>{21E4AEA4-8DFA-4A89-87EB-49C32662AFE0}</a:tableStyleId>
              </a:tblPr>
              <a:tblGrid>
                <a:gridCol w="1044116">
                  <a:extLst>
                    <a:ext uri="{9D8B030D-6E8A-4147-A177-3AD203B41FA5}">
                      <a16:colId xmlns:a16="http://schemas.microsoft.com/office/drawing/2014/main" val="20000"/>
                    </a:ext>
                  </a:extLst>
                </a:gridCol>
                <a:gridCol w="1461762">
                  <a:extLst>
                    <a:ext uri="{9D8B030D-6E8A-4147-A177-3AD203B41FA5}">
                      <a16:colId xmlns:a16="http://schemas.microsoft.com/office/drawing/2014/main" val="20001"/>
                    </a:ext>
                  </a:extLst>
                </a:gridCol>
                <a:gridCol w="1461762">
                  <a:extLst>
                    <a:ext uri="{9D8B030D-6E8A-4147-A177-3AD203B41FA5}">
                      <a16:colId xmlns:a16="http://schemas.microsoft.com/office/drawing/2014/main" val="20002"/>
                    </a:ext>
                  </a:extLst>
                </a:gridCol>
                <a:gridCol w="1461762">
                  <a:extLst>
                    <a:ext uri="{9D8B030D-6E8A-4147-A177-3AD203B41FA5}">
                      <a16:colId xmlns:a16="http://schemas.microsoft.com/office/drawing/2014/main" val="20003"/>
                    </a:ext>
                  </a:extLst>
                </a:gridCol>
                <a:gridCol w="1461762">
                  <a:extLst>
                    <a:ext uri="{9D8B030D-6E8A-4147-A177-3AD203B41FA5}">
                      <a16:colId xmlns:a16="http://schemas.microsoft.com/office/drawing/2014/main" val="20004"/>
                    </a:ext>
                  </a:extLst>
                </a:gridCol>
                <a:gridCol w="1461762">
                  <a:extLst>
                    <a:ext uri="{9D8B030D-6E8A-4147-A177-3AD203B41FA5}">
                      <a16:colId xmlns:a16="http://schemas.microsoft.com/office/drawing/2014/main" val="840222631"/>
                    </a:ext>
                  </a:extLst>
                </a:gridCol>
              </a:tblGrid>
              <a:tr h="302434">
                <a:tc>
                  <a:txBody>
                    <a:bodyPr/>
                    <a:lstStyle/>
                    <a:p>
                      <a:endParaRPr kumimoji="1" lang="ja-JP" altLang="en-US" sz="1600" dirty="0"/>
                    </a:p>
                  </a:txBody>
                  <a:tcPr/>
                </a:tc>
                <a:tc>
                  <a:txBody>
                    <a:bodyPr/>
                    <a:lstStyle/>
                    <a:p>
                      <a:pPr algn="ctr"/>
                      <a:r>
                        <a:rPr kumimoji="1" lang="en-US" altLang="ja-JP" sz="1600" dirty="0"/>
                        <a:t>Monday</a:t>
                      </a:r>
                    </a:p>
                    <a:p>
                      <a:pPr algn="ctr"/>
                      <a:r>
                        <a:rPr kumimoji="1" lang="en-US" altLang="ja-JP" sz="1600" dirty="0"/>
                        <a:t>12</a:t>
                      </a:r>
                      <a:r>
                        <a:rPr kumimoji="1" lang="en-US" altLang="ja-JP" sz="1600" baseline="30000" dirty="0"/>
                        <a:t>th</a:t>
                      </a:r>
                      <a:r>
                        <a:rPr kumimoji="1" lang="en-US" altLang="ja-JP" sz="1600" dirty="0"/>
                        <a:t> July</a:t>
                      </a:r>
                      <a:endParaRPr kumimoji="1" lang="ja-JP" altLang="en-US" sz="1600" dirty="0"/>
                    </a:p>
                  </a:txBody>
                  <a:tcPr anchor="ctr"/>
                </a:tc>
                <a:tc>
                  <a:txBody>
                    <a:bodyPr/>
                    <a:lstStyle/>
                    <a:p>
                      <a:pPr algn="ctr"/>
                      <a:r>
                        <a:rPr kumimoji="1" lang="en-US" altLang="ja-JP" sz="1600" dirty="0"/>
                        <a:t>Tuesday</a:t>
                      </a:r>
                    </a:p>
                    <a:p>
                      <a:pPr algn="ctr"/>
                      <a:r>
                        <a:rPr kumimoji="1" lang="en-US" altLang="ja-JP" sz="1600" dirty="0"/>
                        <a:t>13</a:t>
                      </a:r>
                      <a:r>
                        <a:rPr kumimoji="1" lang="en-US" altLang="ja-JP" sz="1600" baseline="30000" dirty="0"/>
                        <a:t>th</a:t>
                      </a:r>
                      <a:r>
                        <a:rPr kumimoji="1" lang="en-US" altLang="ja-JP" sz="1600" dirty="0"/>
                        <a:t> July</a:t>
                      </a:r>
                      <a:endParaRPr kumimoji="1" lang="ja-JP" altLang="en-US" sz="1600" dirty="0"/>
                    </a:p>
                  </a:txBody>
                  <a:tcPr anchor="ctr"/>
                </a:tc>
                <a:tc>
                  <a:txBody>
                    <a:bodyPr/>
                    <a:lstStyle/>
                    <a:p>
                      <a:pPr algn="ctr"/>
                      <a:r>
                        <a:rPr kumimoji="1" lang="en-US" altLang="ja-JP" sz="1600" dirty="0"/>
                        <a:t>Wednesday</a:t>
                      </a:r>
                    </a:p>
                    <a:p>
                      <a:pPr algn="ctr"/>
                      <a:r>
                        <a:rPr kumimoji="1" lang="en-US" altLang="ja-JP" sz="1600" dirty="0"/>
                        <a:t>14</a:t>
                      </a:r>
                      <a:r>
                        <a:rPr kumimoji="1" lang="en-US" altLang="ja-JP" sz="1600" baseline="30000" dirty="0"/>
                        <a:t>th</a:t>
                      </a:r>
                      <a:r>
                        <a:rPr kumimoji="1" lang="en-US" altLang="ja-JP" sz="1600" dirty="0"/>
                        <a:t> July</a:t>
                      </a:r>
                      <a:endParaRPr kumimoji="1" lang="ja-JP" altLang="en-US" sz="1600" dirty="0"/>
                    </a:p>
                  </a:txBody>
                  <a:tcPr anchor="ctr"/>
                </a:tc>
                <a:tc>
                  <a:txBody>
                    <a:bodyPr/>
                    <a:lstStyle/>
                    <a:p>
                      <a:pPr algn="ctr"/>
                      <a:r>
                        <a:rPr kumimoji="1" lang="en-US" altLang="ja-JP" sz="1600" dirty="0"/>
                        <a:t>Thursday</a:t>
                      </a:r>
                    </a:p>
                    <a:p>
                      <a:pPr algn="ctr"/>
                      <a:r>
                        <a:rPr kumimoji="1" lang="en-US" altLang="ja-JP" sz="1600" dirty="0"/>
                        <a:t>15</a:t>
                      </a:r>
                      <a:r>
                        <a:rPr kumimoji="1" lang="en-US" altLang="ja-JP" sz="1600" baseline="30000" dirty="0"/>
                        <a:t>th</a:t>
                      </a:r>
                      <a:r>
                        <a:rPr kumimoji="1" lang="en-US" altLang="ja-JP" sz="1600" dirty="0"/>
                        <a:t> July</a:t>
                      </a:r>
                      <a:endParaRPr kumimoji="1" lang="ja-JP" altLang="en-US" sz="1600" dirty="0"/>
                    </a:p>
                  </a:txBody>
                  <a:tcPr anchor="ctr"/>
                </a:tc>
                <a:tc>
                  <a:txBody>
                    <a:bodyPr/>
                    <a:lstStyle/>
                    <a:p>
                      <a:pPr algn="ctr"/>
                      <a:r>
                        <a:rPr kumimoji="1" lang="en-US" altLang="ja-JP" sz="1600" dirty="0"/>
                        <a:t>Friday</a:t>
                      </a:r>
                    </a:p>
                    <a:p>
                      <a:pPr algn="ctr"/>
                      <a:r>
                        <a:rPr kumimoji="1" lang="en-US" altLang="ja-JP" sz="1600" dirty="0"/>
                        <a:t>16</a:t>
                      </a:r>
                      <a:r>
                        <a:rPr kumimoji="1" lang="en-US" altLang="ja-JP" sz="1600" baseline="30000" dirty="0"/>
                        <a:t>th</a:t>
                      </a:r>
                      <a:r>
                        <a:rPr kumimoji="1" lang="en-US" altLang="ja-JP" sz="1600" dirty="0"/>
                        <a:t> July</a:t>
                      </a:r>
                      <a:endParaRPr kumimoji="1" lang="ja-JP" altLang="en-US" sz="1600" dirty="0"/>
                    </a:p>
                  </a:txBody>
                  <a:tcPr anchor="ctr"/>
                </a:tc>
                <a:extLst>
                  <a:ext uri="{0D108BD9-81ED-4DB2-BD59-A6C34878D82A}">
                    <a16:rowId xmlns:a16="http://schemas.microsoft.com/office/drawing/2014/main" val="10000"/>
                  </a:ext>
                </a:extLst>
              </a:tr>
              <a:tr h="172819">
                <a:tc>
                  <a:txBody>
                    <a:bodyPr/>
                    <a:lstStyle/>
                    <a:p>
                      <a:pPr algn="ctr"/>
                      <a:r>
                        <a:rPr kumimoji="1" lang="en-US" altLang="ja-JP" sz="1600" dirty="0"/>
                        <a:t>AM1</a:t>
                      </a:r>
                      <a:endParaRPr kumimoji="1" lang="ja-JP" altLang="en-US" sz="1600" dirty="0"/>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en-US" altLang="ja-JP"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extLst>
                  <a:ext uri="{0D108BD9-81ED-4DB2-BD59-A6C34878D82A}">
                    <a16:rowId xmlns:a16="http://schemas.microsoft.com/office/drawing/2014/main" val="10001"/>
                  </a:ext>
                </a:extLst>
              </a:tr>
              <a:tr h="172819">
                <a:tc>
                  <a:txBody>
                    <a:bodyPr/>
                    <a:lstStyle/>
                    <a:p>
                      <a:pPr algn="ctr"/>
                      <a:r>
                        <a:rPr kumimoji="1" lang="en-US" altLang="ja-JP" sz="1600" dirty="0"/>
                        <a:t>AM2</a:t>
                      </a:r>
                      <a:endParaRPr kumimoji="1" lang="ja-JP" altLang="en-US" sz="16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dirty="0"/>
                        <a:t>Opening</a:t>
                      </a:r>
                      <a:endParaRPr kumimoji="1" lang="en-US" altLang="ja-JP"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extLst>
                  <a:ext uri="{0D108BD9-81ED-4DB2-BD59-A6C34878D82A}">
                    <a16:rowId xmlns:a16="http://schemas.microsoft.com/office/drawing/2014/main" val="10002"/>
                  </a:ext>
                </a:extLst>
              </a:tr>
              <a:tr h="172819">
                <a:tc>
                  <a:txBody>
                    <a:bodyPr/>
                    <a:lstStyle/>
                    <a:p>
                      <a:pPr algn="ctr"/>
                      <a:r>
                        <a:rPr kumimoji="1" lang="en-US" altLang="ja-JP" sz="1600" dirty="0"/>
                        <a:t>PM1</a:t>
                      </a:r>
                      <a:endParaRPr kumimoji="1" lang="ja-JP" altLang="en-US" sz="1600" dirty="0"/>
                    </a:p>
                  </a:txBody>
                  <a:tcPr anchor="ctr"/>
                </a:tc>
                <a:tc>
                  <a:txBody>
                    <a:bodyPr/>
                    <a:lstStyle/>
                    <a:p>
                      <a:pPr algn="ctr"/>
                      <a:endParaRPr kumimoji="1" lang="ja-JP" altLang="en-US"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3"/>
                  </a:ext>
                </a:extLst>
              </a:tr>
              <a:tr h="0">
                <a:tc>
                  <a:txBody>
                    <a:bodyPr/>
                    <a:lstStyle/>
                    <a:p>
                      <a:pPr algn="ctr"/>
                      <a:r>
                        <a:rPr kumimoji="1" lang="en-US" altLang="ja-JP" sz="1600" dirty="0"/>
                        <a:t>PM2</a:t>
                      </a:r>
                      <a:endParaRPr kumimoji="1" lang="ja-JP" altLang="en-US" sz="1600" dirty="0"/>
                    </a:p>
                  </a:txBody>
                  <a:tcPr anchor="ctr"/>
                </a:tc>
                <a:tc>
                  <a:txBody>
                    <a:bodyPr/>
                    <a:lstStyle/>
                    <a:p>
                      <a:pPr algn="ctr"/>
                      <a:endParaRPr kumimoji="1" lang="en-US" altLang="ja-JP" sz="1600" dirty="0">
                        <a:solidFill>
                          <a:schemeClr val="tx1"/>
                        </a:solidFill>
                      </a:endParaRPr>
                    </a:p>
                  </a:txBody>
                  <a:tcPr anchor="ctr"/>
                </a:tc>
                <a:tc>
                  <a:txBody>
                    <a:bodyPr/>
                    <a:lstStyle/>
                    <a:p>
                      <a:pPr algn="ctr"/>
                      <a:endParaRPr kumimoji="1" lang="en-US" altLang="ja-JP" sz="1600" u="none" dirty="0">
                        <a:solidFill>
                          <a:schemeClr val="tx1"/>
                        </a:solidFill>
                      </a:endParaRPr>
                    </a:p>
                  </a:txBody>
                  <a:tcPr anchor="ctr"/>
                </a:tc>
                <a:tc>
                  <a:txBody>
                    <a:bodyPr/>
                    <a:lstStyle/>
                    <a:p>
                      <a:pPr algn="ctr"/>
                      <a:endParaRPr kumimoji="1" lang="ja-JP" altLang="en-US" sz="1600" u="none"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4"/>
                  </a:ext>
                </a:extLst>
              </a:tr>
              <a:tr h="172819">
                <a:tc>
                  <a:txBody>
                    <a:bodyPr/>
                    <a:lstStyle/>
                    <a:p>
                      <a:pPr algn="ctr"/>
                      <a:r>
                        <a:rPr kumimoji="1" lang="en-US" altLang="ja-JP" sz="1600" dirty="0"/>
                        <a:t>EV1</a:t>
                      </a:r>
                      <a:endParaRPr kumimoji="1" lang="ja-JP" altLang="en-US" sz="1600" dirty="0"/>
                    </a:p>
                  </a:txBody>
                  <a:tcPr anchor="ctr"/>
                </a:tc>
                <a:tc>
                  <a:txBody>
                    <a:bodyPr/>
                    <a:lstStyle/>
                    <a:p>
                      <a:pPr algn="ctr"/>
                      <a:endParaRPr kumimoji="1" lang="en-US" altLang="ja-JP" sz="1600" dirty="0">
                        <a:solidFill>
                          <a:schemeClr val="tx1"/>
                        </a:solidFill>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u="none" dirty="0"/>
                        <a:t>TG4aa-JRE</a:t>
                      </a:r>
                      <a:endParaRPr kumimoji="1" lang="en-US" altLang="ja-JP" sz="1600" u="none" dirty="0">
                        <a:solidFill>
                          <a:schemeClr val="tx1"/>
                        </a:solidFill>
                      </a:endParaRPr>
                    </a:p>
                  </a:txBody>
                  <a:tcPr anchor="ctr">
                    <a:solidFill>
                      <a:srgbClr val="FFFF00"/>
                    </a:solidFill>
                  </a:tcPr>
                </a:tc>
                <a:tc>
                  <a:txBody>
                    <a:bodyPr/>
                    <a:lstStyle/>
                    <a:p>
                      <a:pPr algn="ctr"/>
                      <a:endParaRPr kumimoji="1" lang="en-US" altLang="ja-JP" sz="1600" u="none"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u="none" dirty="0"/>
                        <a:t>TG4aa-JRE</a:t>
                      </a:r>
                      <a:endParaRPr kumimoji="1" lang="en-US" altLang="ja-JP" sz="1600" u="none" dirty="0">
                        <a:solidFill>
                          <a:schemeClr val="tx1"/>
                        </a:solidFill>
                      </a:endParaRPr>
                    </a:p>
                  </a:txBody>
                  <a:tcPr anchor="ctr">
                    <a:solidFill>
                      <a:srgbClr val="FFFF00"/>
                    </a:solidFill>
                  </a:tcP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5"/>
                  </a:ext>
                </a:extLst>
              </a:tr>
            </a:tbl>
          </a:graphicData>
        </a:graphic>
      </p:graphicFrame>
      <p:graphicFrame>
        <p:nvGraphicFramePr>
          <p:cNvPr id="12" name="コンテンツ プレースホルダー 8">
            <a:extLst>
              <a:ext uri="{FF2B5EF4-FFF2-40B4-BE49-F238E27FC236}">
                <a16:creationId xmlns:a16="http://schemas.microsoft.com/office/drawing/2014/main" id="{A6C94A47-ECF6-4841-B19A-C51307BF3F90}"/>
              </a:ext>
            </a:extLst>
          </p:cNvPr>
          <p:cNvGraphicFramePr>
            <a:graphicFrameLocks/>
          </p:cNvGraphicFramePr>
          <p:nvPr>
            <p:extLst>
              <p:ext uri="{D42A27DB-BD31-4B8C-83A1-F6EECF244321}">
                <p14:modId xmlns:p14="http://schemas.microsoft.com/office/powerpoint/2010/main" val="1548134394"/>
              </p:ext>
            </p:extLst>
          </p:nvPr>
        </p:nvGraphicFramePr>
        <p:xfrm>
          <a:off x="395537" y="4122758"/>
          <a:ext cx="8352926" cy="2255520"/>
        </p:xfrm>
        <a:graphic>
          <a:graphicData uri="http://schemas.openxmlformats.org/drawingml/2006/table">
            <a:tbl>
              <a:tblPr firstRow="1" bandRow="1">
                <a:tableStyleId>{21E4AEA4-8DFA-4A89-87EB-49C32662AFE0}</a:tableStyleId>
              </a:tblPr>
              <a:tblGrid>
                <a:gridCol w="1044116">
                  <a:extLst>
                    <a:ext uri="{9D8B030D-6E8A-4147-A177-3AD203B41FA5}">
                      <a16:colId xmlns:a16="http://schemas.microsoft.com/office/drawing/2014/main" val="20000"/>
                    </a:ext>
                  </a:extLst>
                </a:gridCol>
                <a:gridCol w="1476163">
                  <a:extLst>
                    <a:ext uri="{9D8B030D-6E8A-4147-A177-3AD203B41FA5}">
                      <a16:colId xmlns:a16="http://schemas.microsoft.com/office/drawing/2014/main" val="20001"/>
                    </a:ext>
                  </a:extLst>
                </a:gridCol>
                <a:gridCol w="1447361">
                  <a:extLst>
                    <a:ext uri="{9D8B030D-6E8A-4147-A177-3AD203B41FA5}">
                      <a16:colId xmlns:a16="http://schemas.microsoft.com/office/drawing/2014/main" val="20002"/>
                    </a:ext>
                  </a:extLst>
                </a:gridCol>
                <a:gridCol w="1461762">
                  <a:extLst>
                    <a:ext uri="{9D8B030D-6E8A-4147-A177-3AD203B41FA5}">
                      <a16:colId xmlns:a16="http://schemas.microsoft.com/office/drawing/2014/main" val="20003"/>
                    </a:ext>
                  </a:extLst>
                </a:gridCol>
                <a:gridCol w="1461762">
                  <a:extLst>
                    <a:ext uri="{9D8B030D-6E8A-4147-A177-3AD203B41FA5}">
                      <a16:colId xmlns:a16="http://schemas.microsoft.com/office/drawing/2014/main" val="20004"/>
                    </a:ext>
                  </a:extLst>
                </a:gridCol>
                <a:gridCol w="1461762">
                  <a:extLst>
                    <a:ext uri="{9D8B030D-6E8A-4147-A177-3AD203B41FA5}">
                      <a16:colId xmlns:a16="http://schemas.microsoft.com/office/drawing/2014/main" val="840222631"/>
                    </a:ext>
                  </a:extLst>
                </a:gridCol>
              </a:tblGrid>
              <a:tr h="302434">
                <a:tc>
                  <a:txBody>
                    <a:bodyPr/>
                    <a:lstStyle/>
                    <a:p>
                      <a:endParaRPr kumimoji="1" lang="ja-JP" altLang="en-US" sz="1600" dirty="0"/>
                    </a:p>
                  </a:txBody>
                  <a:tcPr/>
                </a:tc>
                <a:tc>
                  <a:txBody>
                    <a:bodyPr/>
                    <a:lstStyle/>
                    <a:p>
                      <a:pPr algn="ctr"/>
                      <a:r>
                        <a:rPr kumimoji="1" lang="en-US" altLang="ja-JP" sz="1600" dirty="0"/>
                        <a:t>Monday</a:t>
                      </a:r>
                    </a:p>
                    <a:p>
                      <a:pPr algn="ctr"/>
                      <a:r>
                        <a:rPr kumimoji="1" lang="en-US" altLang="ja-JP" sz="1600" dirty="0"/>
                        <a:t>19</a:t>
                      </a:r>
                      <a:r>
                        <a:rPr kumimoji="1" lang="en-US" altLang="ja-JP" sz="1600" baseline="30000" dirty="0"/>
                        <a:t>th</a:t>
                      </a:r>
                      <a:r>
                        <a:rPr kumimoji="1" lang="en-US" altLang="ja-JP" sz="1600" dirty="0"/>
                        <a:t> July</a:t>
                      </a:r>
                      <a:endParaRPr kumimoji="1" lang="ja-JP" altLang="en-US" sz="1600" dirty="0"/>
                    </a:p>
                  </a:txBody>
                  <a:tcPr anchor="ctr"/>
                </a:tc>
                <a:tc>
                  <a:txBody>
                    <a:bodyPr/>
                    <a:lstStyle/>
                    <a:p>
                      <a:pPr algn="ctr"/>
                      <a:r>
                        <a:rPr kumimoji="1" lang="en-US" altLang="ja-JP" sz="1600" dirty="0"/>
                        <a:t>Tuesday</a:t>
                      </a:r>
                    </a:p>
                    <a:p>
                      <a:pPr algn="ctr"/>
                      <a:r>
                        <a:rPr kumimoji="1" lang="en-US" altLang="ja-JP" sz="1600" dirty="0"/>
                        <a:t>20</a:t>
                      </a:r>
                      <a:r>
                        <a:rPr kumimoji="1" lang="en-US" altLang="ja-JP" sz="1600" baseline="30000" dirty="0"/>
                        <a:t>th</a:t>
                      </a:r>
                      <a:r>
                        <a:rPr kumimoji="1" lang="en-US" altLang="ja-JP" sz="1600" dirty="0"/>
                        <a:t> July</a:t>
                      </a:r>
                      <a:endParaRPr kumimoji="1" lang="ja-JP" altLang="en-US" sz="1600" dirty="0"/>
                    </a:p>
                  </a:txBody>
                  <a:tcPr anchor="ctr"/>
                </a:tc>
                <a:tc>
                  <a:txBody>
                    <a:bodyPr/>
                    <a:lstStyle/>
                    <a:p>
                      <a:pPr algn="ctr"/>
                      <a:r>
                        <a:rPr kumimoji="1" lang="en-US" altLang="ja-JP" sz="1600" dirty="0"/>
                        <a:t>Wednesday</a:t>
                      </a:r>
                    </a:p>
                    <a:p>
                      <a:pPr algn="ctr"/>
                      <a:r>
                        <a:rPr kumimoji="1" lang="en-US" altLang="ja-JP" sz="1600" dirty="0"/>
                        <a:t>21</a:t>
                      </a:r>
                      <a:r>
                        <a:rPr kumimoji="1" lang="en-US" altLang="ja-JP" sz="1600" baseline="30000" dirty="0"/>
                        <a:t>th</a:t>
                      </a:r>
                      <a:r>
                        <a:rPr kumimoji="1" lang="en-US" altLang="ja-JP" sz="1600" dirty="0"/>
                        <a:t> July</a:t>
                      </a:r>
                      <a:endParaRPr kumimoji="1" lang="ja-JP" altLang="en-US" sz="1600" dirty="0"/>
                    </a:p>
                  </a:txBody>
                  <a:tcPr anchor="ctr"/>
                </a:tc>
                <a:tc>
                  <a:txBody>
                    <a:bodyPr/>
                    <a:lstStyle/>
                    <a:p>
                      <a:pPr algn="ctr"/>
                      <a:r>
                        <a:rPr kumimoji="1" lang="en-US" altLang="ja-JP" sz="1600" dirty="0"/>
                        <a:t>Thursday</a:t>
                      </a:r>
                    </a:p>
                    <a:p>
                      <a:pPr algn="ctr"/>
                      <a:r>
                        <a:rPr kumimoji="1" lang="en-US" altLang="ja-JP" sz="1600" dirty="0"/>
                        <a:t>22</a:t>
                      </a:r>
                      <a:r>
                        <a:rPr kumimoji="1" lang="en-US" altLang="ja-JP" sz="1600" baseline="30000" dirty="0"/>
                        <a:t>th</a:t>
                      </a:r>
                      <a:r>
                        <a:rPr kumimoji="1" lang="en-US" altLang="ja-JP" sz="1600" dirty="0"/>
                        <a:t> July</a:t>
                      </a:r>
                      <a:endParaRPr kumimoji="1" lang="ja-JP" altLang="en-US" sz="1600" dirty="0"/>
                    </a:p>
                  </a:txBody>
                  <a:tcPr anchor="ctr"/>
                </a:tc>
                <a:tc>
                  <a:txBody>
                    <a:bodyPr/>
                    <a:lstStyle/>
                    <a:p>
                      <a:pPr algn="ctr"/>
                      <a:r>
                        <a:rPr kumimoji="1" lang="en-US" altLang="ja-JP" sz="1600" dirty="0"/>
                        <a:t>Friday</a:t>
                      </a:r>
                    </a:p>
                    <a:p>
                      <a:pPr algn="ctr"/>
                      <a:r>
                        <a:rPr kumimoji="1" lang="en-US" altLang="ja-JP" sz="1600" dirty="0"/>
                        <a:t>23</a:t>
                      </a:r>
                      <a:r>
                        <a:rPr kumimoji="1" lang="en-US" altLang="ja-JP" sz="1600" baseline="30000" dirty="0"/>
                        <a:t>th</a:t>
                      </a:r>
                      <a:r>
                        <a:rPr kumimoji="1" lang="en-US" altLang="ja-JP" sz="1600" dirty="0"/>
                        <a:t> July</a:t>
                      </a:r>
                      <a:endParaRPr kumimoji="1" lang="ja-JP" altLang="en-US" sz="1600" dirty="0"/>
                    </a:p>
                  </a:txBody>
                  <a:tcPr anchor="ctr"/>
                </a:tc>
                <a:extLst>
                  <a:ext uri="{0D108BD9-81ED-4DB2-BD59-A6C34878D82A}">
                    <a16:rowId xmlns:a16="http://schemas.microsoft.com/office/drawing/2014/main" val="10000"/>
                  </a:ext>
                </a:extLst>
              </a:tr>
              <a:tr h="172819">
                <a:tc>
                  <a:txBody>
                    <a:bodyPr/>
                    <a:lstStyle/>
                    <a:p>
                      <a:pPr algn="ctr"/>
                      <a:r>
                        <a:rPr kumimoji="1" lang="en-US" altLang="ja-JP" sz="1600" dirty="0"/>
                        <a:t>AM1</a:t>
                      </a:r>
                      <a:endParaRPr kumimoji="1" lang="ja-JP" altLang="en-US" sz="1600" dirty="0"/>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en-US" altLang="ja-JP"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extLst>
                  <a:ext uri="{0D108BD9-81ED-4DB2-BD59-A6C34878D82A}">
                    <a16:rowId xmlns:a16="http://schemas.microsoft.com/office/drawing/2014/main" val="10001"/>
                  </a:ext>
                </a:extLst>
              </a:tr>
              <a:tr h="172819">
                <a:tc>
                  <a:txBody>
                    <a:bodyPr/>
                    <a:lstStyle/>
                    <a:p>
                      <a:pPr algn="ctr"/>
                      <a:r>
                        <a:rPr kumimoji="1" lang="en-US" altLang="ja-JP" sz="1600" dirty="0"/>
                        <a:t>AM2</a:t>
                      </a:r>
                      <a:endParaRPr kumimoji="1" lang="ja-JP" altLang="en-US" sz="16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dirty="0"/>
                        <a:t>Closing</a:t>
                      </a:r>
                      <a:endParaRPr kumimoji="1" lang="en-US" altLang="ja-JP" sz="16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extLst>
                  <a:ext uri="{0D108BD9-81ED-4DB2-BD59-A6C34878D82A}">
                    <a16:rowId xmlns:a16="http://schemas.microsoft.com/office/drawing/2014/main" val="10002"/>
                  </a:ext>
                </a:extLst>
              </a:tr>
              <a:tr h="172819">
                <a:tc>
                  <a:txBody>
                    <a:bodyPr/>
                    <a:lstStyle/>
                    <a:p>
                      <a:pPr algn="ctr"/>
                      <a:r>
                        <a:rPr kumimoji="1" lang="en-US" altLang="ja-JP" sz="1600" dirty="0"/>
                        <a:t>PM1</a:t>
                      </a:r>
                      <a:endParaRPr kumimoji="1" lang="ja-JP" altLang="en-US" sz="1600" dirty="0"/>
                    </a:p>
                  </a:txBody>
                  <a:tcPr anchor="ctr"/>
                </a:tc>
                <a:tc>
                  <a:txBody>
                    <a:bodyPr/>
                    <a:lstStyle/>
                    <a:p>
                      <a:pPr algn="ctr"/>
                      <a:endParaRPr kumimoji="1" lang="ja-JP" altLang="en-US"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3"/>
                  </a:ext>
                </a:extLst>
              </a:tr>
              <a:tr h="0">
                <a:tc>
                  <a:txBody>
                    <a:bodyPr/>
                    <a:lstStyle/>
                    <a:p>
                      <a:pPr algn="ctr"/>
                      <a:r>
                        <a:rPr kumimoji="1" lang="en-US" altLang="ja-JP" sz="1600" dirty="0"/>
                        <a:t>PM2</a:t>
                      </a:r>
                      <a:endParaRPr kumimoji="1" lang="ja-JP" altLang="en-US" sz="1600" dirty="0"/>
                    </a:p>
                  </a:txBody>
                  <a:tcPr anchor="ctr"/>
                </a:tc>
                <a:tc>
                  <a:txBody>
                    <a:bodyPr/>
                    <a:lstStyle/>
                    <a:p>
                      <a:pPr algn="ctr"/>
                      <a:endParaRPr kumimoji="1" lang="en-US" altLang="ja-JP" sz="1600" dirty="0">
                        <a:solidFill>
                          <a:schemeClr val="tx1"/>
                        </a:solidFill>
                      </a:endParaRPr>
                    </a:p>
                  </a:txBody>
                  <a:tcPr anchor="ctr"/>
                </a:tc>
                <a:tc>
                  <a:txBody>
                    <a:bodyPr/>
                    <a:lstStyle/>
                    <a:p>
                      <a:pPr algn="ctr"/>
                      <a:endParaRPr kumimoji="1" lang="en-US" altLang="ja-JP" sz="1600" u="none" dirty="0">
                        <a:solidFill>
                          <a:schemeClr val="tx1"/>
                        </a:solidFill>
                      </a:endParaRPr>
                    </a:p>
                  </a:txBody>
                  <a:tcPr anchor="ctr"/>
                </a:tc>
                <a:tc>
                  <a:txBody>
                    <a:bodyPr/>
                    <a:lstStyle/>
                    <a:p>
                      <a:pPr algn="ctr"/>
                      <a:endParaRPr kumimoji="1" lang="en-US" altLang="ja-JP" sz="1600" u="none"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4"/>
                  </a:ext>
                </a:extLst>
              </a:tr>
              <a:tr h="172819">
                <a:tc>
                  <a:txBody>
                    <a:bodyPr/>
                    <a:lstStyle/>
                    <a:p>
                      <a:pPr algn="ctr"/>
                      <a:r>
                        <a:rPr kumimoji="1" lang="en-US" altLang="ja-JP" sz="1600" dirty="0"/>
                        <a:t>EV1</a:t>
                      </a:r>
                      <a:endParaRPr kumimoji="1" lang="ja-JP" altLang="en-US" sz="16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u="none" dirty="0"/>
                        <a:t>TG4aa-JRE</a:t>
                      </a:r>
                      <a:endParaRPr kumimoji="1" lang="en-US" altLang="ja-JP" sz="1600" u="none" dirty="0">
                        <a:solidFill>
                          <a:schemeClr val="tx1"/>
                        </a:solidFill>
                      </a:endParaRPr>
                    </a:p>
                  </a:txBody>
                  <a:tcPr anchor="ctr">
                    <a:solidFill>
                      <a:srgbClr val="FFFF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5"/>
                  </a:ext>
                </a:extLst>
              </a:tr>
            </a:tbl>
          </a:graphicData>
        </a:graphic>
      </p:graphicFrame>
      <p:sp>
        <p:nvSpPr>
          <p:cNvPr id="2" name="日付プレースホルダー 1">
            <a:extLst>
              <a:ext uri="{FF2B5EF4-FFF2-40B4-BE49-F238E27FC236}">
                <a16:creationId xmlns:a16="http://schemas.microsoft.com/office/drawing/2014/main" id="{43FDCC57-436B-46C3-8A62-94BAEBC71BE5}"/>
              </a:ext>
            </a:extLst>
          </p:cNvPr>
          <p:cNvSpPr>
            <a:spLocks noGrp="1"/>
          </p:cNvSpPr>
          <p:nvPr>
            <p:ph type="dt" sz="half" idx="2"/>
          </p:nvPr>
        </p:nvSpPr>
        <p:spPr/>
        <p:txBody>
          <a:bodyPr/>
          <a:lstStyle/>
          <a:p>
            <a:r>
              <a:rPr lang="en-US" altLang="ja-JP"/>
              <a:t>&lt;July,2021&gt;</a:t>
            </a:r>
            <a:endParaRPr lang="en-US" altLang="ja-JP" dirty="0"/>
          </a:p>
        </p:txBody>
      </p:sp>
    </p:spTree>
    <p:extLst>
      <p:ext uri="{BB962C8B-B14F-4D97-AF65-F5344CB8AC3E}">
        <p14:creationId xmlns:p14="http://schemas.microsoft.com/office/powerpoint/2010/main" val="2557356733"/>
      </p:ext>
    </p:extLst>
  </p:cSld>
  <p:clrMapOvr>
    <a:masterClrMapping/>
  </p:clrMapOvr>
</p:sld>
</file>

<file path=ppt/theme/theme1.xml><?xml version="1.0" encoding="utf-8"?>
<a:theme xmlns:a="http://schemas.openxmlformats.org/drawingml/2006/main" name="15-20-xxxx-00-jre0-ig-jre-call-for-contributions">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spDef>
    <a:lnDef>
      <a:spPr bwMode="auto">
        <a:solidFill>
          <a:schemeClr val="accent1"/>
        </a:solidFill>
        <a:ln w="254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15-20-xxxx-00-jre0-ig-jre-call-for-contributions</Template>
  <TotalTime>5072</TotalTime>
  <Words>1438</Words>
  <Application>Microsoft Office PowerPoint</Application>
  <PresentationFormat>画面に合わせる (4:3)</PresentationFormat>
  <Paragraphs>308</Paragraphs>
  <Slides>21</Slides>
  <Notes>6</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21</vt:i4>
      </vt:variant>
    </vt:vector>
  </HeadingPairs>
  <TitlesOfParts>
    <vt:vector size="28" baseType="lpstr">
      <vt:lpstr>Meiryo UI</vt:lpstr>
      <vt:lpstr>Monotype Sorts</vt:lpstr>
      <vt:lpstr>Arial</vt:lpstr>
      <vt:lpstr>Calibri</vt:lpstr>
      <vt:lpstr>Times New Roman</vt:lpstr>
      <vt:lpstr>Wingdings</vt:lpstr>
      <vt:lpstr>15-20-xxxx-00-jre0-ig-jre-call-for-contributions</vt:lpstr>
      <vt:lpstr>PowerPoint プレゼンテーション</vt:lpstr>
      <vt:lpstr>IEEE 802.15 TG4aa JRE July Plenary Virtual Meeting  Opening report  on July 13th/15th/19th,2021</vt:lpstr>
      <vt:lpstr>Administrative Items</vt:lpstr>
      <vt:lpstr>Participants have a duty to inform the IEEE</vt:lpstr>
      <vt:lpstr>Ways to inform IEEE</vt:lpstr>
      <vt:lpstr>Other guidelines for IEEE WG meetings</vt:lpstr>
      <vt:lpstr>Patent-related information</vt:lpstr>
      <vt:lpstr>Attendance</vt:lpstr>
      <vt:lpstr>TG4aa JRE sessions in July Plenary</vt:lpstr>
      <vt:lpstr>Proposed agenda for TG4aa meetings</vt:lpstr>
      <vt:lpstr>Agenda items for the weeks</vt:lpstr>
      <vt:lpstr>Approval of  the last meeting minutes [May Interim] May 11-19th : 15-21-0315-00-04aa [CRG meeting] June 22nd :    15-21-0336-01-04aa </vt:lpstr>
      <vt:lpstr>Review and resolve WG ballot results and comments</vt:lpstr>
      <vt:lpstr>Next steps</vt:lpstr>
      <vt:lpstr>TG Motion</vt:lpstr>
      <vt:lpstr>Plan for September Interim</vt:lpstr>
      <vt:lpstr>Any other business?</vt:lpstr>
      <vt:lpstr>Attendance recap</vt:lpstr>
      <vt:lpstr>Recess TG4aa</vt:lpstr>
      <vt:lpstr>Contacts</vt:lpstr>
      <vt:lpstr>Reference</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subject>IEEE 802.15 &lt;subject&gt;</dc:subject>
  <dc:creator>lapis-kuramochi</dc:creator>
  <dc:description>&lt;doc#&gt;</dc:description>
  <cp:lastModifiedBy>Takashi KURAMOCHI</cp:lastModifiedBy>
  <cp:revision>398</cp:revision>
  <cp:lastPrinted>1998-02-10T13:28:06Z</cp:lastPrinted>
  <dcterms:created xsi:type="dcterms:W3CDTF">2020-02-10T05:27:43Z</dcterms:created>
  <dcterms:modified xsi:type="dcterms:W3CDTF">2021-07-14T05:18:44Z</dcterms:modified>
</cp:coreProperties>
</file>