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5" r:id="rId17"/>
    <p:sldId id="386" r:id="rId18"/>
    <p:sldId id="311" r:id="rId19"/>
    <p:sldId id="329" r:id="rId20"/>
    <p:sldId id="279" r:id="rId21"/>
    <p:sldId id="2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FFFF"/>
    <a:srgbClr val="00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2938572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&lt;July,2021&gt;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15-21-0366-00-04aa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3923928" y="4365104"/>
            <a:ext cx="4896544" cy="2000548"/>
          </a:xfrm>
          <a:prstGeom prst="rect">
            <a:avLst/>
          </a:prstGeom>
          <a:noFill/>
        </p:spPr>
        <p:txBody>
          <a:bodyPr wrap="square" rtlCol="0">
            <a:spAutoFit/>
          </a:bodyPr>
          <a:lstStyle/>
          <a:p>
            <a:pPr marL="0" indent="0">
              <a:buNone/>
            </a:pPr>
            <a:r>
              <a:rPr lang="en-US" sz="1600" dirty="0">
                <a:solidFill>
                  <a:schemeClr val="bg1">
                    <a:lumMod val="95000"/>
                  </a:schemeClr>
                </a:solidFill>
              </a:rPr>
              <a:t>Approval of the Agenda</a:t>
            </a:r>
          </a:p>
          <a:p>
            <a:pPr marL="0" indent="0">
              <a:buNone/>
            </a:pPr>
            <a:r>
              <a:rPr lang="en-US" sz="1600" dirty="0">
                <a:solidFill>
                  <a:schemeClr val="bg1">
                    <a:lumMod val="95000"/>
                  </a:schemeClr>
                </a:solidFill>
              </a:rPr>
              <a:t>Moved: Kunal Shah(</a:t>
            </a:r>
            <a:r>
              <a:rPr lang="en-US" sz="1600" dirty="0" err="1">
                <a:solidFill>
                  <a:schemeClr val="bg1">
                    <a:lumMod val="95000"/>
                  </a:schemeClr>
                </a:solidFill>
              </a:rPr>
              <a:t>Itron</a:t>
            </a:r>
            <a:r>
              <a:rPr lang="en-US" sz="1600" dirty="0">
                <a:solidFill>
                  <a:schemeClr val="bg1">
                    <a:lumMod val="95000"/>
                  </a:schemeClr>
                </a:solidFill>
              </a:rPr>
              <a:t>)</a:t>
            </a:r>
          </a:p>
          <a:p>
            <a:pPr marL="0" indent="0">
              <a:buNone/>
            </a:pPr>
            <a:r>
              <a:rPr lang="en-US" sz="1600" dirty="0">
                <a:solidFill>
                  <a:schemeClr val="bg1">
                    <a:lumMod val="95000"/>
                  </a:schemeClr>
                </a:solidFill>
              </a:rPr>
              <a:t>Second: Hiroshi Harada(Kyoto University)</a:t>
            </a:r>
            <a:endParaRPr lang="en-001" sz="1600" dirty="0">
              <a:solidFill>
                <a:schemeClr val="bg1">
                  <a:lumMod val="95000"/>
                </a:schemeClr>
              </a:solidFill>
            </a:endParaRPr>
          </a:p>
          <a:p>
            <a:pPr marL="0" indent="0">
              <a:buNone/>
            </a:pPr>
            <a:r>
              <a:rPr lang="en-US" sz="1600" dirty="0">
                <a:solidFill>
                  <a:schemeClr val="bg1">
                    <a:lumMod val="95000"/>
                  </a:schemeClr>
                </a:solidFill>
              </a:rPr>
              <a:t>There is no discussion or objections.</a:t>
            </a:r>
          </a:p>
          <a:p>
            <a:pPr marL="0" indent="0">
              <a:buNone/>
            </a:pPr>
            <a:r>
              <a:rPr lang="en-US" sz="1600" dirty="0">
                <a:solidFill>
                  <a:schemeClr val="bg1">
                    <a:lumMod val="95000"/>
                  </a:schemeClr>
                </a:solidFill>
              </a:rPr>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solidFill>
                  <a:schemeClr val="bg1">
                    <a:lumMod val="95000"/>
                  </a:schemeClr>
                </a:solidFill>
              </a:rPr>
              <a:t>Approval of the last meeting minutes</a:t>
            </a:r>
          </a:p>
          <a:p>
            <a:r>
              <a:rPr lang="en-US" dirty="0">
                <a:solidFill>
                  <a:schemeClr val="bg1">
                    <a:lumMod val="95000"/>
                  </a:schemeClr>
                </a:solidFill>
              </a:rPr>
              <a:t>Moved: Hiroshi Harada(Kyoto University)</a:t>
            </a:r>
            <a:endParaRPr lang="en-001" dirty="0">
              <a:solidFill>
                <a:schemeClr val="bg1">
                  <a:lumMod val="95000"/>
                </a:schemeClr>
              </a:solidFill>
            </a:endParaRPr>
          </a:p>
          <a:p>
            <a:r>
              <a:rPr lang="en-US" dirty="0">
                <a:solidFill>
                  <a:schemeClr val="bg1">
                    <a:lumMod val="95000"/>
                  </a:schemeClr>
                </a:solidFill>
              </a:rPr>
              <a:t>Second: Kunal Shah(</a:t>
            </a:r>
            <a:r>
              <a:rPr lang="en-US" dirty="0" err="1">
                <a:solidFill>
                  <a:schemeClr val="bg1">
                    <a:lumMod val="95000"/>
                  </a:schemeClr>
                </a:solidFill>
              </a:rPr>
              <a:t>Itron</a:t>
            </a:r>
            <a:r>
              <a:rPr lang="en-US" dirty="0">
                <a:solidFill>
                  <a:schemeClr val="bg1">
                    <a:lumMod val="95000"/>
                  </a:schemeClr>
                </a:solidFill>
              </a:rPr>
              <a:t>)</a:t>
            </a:r>
          </a:p>
          <a:p>
            <a:pPr marL="0" indent="0">
              <a:buNone/>
            </a:pPr>
            <a:r>
              <a:rPr lang="en-US" dirty="0">
                <a:solidFill>
                  <a:schemeClr val="bg1">
                    <a:lumMod val="95000"/>
                  </a:schemeClr>
                </a:solidFill>
              </a:rPr>
              <a:t>There is no discussion or objections.</a:t>
            </a:r>
          </a:p>
          <a:p>
            <a:pPr marL="0" indent="0">
              <a:buNone/>
            </a:pPr>
            <a:r>
              <a:rPr lang="en-US" dirty="0">
                <a:solidFill>
                  <a:schemeClr val="bg1">
                    <a:lumMod val="95000"/>
                  </a:schemeClr>
                </a:solidFill>
              </a:rPr>
              <a:t>last meeting minutes is approved  unanimous consent.</a:t>
            </a:r>
          </a:p>
          <a:p>
            <a:pPr marL="0" indent="0">
              <a:buNone/>
            </a:pPr>
            <a:endParaRPr lang="en-US" sz="1050" dirty="0">
              <a:solidFill>
                <a:schemeClr val="bg1">
                  <a:lumMod val="95000"/>
                </a:schemeClr>
              </a:solidFill>
            </a:endParaRPr>
          </a:p>
          <a:p>
            <a:endParaRPr lang="en-US" dirty="0">
              <a:solidFill>
                <a:schemeClr val="bg1">
                  <a:lumMod val="95000"/>
                </a:schemeClr>
              </a:solidFill>
            </a:endParaRPr>
          </a:p>
          <a:p>
            <a:endParaRPr lang="en-001" dirty="0">
              <a:solidFill>
                <a:schemeClr val="bg1">
                  <a:lumMod val="95000"/>
                </a:schemeClr>
              </a:solidFill>
            </a:endParaRPr>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b="1" dirty="0">
                <a:highlight>
                  <a:srgbClr val="FFFF00"/>
                </a:highlight>
              </a:rPr>
              <a:t>UNAUDITED</a:t>
            </a:r>
            <a:r>
              <a:rPr lang="en-US" dirty="0"/>
              <a:t> 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DCN:15-21-0367-00-04aa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16</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395153197"/>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6</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7</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8</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9</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10</a:t>
                      </a:r>
                      <a:r>
                        <a:rPr kumimoji="1" lang="en-US" altLang="ja-JP" sz="1100" baseline="30000" dirty="0"/>
                        <a:t>h</a:t>
                      </a:r>
                      <a:r>
                        <a:rPr kumimoji="1" lang="en-US" altLang="ja-JP" sz="1100" dirty="0"/>
                        <a:t> July</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2383258"/>
              </p:ext>
            </p:extLst>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July</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July</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the SA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p:txBody>
      </p:sp>
    </p:spTree>
    <p:extLst>
      <p:ext uri="{BB962C8B-B14F-4D97-AF65-F5344CB8AC3E}">
        <p14:creationId xmlns:p14="http://schemas.microsoft.com/office/powerpoint/2010/main" val="1920036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295718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21</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669010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4966</TotalTime>
  <Words>1449</Words>
  <Application>Microsoft Office PowerPoint</Application>
  <PresentationFormat>画面に合わせる (4:3)</PresentationFormat>
  <Paragraphs>310</Paragraphs>
  <Slides>21</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Plan for September Interim</vt:lpstr>
      <vt:lpstr>Any other business?</vt:lpstr>
      <vt:lpstr>Attendance recap</vt:lpstr>
      <vt:lpstr>Adjourn TG4aa (End of session)</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386</cp:revision>
  <cp:lastPrinted>1998-02-10T13:28:06Z</cp:lastPrinted>
  <dcterms:created xsi:type="dcterms:W3CDTF">2020-02-10T05:27:43Z</dcterms:created>
  <dcterms:modified xsi:type="dcterms:W3CDTF">2021-07-13T05:12:25Z</dcterms:modified>
</cp:coreProperties>
</file>