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9" r:id="rId2"/>
    <p:sldId id="258" r:id="rId3"/>
    <p:sldId id="284" r:id="rId4"/>
    <p:sldId id="281" r:id="rId5"/>
    <p:sldId id="271" r:id="rId6"/>
    <p:sldId id="273" r:id="rId7"/>
    <p:sldId id="274" r:id="rId8"/>
    <p:sldId id="282" r:id="rId9"/>
    <p:sldId id="276" r:id="rId10"/>
    <p:sldId id="256" r:id="rId11"/>
    <p:sldId id="4943" r:id="rId12"/>
    <p:sldId id="283" r:id="rId13"/>
    <p:sldId id="494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71" d="100"/>
          <a:sy n="71" d="100"/>
        </p:scale>
        <p:origin x="100"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2021/7/12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r>
              <a:rPr lang="en-US" altLang="ja-JP"/>
              <a:t>Ryuji Kohno's Properties, Confidential</a:t>
            </a:r>
          </a:p>
        </p:txBody>
      </p:sp>
    </p:spTree>
    <p:extLst>
      <p:ext uri="{BB962C8B-B14F-4D97-AF65-F5344CB8AC3E}">
        <p14:creationId xmlns:p14="http://schemas.microsoft.com/office/powerpoint/2010/main" val="41303826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802.15-21-0363-00-06a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ieeesa.webex.com/ieeesa/j.php?MTID=mefa004064fd4ac5f6e28173f1bbc2bf4"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hyperlink" Target="https://ieeesa.webex.com/ieeesa/j.php?MTID=mb3c82b1a28c4c46e559c915a3dab109d" TargetMode="External"/><Relationship Id="rId4" Type="http://schemas.openxmlformats.org/officeDocument/2006/relationships/hyperlink" Target="https://ieeesa.webex.com/ieeesa/j.php?MTID=m42ff6a58444126fd311b751923d35977"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Opening Information for July 2021]	</a:t>
            </a:r>
          </a:p>
          <a:p>
            <a:r>
              <a:rPr lang="en-US" altLang="ja-JP" sz="1600" b="1" dirty="0">
                <a:ea typeface="ＭＳ Ｐゴシック" charset="-128"/>
              </a:rPr>
              <a:t>Date Submitted: </a:t>
            </a:r>
            <a:r>
              <a:rPr lang="en-US" altLang="ja-JP" sz="1600" dirty="0">
                <a:ea typeface="ＭＳ Ｐゴシック" charset="-128"/>
              </a:rPr>
              <a:t>[13</a:t>
            </a:r>
            <a:r>
              <a:rPr lang="en-US" altLang="ja-JP" sz="1600" baseline="30000" dirty="0">
                <a:ea typeface="ＭＳ Ｐゴシック" charset="-128"/>
              </a:rPr>
              <a:t>h</a:t>
            </a:r>
            <a:r>
              <a:rPr lang="en-US" altLang="ja-JP" sz="1600" dirty="0">
                <a:ea typeface="ＭＳ Ｐゴシック" charset="-128"/>
              </a:rPr>
              <a:t> July 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Rkohno@yrp-iai.jp]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SG15.6a meeting. In July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1SG15.6a Meeting Minutes for May 2021                          doc.#15-21-0314-01-06a</a:t>
            </a:r>
          </a:p>
          <a:p>
            <a:pPr>
              <a:lnSpc>
                <a:spcPts val="1100"/>
              </a:lnSpc>
            </a:pPr>
            <a:r>
              <a:rPr lang="en-US" altLang="ja-JP" sz="1300" dirty="0"/>
              <a:t>Agenda of SG15.6a July Meeting                                                                                        doc.#15-21-0384-00-06a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doc.#15-21-0023-01-0dep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Comments from 802.3  for  PARs                                                                                           doc.#15-21-0351-01</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Draft PAR                                                                                                       doc.#15-21-0259-00-06a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Draft CSD                                                                                                       doc.#15-21-0260-00-06a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SG15.6a Response for Comments from 802.3 for 15.6a  PAR                                               doc.#15-21-0385-00-06a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Feasible Solution in MAC with Enhanced Dependability Using MAC Bridge for Interconnectivity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Protocol for Coexisting UWB-BAN and Other UWB-PAN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SG15.6a Channel and Environment Models Including EMC/EMI Issues for Wireless Human and Vehicle Body Area Networks(HBAN and VBAN)                                                                                                   doc.#15-21-0044-01-06a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Physical Interference Suppression and Mitigation for coexistence among UWB-BAN and  other UWB-PANs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doc.#15-21-0259-01-06a</a:t>
            </a:r>
          </a:p>
          <a:p>
            <a:pPr>
              <a:lnSpc>
                <a:spcPts val="1100"/>
              </a:lnSpc>
            </a:pPr>
            <a:r>
              <a:rPr lang="en-US" altLang="ja-JP" sz="1300" dirty="0"/>
              <a:t>Discussion</a:t>
            </a:r>
          </a:p>
          <a:p>
            <a:pPr marL="0" indent="0">
              <a:lnSpc>
                <a:spcPts val="1100"/>
              </a:lnSpc>
              <a:buNone/>
            </a:pPr>
            <a:r>
              <a:rPr lang="en-US" altLang="ja-JP" sz="1300" dirty="0"/>
              <a:t>           1.   Comments of Representatives of  802.1 and  Automotive Industries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May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13-22, July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4221811012"/>
              </p:ext>
            </p:extLst>
          </p:nvPr>
        </p:nvGraphicFramePr>
        <p:xfrm>
          <a:off x="134175" y="939309"/>
          <a:ext cx="8875647" cy="264074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87703">
                  <a:extLst>
                    <a:ext uri="{9D8B030D-6E8A-4147-A177-3AD203B41FA5}">
                      <a16:colId xmlns:a16="http://schemas.microsoft.com/office/drawing/2014/main" val="20003"/>
                    </a:ext>
                  </a:extLst>
                </a:gridCol>
                <a:gridCol w="113866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July 13</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July 14</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15</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July 19</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July 20</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July 21</a:t>
                      </a:r>
                      <a:r>
                        <a:rPr kumimoji="1" lang="en-US" altLang="ja-JP" sz="1400" baseline="30000" dirty="0"/>
                        <a:t>st</a:t>
                      </a:r>
                      <a:endParaRPr kumimoji="1" lang="en-US" altLang="ja-JP" sz="1400" dirty="0"/>
                    </a:p>
                    <a:p>
                      <a:pPr algn="ctr"/>
                      <a:r>
                        <a:rPr kumimoji="1" lang="en-US" altLang="ja-JP" sz="1400" dirty="0" err="1"/>
                        <a:t>Weneday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Leadership Session </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3</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47516"/>
            <a:ext cx="6248076" cy="3347070"/>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July 14</a:t>
            </a:r>
            <a:r>
              <a:rPr lang="en-US" altLang="ja-JP" sz="900" b="1" baseline="30000" dirty="0"/>
              <a:t>th</a:t>
            </a:r>
            <a:r>
              <a:rPr lang="en-US" altLang="ja-JP" sz="900" b="1" dirty="0"/>
              <a:t> 2021 (UTC-04:00) Eastern Time, </a:t>
            </a:r>
          </a:p>
          <a:p>
            <a:r>
              <a:rPr lang="en-US" altLang="ja-JP" sz="900" b="1" dirty="0"/>
              <a:t>      10:00 PM - 12:00 PM Wednesday, July 14</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2.    SG 15.6a</a:t>
            </a:r>
            <a:r>
              <a:rPr lang="ja-JP" altLang="en-US" sz="900" b="1" dirty="0"/>
              <a:t>　　</a:t>
            </a:r>
            <a:r>
              <a:rPr lang="en-US" altLang="ja-JP" sz="900" b="1" dirty="0"/>
              <a:t>Session2    Thu AM1</a:t>
            </a:r>
          </a:p>
          <a:p>
            <a:r>
              <a:rPr lang="en-US" altLang="ja-JP" sz="900" b="1" dirty="0"/>
              <a:t>        9:00 AM - 11:00 AM Thursday, July 15</a:t>
            </a:r>
            <a:r>
              <a:rPr lang="en-US" altLang="ja-JP" sz="900" b="1" baseline="30000" dirty="0"/>
              <a:t>th</a:t>
            </a:r>
            <a:r>
              <a:rPr lang="en-US" altLang="ja-JP" sz="900" b="1" dirty="0"/>
              <a:t> 2021 (UTC-04:00) Eastern Time, </a:t>
            </a:r>
          </a:p>
          <a:p>
            <a:r>
              <a:rPr lang="en-US" altLang="ja-JP" sz="900" b="1" dirty="0"/>
              <a:t>      10:00 PM - 12:00 PM  Thursday, July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July 19</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July 120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a:t>
            </a:r>
            <a:r>
              <a:rPr lang="en-US" altLang="ja-JP" sz="900" b="1" dirty="0">
                <a:hlinkClick r:id="rId4"/>
              </a:rPr>
              <a:t>https://ieeesa.webex.com/ieeesa/j.php?MTID=m42ff6a58444126fd311b751923d35977</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173 009 8101        Password: 80215SG6a4ab14</a:t>
            </a:r>
          </a:p>
          <a:p>
            <a:pPr>
              <a:lnSpc>
                <a:spcPct val="150000"/>
              </a:lnSpc>
            </a:pPr>
            <a:r>
              <a:rPr lang="en-US" altLang="ja-JP" sz="900" b="1" dirty="0"/>
              <a:t>4.    SG 15.6a</a:t>
            </a:r>
            <a:r>
              <a:rPr lang="ja-JP" altLang="en-US" sz="900" b="1" dirty="0"/>
              <a:t>　　</a:t>
            </a:r>
            <a:r>
              <a:rPr lang="en-US" altLang="ja-JP" sz="900" b="1" dirty="0"/>
              <a:t>Session3    Mon EV2</a:t>
            </a:r>
          </a:p>
          <a:p>
            <a:r>
              <a:rPr lang="en-US" altLang="ja-JP" sz="900" b="1" dirty="0"/>
              <a:t>       19:00  -  21:00  Monday, July 19</a:t>
            </a:r>
            <a:r>
              <a:rPr lang="en-US" altLang="ja-JP" sz="900" b="1" baseline="30000" dirty="0"/>
              <a:t>th</a:t>
            </a:r>
            <a:r>
              <a:rPr lang="en-US" altLang="ja-JP" sz="900" b="1" dirty="0"/>
              <a:t>  2021 (UTC-04:00) Eastern Time, </a:t>
            </a:r>
          </a:p>
          <a:p>
            <a:r>
              <a:rPr lang="en-US" altLang="ja-JP" sz="900" b="1" dirty="0"/>
              <a:t>        8:00 am  - 110:00 am Tuesday, July 20</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5"/>
              </a:rPr>
              <a:t>https://ieeesa.webex.com/ieeesa/j.php?MTID=mb3c82b1a28c4c46e559c915a3dab109d</a:t>
            </a:r>
            <a:endParaRPr lang="en-US" altLang="ja-JP" sz="900" b="1" dirty="0"/>
          </a:p>
          <a:p>
            <a:r>
              <a:rPr lang="en-US" altLang="ja-JP" sz="900" b="1" dirty="0"/>
              <a:t>      Meeting number: 173 669 1256         Password: 80215SG6a</a:t>
            </a:r>
          </a:p>
          <a:p>
            <a:endParaRPr lang="en-US" altLang="ja-JP" sz="900" b="1" dirty="0"/>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July 13</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July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2021. Doc.# 15-21-0314-01-06a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15-21-0364-00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29976</TotalTime>
  <Words>2011</Words>
  <Application>Microsoft Office PowerPoint</Application>
  <PresentationFormat>画面に合わせる (4:3)</PresentationFormat>
  <Paragraphs>233</Paragraphs>
  <Slides>13</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Monotype Sorts</vt:lpstr>
      <vt:lpstr>ＭＳ Ｐゴシック</vt:lpstr>
      <vt:lpstr>游ゴシック</vt:lpstr>
      <vt:lpstr>Arial</vt:lpstr>
      <vt:lpstr>Times New Roman</vt:lpstr>
      <vt:lpstr>IEEE-P802_15</vt:lpstr>
      <vt:lpstr>PowerPoint プレゼンテーション</vt:lpstr>
      <vt:lpstr>IEEE 802.15 SG15.6a   Opening Information  Virtual Interim Meeting July 13th,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SG15.6a  Session Schedule for 13-22, July 2021</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47</cp:revision>
  <dcterms:created xsi:type="dcterms:W3CDTF">2020-12-17T10:56:09Z</dcterms:created>
  <dcterms:modified xsi:type="dcterms:W3CDTF">2021-07-12T06:32:33Z</dcterms:modified>
</cp:coreProperties>
</file>