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90" r:id="rId3"/>
    <p:sldId id="304" r:id="rId4"/>
    <p:sldId id="317" r:id="rId5"/>
    <p:sldId id="300" r:id="rId6"/>
    <p:sldId id="329" r:id="rId7"/>
    <p:sldId id="333" r:id="rId8"/>
    <p:sldId id="334" r:id="rId9"/>
    <p:sldId id="335" r:id="rId10"/>
    <p:sldId id="315" r:id="rId11"/>
    <p:sldId id="296" r:id="rId12"/>
    <p:sldId id="321"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15" autoAdjust="0"/>
    <p:restoredTop sz="94646" autoAdjust="0"/>
  </p:normalViewPr>
  <p:slideViewPr>
    <p:cSldViewPr>
      <p:cViewPr varScale="1">
        <p:scale>
          <a:sx n="72" d="100"/>
          <a:sy n="72" d="100"/>
        </p:scale>
        <p:origin x="509"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15-21-0327-00-0014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June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ocuments?is_dcn=274&amp;is_group=00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a:t>
            </a:r>
            <a:r>
              <a:rPr lang="en-US" altLang="en-US" sz="1600" b="1">
                <a:latin typeface="Times New Roman" panose="02020603050405020304" pitchFamily="18" charset="0"/>
              </a:rPr>
              <a:t>Agenda Mtg </a:t>
            </a:r>
            <a:r>
              <a:rPr lang="en-US" altLang="en-US" sz="1600" b="1" dirty="0">
                <a:latin typeface="Times New Roman" panose="02020603050405020304" pitchFamily="18" charset="0"/>
              </a:rPr>
              <a:t>Slides, May to July 2021</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June 8,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 (802.15.4 “UWB”)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Achieve just a little more than the mere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Determine proposed content for standard</a:t>
            </a:r>
            <a:br>
              <a:rPr lang="en-US" dirty="0"/>
            </a:br>
            <a:r>
              <a:rPr lang="en-US" dirty="0"/>
              <a:t>(ongoing)</a:t>
            </a:r>
          </a:p>
          <a:p>
            <a:pPr marL="857250" lvl="1" indent="-457200">
              <a:buFont typeface="Arial" panose="020B0604020202020204" pitchFamily="34" charset="0"/>
              <a:buChar char="•"/>
            </a:pPr>
            <a:r>
              <a:rPr lang="en-US" dirty="0"/>
              <a:t>Coordinate with SG15 &amp; SG4ab</a:t>
            </a:r>
          </a:p>
          <a:p>
            <a:pPr marL="1257300" lvl="2" indent="-457200">
              <a:buFont typeface="Arial" panose="020B0604020202020204" pitchFamily="34" charset="0"/>
              <a:buChar char="•"/>
            </a:pPr>
            <a:r>
              <a:rPr lang="en-US" dirty="0"/>
              <a:t>Need new volunteers for PICS activity</a:t>
            </a:r>
          </a:p>
          <a:p>
            <a:pPr marL="857250" lvl="1" indent="-457200">
              <a:buFont typeface="Arial" panose="020B0604020202020204" pitchFamily="34" charset="0"/>
              <a:buChar char="•"/>
            </a:pPr>
            <a:r>
              <a:rPr lang="en-US" dirty="0"/>
              <a:t>Resolve comments received on PAR and CSD</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11</a:t>
            </a:fld>
            <a:endParaRPr lang="en-US" altLang="en-US">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Appendix (Previous Meetings)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extLst>
      <p:ext uri="{BB962C8B-B14F-4D97-AF65-F5344CB8AC3E}">
        <p14:creationId xmlns:p14="http://schemas.microsoft.com/office/powerpoint/2010/main" val="306661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June 9,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May Mtg. Recap</a:t>
            </a:r>
          </a:p>
          <a:p>
            <a:pPr marL="514350" indent="-514350">
              <a:buFont typeface="Arial" panose="020B0604020202020204" pitchFamily="34" charset="0"/>
              <a:buAutoNum type="arabicPeriod"/>
            </a:pPr>
            <a:r>
              <a:rPr lang="en-US" altLang="en-US" dirty="0"/>
              <a:t>PAR / CSD &amp; Timeline</a:t>
            </a:r>
          </a:p>
          <a:p>
            <a:pPr marL="514350" indent="-514350">
              <a:buFont typeface="+mj-lt"/>
              <a:buAutoNum type="arabicPeriod"/>
            </a:pPr>
            <a:r>
              <a:rPr lang="en-US" altLang="en-US" dirty="0"/>
              <a:t>July 802 Plenary Goals</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spcBef>
                <a:spcPts val="1800"/>
              </a:spcBef>
            </a:pPr>
            <a:r>
              <a:rPr lang="en-US" altLang="en-US" sz="2400" dirty="0"/>
              <a:t>PAR</a:t>
            </a:r>
          </a:p>
          <a:p>
            <a:pPr marL="346075" indent="0"/>
            <a:r>
              <a:rPr lang="en-US" altLang="en-US" sz="2400" dirty="0"/>
              <a:t>15-21-0274-04-0014-ns-uwb-par-working-draft</a:t>
            </a:r>
          </a:p>
          <a:p>
            <a:pPr marL="404813" indent="0"/>
            <a:r>
              <a:rPr lang="en-US" altLang="en-US" sz="1600" dirty="0">
                <a:hlinkClick r:id="rId2"/>
              </a:rPr>
              <a:t>https://mentor.ieee.org/802.15/documents?is_dcn=274&amp;is_group=0014</a:t>
            </a:r>
            <a:endParaRPr lang="en-US" altLang="en-US" sz="1600" dirty="0"/>
          </a:p>
          <a:p>
            <a:pPr marL="0" indent="0"/>
            <a:r>
              <a:rPr lang="en-US" altLang="en-US" sz="2400" dirty="0"/>
              <a:t>CSD </a:t>
            </a:r>
          </a:p>
          <a:p>
            <a:pPr marL="339725" lvl="1" indent="0"/>
            <a:r>
              <a:rPr lang="en-US" altLang="en-US" sz="2400" dirty="0"/>
              <a:t>15-21-0278-04-0014-draft-csd-for-ns-uwb</a:t>
            </a:r>
          </a:p>
          <a:p>
            <a:pPr marL="400050" lvl="1" indent="0"/>
            <a:r>
              <a:rPr lang="en-US" altLang="en-US" sz="1600" dirty="0">
                <a:hlinkClick r:id="rId3"/>
              </a:rPr>
              <a:t>https://mentor.ieee.org/802.15/documents?is_dcn=278&amp;is_group=0014</a:t>
            </a:r>
            <a:endParaRPr lang="en-US" altLang="en-US" sz="18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126477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PAR &amp; CSD Timeline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marR="0" lvl="2" indent="-457200">
              <a:spcBef>
                <a:spcPts val="800"/>
              </a:spcBef>
              <a:buFont typeface="Arial" panose="020B0604020202020204" pitchFamily="34" charset="0"/>
              <a:buChar char="•"/>
              <a:tabLst>
                <a:tab pos="1828800" algn="l"/>
                <a:tab pos="2057400" algn="l"/>
              </a:tabLst>
            </a:pPr>
            <a:endParaRPr lang="en-US" dirty="0"/>
          </a:p>
          <a:p>
            <a:pPr marL="457200" marR="0" lvl="2" indent="-457200">
              <a:spcBef>
                <a:spcPts val="800"/>
              </a:spcBef>
              <a:buFont typeface="Arial" panose="020B0604020202020204" pitchFamily="34" charset="0"/>
              <a:buChar char="•"/>
              <a:tabLst>
                <a:tab pos="1828800" algn="l"/>
                <a:tab pos="2057400" algn="l"/>
              </a:tabLst>
            </a:pPr>
            <a:r>
              <a:rPr lang="en-US" dirty="0"/>
              <a:t>June 8	Pre-circulation of PARs to all WGs</a:t>
            </a:r>
          </a:p>
          <a:p>
            <a:pPr marL="457200" marR="0" lvl="2" indent="-457200">
              <a:spcBef>
                <a:spcPts val="800"/>
              </a:spcBef>
              <a:buFont typeface="Arial" panose="020B0604020202020204" pitchFamily="34" charset="0"/>
              <a:buChar char="•"/>
              <a:tabLst>
                <a:tab pos="1828800" algn="l"/>
                <a:tab pos="2057400" algn="l"/>
              </a:tabLst>
            </a:pPr>
            <a:r>
              <a:rPr lang="en-US" dirty="0"/>
              <a:t>July 14	All WG’s submit comments on other WG 	PARs (802.15 SC 	</a:t>
            </a:r>
            <a:r>
              <a:rPr lang="en-US" dirty="0" err="1"/>
              <a:t>Maint</a:t>
            </a:r>
            <a:r>
              <a:rPr lang="en-US" dirty="0"/>
              <a:t>. Chair will need 	to setup a couple of interim telco’s to </a:t>
            </a:r>
            <a:r>
              <a:rPr lang="en-US" dirty="0" err="1"/>
              <a:t>rvw</a:t>
            </a:r>
            <a:r>
              <a:rPr lang="en-US" dirty="0"/>
              <a:t>.)</a:t>
            </a:r>
          </a:p>
          <a:p>
            <a:pPr marL="457200" marR="0" lvl="2" indent="-457200">
              <a:spcBef>
                <a:spcPts val="800"/>
              </a:spcBef>
              <a:buFont typeface="Arial" panose="020B0604020202020204" pitchFamily="34" charset="0"/>
              <a:buChar char="•"/>
              <a:tabLst>
                <a:tab pos="1828800" algn="l"/>
                <a:tab pos="2057400" algn="l"/>
              </a:tabLst>
            </a:pPr>
            <a:r>
              <a:rPr lang="en-US" dirty="0"/>
              <a:t>July 21	802.15 SG’s responses to other WG 	comments due back</a:t>
            </a:r>
          </a:p>
          <a:p>
            <a:pPr marL="457200" marR="0" lvl="2" indent="-457200">
              <a:spcBef>
                <a:spcPts val="800"/>
              </a:spcBef>
              <a:buFont typeface="Arial" panose="020B0604020202020204" pitchFamily="34" charset="0"/>
              <a:buChar char="•"/>
              <a:tabLst>
                <a:tab pos="1828800" algn="l"/>
                <a:tab pos="2057400" algn="l"/>
              </a:tabLst>
            </a:pPr>
            <a:r>
              <a:rPr lang="en-US" dirty="0"/>
              <a:t>July 23	EC approval of Study Groups to be 	proposed to </a:t>
            </a:r>
            <a:r>
              <a:rPr lang="en-US" dirty="0" err="1"/>
              <a:t>NesCom</a:t>
            </a:r>
            <a:endParaRPr lang="en-US" dirty="0"/>
          </a:p>
          <a:p>
            <a:pPr marL="457200" lvl="2" indent="-457200">
              <a:spcBef>
                <a:spcPts val="800"/>
              </a:spcBef>
              <a:buFont typeface="Arial" panose="020B0604020202020204" pitchFamily="34" charset="0"/>
              <a:buChar char="•"/>
              <a:tabLst>
                <a:tab pos="1828800" algn="l"/>
                <a:tab pos="2057400" algn="l"/>
              </a:tabLst>
            </a:pPr>
            <a:r>
              <a:rPr lang="en-US" dirty="0"/>
              <a:t>Aug 13	</a:t>
            </a:r>
            <a:r>
              <a:rPr lang="en-US" dirty="0" err="1"/>
              <a:t>NesCom</a:t>
            </a:r>
            <a:r>
              <a:rPr lang="en-US" dirty="0"/>
              <a:t> submission deadline</a:t>
            </a:r>
          </a:p>
          <a:p>
            <a:pPr marL="457200" lvl="2" indent="-457200">
              <a:spcBef>
                <a:spcPts val="800"/>
              </a:spcBef>
              <a:buFont typeface="Arial" panose="020B0604020202020204" pitchFamily="34" charset="0"/>
              <a:buChar char="•"/>
              <a:tabLst>
                <a:tab pos="1828800" algn="l"/>
                <a:tab pos="2057400" algn="l"/>
              </a:tabLst>
            </a:pPr>
            <a:r>
              <a:rPr lang="en-US" dirty="0"/>
              <a:t>Sept 21-23	</a:t>
            </a:r>
            <a:r>
              <a:rPr lang="en-US" dirty="0" err="1"/>
              <a:t>NesCom</a:t>
            </a:r>
            <a:r>
              <a:rPr lang="en-US" dirty="0"/>
              <a:t> approval</a:t>
            </a:r>
          </a:p>
          <a:p>
            <a:pPr marL="457200" marR="0" lvl="2" indent="-457200">
              <a:spcBef>
                <a:spcPts val="800"/>
              </a:spcBef>
              <a:buFont typeface="Arial" panose="020B0604020202020204" pitchFamily="34" charset="0"/>
              <a:buChar char="•"/>
              <a:tabLst>
                <a:tab pos="1828800" algn="l"/>
                <a:tab pos="2057400" algn="l"/>
              </a:tabLst>
            </a:pPr>
            <a:endParaRPr lang="en-US" dirty="0"/>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995200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July 802 Plenary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r>
              <a:rPr lang="en-US" sz="3600" u="sng" dirty="0"/>
              <a:t>Respond to other 802 WG comments</a:t>
            </a:r>
          </a:p>
          <a:p>
            <a:pPr marL="457200" marR="0" lvl="2" indent="-457200">
              <a:spcBef>
                <a:spcPts val="800"/>
              </a:spcBef>
              <a:buFont typeface="Arial" panose="020B0604020202020204" pitchFamily="34" charset="0"/>
              <a:buChar char="•"/>
              <a:tabLst>
                <a:tab pos="1828800" algn="l"/>
                <a:tab pos="2057400" algn="l"/>
              </a:tabLst>
            </a:pPr>
            <a:endParaRPr lang="en-US" dirty="0"/>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2836427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28685</TotalTime>
  <Words>633</Words>
  <Application>Microsoft Office PowerPoint</Application>
  <PresentationFormat>On-screen Show (4:3)</PresentationFormat>
  <Paragraphs>98</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802.15 Study Group Meeting</vt:lpstr>
      <vt:lpstr>IEEE-SA Patent, Copyright, and Participation Policies</vt:lpstr>
      <vt:lpstr>IEEE 802 Ground Rules</vt:lpstr>
      <vt:lpstr>June 9, 2021 </vt:lpstr>
      <vt:lpstr>Proposed Agenda</vt:lpstr>
      <vt:lpstr>PAR &amp; CSD</vt:lpstr>
      <vt:lpstr>PAR &amp; CSD Timeline</vt:lpstr>
      <vt:lpstr>July 802 Plenary Goals</vt:lpstr>
      <vt:lpstr>Next Steps</vt:lpstr>
      <vt:lpstr>Adjourned Thanks</vt:lpstr>
      <vt:lpstr>Appendix (Previous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206</cp:revision>
  <cp:lastPrinted>2000-03-07T00:55:37Z</cp:lastPrinted>
  <dcterms:created xsi:type="dcterms:W3CDTF">2016-01-17T22:48:36Z</dcterms:created>
  <dcterms:modified xsi:type="dcterms:W3CDTF">2021-06-09T04:09:53Z</dcterms:modified>
  <cp:category/>
</cp:coreProperties>
</file>