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7"/>
  </p:notesMasterIdLst>
  <p:sldIdLst>
    <p:sldId id="287" r:id="rId2"/>
    <p:sldId id="289" r:id="rId3"/>
    <p:sldId id="291" r:id="rId4"/>
    <p:sldId id="293" r:id="rId5"/>
    <p:sldId id="292" r:id="rId6"/>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varScale="1">
        <p:scale>
          <a:sx n="108" d="100"/>
          <a:sy n="108" d="100"/>
        </p:scale>
        <p:origin x="1710"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750"/>
            <a:ext cx="3962400" cy="184150"/>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15-21-0319-01-wng0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2021</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21/11-21-0665-00-0wng-proactive-spectrum-planning.ppt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700"/>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Closing Report May 2021</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March 19,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May 11 2021</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a:t>
            </a:r>
          </a:p>
          <a:p>
            <a:pPr marL="914400" lvl="1" indent="-514350">
              <a:buFont typeface="+mj-lt"/>
              <a:buAutoNum type="arabicPeriod"/>
              <a:defRPr/>
            </a:pPr>
            <a:r>
              <a:rPr lang="en-US" altLang="en-US" sz="2400" dirty="0"/>
              <a:t>Proactive Spectrum Planning (doc #11-21-0665-00)</a:t>
            </a:r>
          </a:p>
          <a:p>
            <a:pPr marL="914400" lvl="1" indent="-514350">
              <a:buFont typeface="+mj-lt"/>
              <a:buAutoNum type="arabicPeriod"/>
              <a:defRPr/>
            </a:pPr>
            <a:r>
              <a:rPr lang="en-US" sz="2400" dirty="0"/>
              <a:t>TBD</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2</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3</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1EC25-E059-4297-9FC6-BCA7104FE0D7}"/>
              </a:ext>
            </a:extLst>
          </p:cNvPr>
          <p:cNvSpPr>
            <a:spLocks noGrp="1"/>
          </p:cNvSpPr>
          <p:nvPr>
            <p:ph type="title"/>
          </p:nvPr>
        </p:nvSpPr>
        <p:spPr/>
        <p:txBody>
          <a:bodyPr/>
          <a:lstStyle/>
          <a:p>
            <a:r>
              <a:rPr lang="en-US" dirty="0"/>
              <a:t>The Answer</a:t>
            </a:r>
          </a:p>
        </p:txBody>
      </p:sp>
      <p:sp>
        <p:nvSpPr>
          <p:cNvPr id="3" name="Content Placeholder 2">
            <a:extLst>
              <a:ext uri="{FF2B5EF4-FFF2-40B4-BE49-F238E27FC236}">
                <a16:creationId xmlns:a16="http://schemas.microsoft.com/office/drawing/2014/main" id="{8C6BDF21-662E-4A8D-9791-1209EEA297FD}"/>
              </a:ext>
            </a:extLst>
          </p:cNvPr>
          <p:cNvSpPr>
            <a:spLocks noGrp="1"/>
          </p:cNvSpPr>
          <p:nvPr>
            <p:ph idx="1"/>
          </p:nvPr>
        </p:nvSpPr>
        <p:spPr>
          <a:xfrm>
            <a:off x="755576" y="1371600"/>
            <a:ext cx="7764463" cy="4868863"/>
          </a:xfrm>
        </p:spPr>
        <p:txBody>
          <a:bodyPr/>
          <a:lstStyle/>
          <a:p>
            <a:r>
              <a:rPr lang="en-US" dirty="0"/>
              <a:t>The presenter asks for consideration of a cross-working group activity.  The suggestion is being brought to 802.11, 802.15, 802.18 and 802.19.  It was suggested this could also be a topic to take up in 802.24. The presenter agreed to pursue and keep the WG informed</a:t>
            </a:r>
          </a:p>
        </p:txBody>
      </p:sp>
      <p:sp>
        <p:nvSpPr>
          <p:cNvPr id="4" name="Slide Number Placeholder 3">
            <a:extLst>
              <a:ext uri="{FF2B5EF4-FFF2-40B4-BE49-F238E27FC236}">
                <a16:creationId xmlns:a16="http://schemas.microsoft.com/office/drawing/2014/main" id="{0E231ECF-CB20-40C2-AEC3-3C9DFE6A6D74}"/>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4</a:t>
            </a:fld>
            <a:endParaRPr lang="en-US" altLang="en-US"/>
          </a:p>
        </p:txBody>
      </p:sp>
    </p:spTree>
    <p:extLst>
      <p:ext uri="{BB962C8B-B14F-4D97-AF65-F5344CB8AC3E}">
        <p14:creationId xmlns:p14="http://schemas.microsoft.com/office/powerpoint/2010/main" val="70055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r>
              <a:rPr lang="en-US" dirty="0">
                <a:hlinkClick r:id="rId2"/>
              </a:rPr>
              <a:t>https://mentor.ieee.org/802.11/dcn/21/11-21-0665-00-0wng-proactive-spectrum-planning.pptx</a:t>
            </a:r>
            <a:endParaRPr lang="en-US" dirty="0"/>
          </a:p>
          <a:p>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spTree>
    <p:extLst>
      <p:ext uri="{BB962C8B-B14F-4D97-AF65-F5344CB8AC3E}">
        <p14:creationId xmlns:p14="http://schemas.microsoft.com/office/powerpoint/2010/main" val="59586612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8380</TotalTime>
  <Words>306</Words>
  <Application>Microsoft Office PowerPoint</Application>
  <PresentationFormat>On-screen Show (4:3)</PresentationFormat>
  <Paragraphs>35</Paragraphs>
  <Slides>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Times New Roman</vt:lpstr>
      <vt:lpstr>Office Theme</vt:lpstr>
      <vt:lpstr>PowerPoint Presentation</vt:lpstr>
      <vt:lpstr>PowerPoint Presentation</vt:lpstr>
      <vt:lpstr>The usual question</vt:lpstr>
      <vt:lpstr>The Answer</vt:lpstr>
      <vt:lpstr>Links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 Beecher</dc:creator>
  <cp:keywords/>
  <dc:description/>
  <cp:lastModifiedBy>Benjamin Rolfe</cp:lastModifiedBy>
  <cp:revision>66</cp:revision>
  <cp:lastPrinted>2000-03-07T00:55:37Z</cp:lastPrinted>
  <dcterms:created xsi:type="dcterms:W3CDTF">2016-01-17T22:48:36Z</dcterms:created>
  <dcterms:modified xsi:type="dcterms:W3CDTF">2021-05-19T14:54:51Z</dcterms:modified>
  <cp:category/>
</cp:coreProperties>
</file>