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slide4.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fi-FI"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fi-FI"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fi-FI"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fi-FI"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fi-FI"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fi-FI"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fi-FI"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fi-FI"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fi-FI"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fi-FI"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fi-FI"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fi-FI"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4280" cy="20520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802-15-21-0254-00</a:t>
            </a:r>
            <a:endParaRPr b="0" lang="fi-FI"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30520" cy="297000"/>
          </a:xfrm>
          <a:prstGeom prst="rect">
            <a:avLst/>
          </a:prstGeom>
          <a:noFill/>
          <a:ln>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fi-FI"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30520" cy="297000"/>
          </a:xfrm>
          <a:prstGeom prst="rect">
            <a:avLst/>
          </a:prstGeom>
          <a:noFill/>
          <a:ln>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28F11EE5-5BEA-4F66-8D3C-FC769850336D}"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fi-FI" sz="2000" spc="-1" strike="noStrike">
              <a:latin typeface="Arial"/>
            </a:endParaRPr>
          </a:p>
        </p:txBody>
      </p:sp>
      <p:sp>
        <p:nvSpPr>
          <p:cNvPr id="6" name="CustomShape 7"/>
          <p:cNvSpPr/>
          <p:nvPr/>
        </p:nvSpPr>
        <p:spPr>
          <a:xfrm>
            <a:off x="7040160" y="6490080"/>
            <a:ext cx="1730520" cy="297000"/>
          </a:xfrm>
          <a:prstGeom prst="rect">
            <a:avLst/>
          </a:prstGeom>
          <a:noFill/>
          <a:ln>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fi-FI" sz="2000" spc="-1" strike="noStrike">
              <a:latin typeface="Arial"/>
            </a:endParaRPr>
          </a:p>
        </p:txBody>
      </p:sp>
      <p:sp>
        <p:nvSpPr>
          <p:cNvPr id="7" name="CustomShape 8"/>
          <p:cNvSpPr/>
          <p:nvPr/>
        </p:nvSpPr>
        <p:spPr>
          <a:xfrm>
            <a:off x="685800" y="365760"/>
            <a:ext cx="2566080" cy="205200"/>
          </a:xfrm>
          <a:prstGeom prst="rect">
            <a:avLst/>
          </a:prstGeom>
          <a:noFill/>
          <a:ln>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May 2021</a:t>
            </a:r>
            <a:endParaRPr b="0" lang="fi-FI" sz="1400" spc="-1" strike="noStrike">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fi-FI" sz="4400" spc="-1" strike="noStrike">
                <a:latin typeface="Arial"/>
              </a:rPr>
              <a:t>Click to edit the title text format</a:t>
            </a:r>
            <a:endParaRPr b="0" lang="fi-FI"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i-FI" sz="3200" spc="-1" strike="noStrike">
                <a:latin typeface="Arial"/>
              </a:rPr>
              <a:t>Click to edit the outline text format</a:t>
            </a:r>
            <a:endParaRPr b="0" lang="fi-FI" sz="3200" spc="-1" strike="noStrike">
              <a:latin typeface="Arial"/>
            </a:endParaRPr>
          </a:p>
          <a:p>
            <a:pPr lvl="1" marL="864000" indent="-324000">
              <a:spcBef>
                <a:spcPts val="1134"/>
              </a:spcBef>
              <a:buClr>
                <a:srgbClr val="000000"/>
              </a:buClr>
              <a:buSzPct val="75000"/>
              <a:buFont typeface="Symbol" charset="2"/>
              <a:buChar char=""/>
            </a:pPr>
            <a:r>
              <a:rPr b="0" lang="fi-FI" sz="2800" spc="-1" strike="noStrike">
                <a:latin typeface="Arial"/>
              </a:rPr>
              <a:t>Second Outline Level</a:t>
            </a:r>
            <a:endParaRPr b="0" lang="fi-FI" sz="2800" spc="-1" strike="noStrike">
              <a:latin typeface="Arial"/>
            </a:endParaRPr>
          </a:p>
          <a:p>
            <a:pPr lvl="2" marL="1296000" indent="-288000">
              <a:spcBef>
                <a:spcPts val="850"/>
              </a:spcBef>
              <a:buClr>
                <a:srgbClr val="000000"/>
              </a:buClr>
              <a:buSzPct val="45000"/>
              <a:buFont typeface="Wingdings" charset="2"/>
              <a:buChar char=""/>
            </a:pPr>
            <a:r>
              <a:rPr b="0" lang="fi-FI" sz="2400" spc="-1" strike="noStrike">
                <a:latin typeface="Arial"/>
              </a:rPr>
              <a:t>Third Outline Level</a:t>
            </a:r>
            <a:endParaRPr b="0" lang="fi-FI" sz="2400" spc="-1" strike="noStrike">
              <a:latin typeface="Arial"/>
            </a:endParaRPr>
          </a:p>
          <a:p>
            <a:pPr lvl="3" marL="1728000" indent="-216000">
              <a:spcBef>
                <a:spcPts val="567"/>
              </a:spcBef>
              <a:buClr>
                <a:srgbClr val="000000"/>
              </a:buClr>
              <a:buSzPct val="75000"/>
              <a:buFont typeface="Symbol" charset="2"/>
              <a:buChar char=""/>
            </a:pPr>
            <a:r>
              <a:rPr b="0" lang="fi-FI" sz="2000" spc="-1" strike="noStrike">
                <a:latin typeface="Arial"/>
              </a:rPr>
              <a:t>Fourth Outline Level</a:t>
            </a:r>
            <a:endParaRPr b="0" lang="fi-FI" sz="2000" spc="-1" strike="noStrike">
              <a:latin typeface="Arial"/>
            </a:endParaRPr>
          </a:p>
          <a:p>
            <a:pPr lvl="4" marL="2160000" indent="-216000">
              <a:spcBef>
                <a:spcPts val="283"/>
              </a:spcBef>
              <a:buClr>
                <a:srgbClr val="000000"/>
              </a:buClr>
              <a:buSzPct val="45000"/>
              <a:buFont typeface="Wingdings" charset="2"/>
              <a:buChar char=""/>
            </a:pPr>
            <a:r>
              <a:rPr b="0" lang="fi-FI" sz="2000" spc="-1" strike="noStrike">
                <a:latin typeface="Arial"/>
              </a:rPr>
              <a:t>Fifth Outline Level</a:t>
            </a:r>
            <a:endParaRPr b="0" lang="fi-FI" sz="2000" spc="-1" strike="noStrike">
              <a:latin typeface="Arial"/>
            </a:endParaRPr>
          </a:p>
          <a:p>
            <a:pPr lvl="5" marL="2592000" indent="-216000">
              <a:spcBef>
                <a:spcPts val="283"/>
              </a:spcBef>
              <a:buClr>
                <a:srgbClr val="000000"/>
              </a:buClr>
              <a:buSzPct val="45000"/>
              <a:buFont typeface="Wingdings" charset="2"/>
              <a:buChar char=""/>
            </a:pPr>
            <a:r>
              <a:rPr b="0" lang="fi-FI" sz="2000" spc="-1" strike="noStrike">
                <a:latin typeface="Arial"/>
              </a:rPr>
              <a:t>Sixth Outline Level</a:t>
            </a:r>
            <a:endParaRPr b="0" lang="fi-FI" sz="2000" spc="-1" strike="noStrike">
              <a:latin typeface="Arial"/>
            </a:endParaRPr>
          </a:p>
          <a:p>
            <a:pPr lvl="6" marL="3024000" indent="-216000">
              <a:spcBef>
                <a:spcPts val="283"/>
              </a:spcBef>
              <a:buClr>
                <a:srgbClr val="000000"/>
              </a:buClr>
              <a:buSzPct val="45000"/>
              <a:buFont typeface="Wingdings" charset="2"/>
              <a:buChar char=""/>
            </a:pPr>
            <a:r>
              <a:rPr b="0" lang="fi-FI" sz="2000" spc="-1" strike="noStrike">
                <a:latin typeface="Arial"/>
              </a:rPr>
              <a:t>Seventh Outline Level</a:t>
            </a:r>
            <a:endParaRPr b="0" lang="fi-FI"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4280" cy="20520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802-15-21-0295-01</a:t>
            </a:r>
            <a:endParaRPr b="0" lang="fi-FI"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30520" cy="297000"/>
          </a:xfrm>
          <a:prstGeom prst="rect">
            <a:avLst/>
          </a:prstGeom>
          <a:noFill/>
          <a:ln>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fi-FI"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30520" cy="297000"/>
          </a:xfrm>
          <a:prstGeom prst="rect">
            <a:avLst/>
          </a:prstGeom>
          <a:noFill/>
          <a:ln>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B6C38019-FEEA-4554-A2C6-E36786B58748}"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fi-FI" sz="2000" spc="-1" strike="noStrike">
              <a:latin typeface="Arial"/>
            </a:endParaRPr>
          </a:p>
        </p:txBody>
      </p:sp>
      <p:sp>
        <p:nvSpPr>
          <p:cNvPr id="52" name="CustomShape 7"/>
          <p:cNvSpPr/>
          <p:nvPr/>
        </p:nvSpPr>
        <p:spPr>
          <a:xfrm>
            <a:off x="7040160" y="6490080"/>
            <a:ext cx="1730520" cy="297000"/>
          </a:xfrm>
          <a:prstGeom prst="rect">
            <a:avLst/>
          </a:prstGeom>
          <a:noFill/>
          <a:ln>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fi-FI" sz="2000" spc="-1" strike="noStrike">
              <a:latin typeface="Arial"/>
            </a:endParaRPr>
          </a:p>
        </p:txBody>
      </p:sp>
      <p:sp>
        <p:nvSpPr>
          <p:cNvPr id="53" name="CustomShape 8"/>
          <p:cNvSpPr/>
          <p:nvPr/>
        </p:nvSpPr>
        <p:spPr>
          <a:xfrm>
            <a:off x="685800" y="365760"/>
            <a:ext cx="2566080" cy="205200"/>
          </a:xfrm>
          <a:prstGeom prst="rect">
            <a:avLst/>
          </a:prstGeom>
          <a:noFill/>
          <a:ln>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May 2021</a:t>
            </a:r>
            <a:endParaRPr b="0" lang="fi-FI"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fi-FI" sz="4400" spc="-1" strike="noStrike">
                <a:latin typeface="Arial"/>
              </a:rPr>
              <a:t>Click to edit the title text format</a:t>
            </a:r>
            <a:endParaRPr b="0" lang="fi-FI"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i-FI" sz="3200" spc="-1" strike="noStrike">
                <a:latin typeface="Arial"/>
              </a:rPr>
              <a:t>Click to edit the outline text format</a:t>
            </a:r>
            <a:endParaRPr b="0" lang="fi-FI" sz="3200" spc="-1" strike="noStrike">
              <a:latin typeface="Arial"/>
            </a:endParaRPr>
          </a:p>
          <a:p>
            <a:pPr lvl="1" marL="864000" indent="-324000">
              <a:spcBef>
                <a:spcPts val="1134"/>
              </a:spcBef>
              <a:buClr>
                <a:srgbClr val="000000"/>
              </a:buClr>
              <a:buSzPct val="75000"/>
              <a:buFont typeface="Symbol" charset="2"/>
              <a:buChar char=""/>
            </a:pPr>
            <a:r>
              <a:rPr b="0" lang="fi-FI" sz="2800" spc="-1" strike="noStrike">
                <a:latin typeface="Arial"/>
              </a:rPr>
              <a:t>Second Outline Level</a:t>
            </a:r>
            <a:endParaRPr b="0" lang="fi-FI" sz="2800" spc="-1" strike="noStrike">
              <a:latin typeface="Arial"/>
            </a:endParaRPr>
          </a:p>
          <a:p>
            <a:pPr lvl="2" marL="1296000" indent="-288000">
              <a:spcBef>
                <a:spcPts val="850"/>
              </a:spcBef>
              <a:buClr>
                <a:srgbClr val="000000"/>
              </a:buClr>
              <a:buSzPct val="45000"/>
              <a:buFont typeface="Wingdings" charset="2"/>
              <a:buChar char=""/>
            </a:pPr>
            <a:r>
              <a:rPr b="0" lang="fi-FI" sz="2400" spc="-1" strike="noStrike">
                <a:latin typeface="Arial"/>
              </a:rPr>
              <a:t>Third Outline Level</a:t>
            </a:r>
            <a:endParaRPr b="0" lang="fi-FI" sz="2400" spc="-1" strike="noStrike">
              <a:latin typeface="Arial"/>
            </a:endParaRPr>
          </a:p>
          <a:p>
            <a:pPr lvl="3" marL="1728000" indent="-216000">
              <a:spcBef>
                <a:spcPts val="567"/>
              </a:spcBef>
              <a:buClr>
                <a:srgbClr val="000000"/>
              </a:buClr>
              <a:buSzPct val="75000"/>
              <a:buFont typeface="Symbol" charset="2"/>
              <a:buChar char=""/>
            </a:pPr>
            <a:r>
              <a:rPr b="0" lang="fi-FI" sz="2000" spc="-1" strike="noStrike">
                <a:latin typeface="Arial"/>
              </a:rPr>
              <a:t>Fourth Outline Level</a:t>
            </a:r>
            <a:endParaRPr b="0" lang="fi-FI" sz="2000" spc="-1" strike="noStrike">
              <a:latin typeface="Arial"/>
            </a:endParaRPr>
          </a:p>
          <a:p>
            <a:pPr lvl="4" marL="2160000" indent="-216000">
              <a:spcBef>
                <a:spcPts val="283"/>
              </a:spcBef>
              <a:buClr>
                <a:srgbClr val="000000"/>
              </a:buClr>
              <a:buSzPct val="45000"/>
              <a:buFont typeface="Wingdings" charset="2"/>
              <a:buChar char=""/>
            </a:pPr>
            <a:r>
              <a:rPr b="0" lang="fi-FI" sz="2000" spc="-1" strike="noStrike">
                <a:latin typeface="Arial"/>
              </a:rPr>
              <a:t>Fifth Outline Level</a:t>
            </a:r>
            <a:endParaRPr b="0" lang="fi-FI" sz="2000" spc="-1" strike="noStrike">
              <a:latin typeface="Arial"/>
            </a:endParaRPr>
          </a:p>
          <a:p>
            <a:pPr lvl="5" marL="2592000" indent="-216000">
              <a:spcBef>
                <a:spcPts val="283"/>
              </a:spcBef>
              <a:buClr>
                <a:srgbClr val="000000"/>
              </a:buClr>
              <a:buSzPct val="45000"/>
              <a:buFont typeface="Wingdings" charset="2"/>
              <a:buChar char=""/>
            </a:pPr>
            <a:r>
              <a:rPr b="0" lang="fi-FI" sz="2000" spc="-1" strike="noStrike">
                <a:latin typeface="Arial"/>
              </a:rPr>
              <a:t>Sixth Outline Level</a:t>
            </a:r>
            <a:endParaRPr b="0" lang="fi-FI" sz="2000" spc="-1" strike="noStrike">
              <a:latin typeface="Arial"/>
            </a:endParaRPr>
          </a:p>
          <a:p>
            <a:pPr lvl="6" marL="3024000" indent="-216000">
              <a:spcBef>
                <a:spcPts val="283"/>
              </a:spcBef>
              <a:buClr>
                <a:srgbClr val="000000"/>
              </a:buClr>
              <a:buSzPct val="45000"/>
              <a:buFont typeface="Wingdings" charset="2"/>
              <a:buChar char=""/>
            </a:pPr>
            <a:r>
              <a:rPr b="0" lang="fi-FI" sz="2000" spc="-1" strike="noStrike">
                <a:latin typeface="Arial"/>
              </a:rPr>
              <a:t>Seventh Outline Level</a:t>
            </a:r>
            <a:endParaRPr b="0" lang="fi-FI"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152280" y="609480"/>
            <a:ext cx="8983440" cy="4618080"/>
          </a:xfrm>
          <a:prstGeom prst="rect">
            <a:avLst/>
          </a:prstGeom>
          <a:noFill/>
          <a:ln>
            <a:noFill/>
          </a:ln>
        </p:spPr>
        <p:style>
          <a:lnRef idx="0"/>
          <a:fillRef idx="0"/>
          <a:effectRef idx="0"/>
          <a:fontRef idx="minor"/>
        </p:style>
        <p:txBody>
          <a:bodyPr lIns="90000" rIns="90000" tIns="46800" bIns="46800">
            <a:noAutofit/>
          </a:bodyPr>
          <a:p>
            <a:pPr algn="ctr">
              <a:lnSpc>
                <a:spcPct val="100000"/>
              </a:lnSpc>
            </a:pPr>
            <a:r>
              <a:rPr b="1" lang="fi-FI"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fi-FI" sz="1800" spc="-1" strike="noStrike">
              <a:latin typeface="Arial"/>
            </a:endParaRPr>
          </a:p>
          <a:p>
            <a:pPr>
              <a:lnSpc>
                <a:spcPct val="100000"/>
              </a:lnSpc>
            </a:pPr>
            <a:endParaRPr b="0" lang="fi-FI" sz="1800" spc="-1" strike="noStrike">
              <a:latin typeface="Arial"/>
            </a:endParaRPr>
          </a:p>
          <a:p>
            <a:pPr>
              <a:lnSpc>
                <a:spcPct val="100000"/>
              </a:lnSpc>
            </a:pPr>
            <a:r>
              <a:rPr b="1" lang="fi-FI" sz="1600" spc="-1" strike="noStrike">
                <a:solidFill>
                  <a:srgbClr val="000000"/>
                </a:solidFill>
                <a:latin typeface="Times New Roman"/>
                <a:ea typeface="DejaVu Sans"/>
              </a:rPr>
              <a:t>Submission Title:</a:t>
            </a:r>
            <a:r>
              <a:rPr b="0" lang="fi-FI" sz="1600" spc="-1" strike="noStrike">
                <a:solidFill>
                  <a:srgbClr val="000000"/>
                </a:solidFill>
                <a:latin typeface="Times New Roman"/>
                <a:ea typeface="DejaVu Sans"/>
              </a:rPr>
              <a:t> Proposal for PICS for 802.15.4y</a:t>
            </a:r>
            <a:r>
              <a:rPr b="0" lang="fi-FI" sz="1600" spc="-1" strike="noStrike">
                <a:solidFill>
                  <a:srgbClr val="000000"/>
                </a:solidFill>
                <a:latin typeface="Times New Roman"/>
                <a:ea typeface="DejaVu Sans"/>
              </a:rPr>
              <a:t>	</a:t>
            </a:r>
            <a:endParaRPr b="0" lang="fi-FI" sz="1600" spc="-1" strike="noStrike">
              <a:latin typeface="Arial"/>
            </a:endParaRPr>
          </a:p>
          <a:p>
            <a:pPr>
              <a:lnSpc>
                <a:spcPct val="100000"/>
              </a:lnSpc>
            </a:pPr>
            <a:r>
              <a:rPr b="1" lang="fi-FI" sz="1600" spc="-1" strike="noStrike">
                <a:solidFill>
                  <a:srgbClr val="000000"/>
                </a:solidFill>
                <a:latin typeface="Times New Roman"/>
                <a:ea typeface="DejaVu Sans"/>
              </a:rPr>
              <a:t>Date Submitted: 17 May, 2021</a:t>
            </a:r>
            <a:r>
              <a:rPr b="0" lang="fi-FI" sz="1600" spc="-1" strike="noStrike">
                <a:solidFill>
                  <a:srgbClr val="000000"/>
                </a:solidFill>
                <a:latin typeface="Times New Roman"/>
                <a:ea typeface="DejaVu Sans"/>
              </a:rPr>
              <a:t>	</a:t>
            </a:r>
            <a:endParaRPr b="0" lang="fi-FI" sz="1600" spc="-1" strike="noStrike">
              <a:latin typeface="Arial"/>
            </a:endParaRPr>
          </a:p>
          <a:p>
            <a:pPr>
              <a:lnSpc>
                <a:spcPct val="100000"/>
              </a:lnSpc>
            </a:pPr>
            <a:r>
              <a:rPr b="1" lang="fi-FI" sz="1600" spc="-1" strike="noStrike">
                <a:solidFill>
                  <a:srgbClr val="000000"/>
                </a:solidFill>
                <a:latin typeface="Times New Roman"/>
                <a:ea typeface="DejaVu Sans"/>
              </a:rPr>
              <a:t>Source:</a:t>
            </a:r>
            <a:r>
              <a:rPr b="0" lang="fi-FI" sz="1600" spc="-1" strike="noStrike">
                <a:solidFill>
                  <a:srgbClr val="000000"/>
                </a:solidFill>
                <a:latin typeface="Times New Roman"/>
                <a:ea typeface="DejaVu Sans"/>
              </a:rPr>
              <a:t> Tero Kivinen</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Company -</a:t>
            </a:r>
            <a:endParaRPr b="0" lang="fi-FI" sz="1600" spc="-1" strike="noStrike">
              <a:latin typeface="Arial"/>
            </a:endParaRPr>
          </a:p>
          <a:p>
            <a:pPr>
              <a:lnSpc>
                <a:spcPct val="100000"/>
              </a:lnSpc>
            </a:pPr>
            <a:r>
              <a:rPr b="0" lang="fi-FI" sz="1600" spc="-1" strike="noStrike">
                <a:solidFill>
                  <a:srgbClr val="000000"/>
                </a:solidFill>
                <a:latin typeface="Times New Roman"/>
                <a:ea typeface="DejaVu Sans"/>
              </a:rPr>
              <a:t>E-Mail: kivinen@iki.fi</a:t>
            </a:r>
            <a:r>
              <a:rPr b="0" lang="fi-FI" sz="1600" spc="-1" strike="noStrike">
                <a:solidFill>
                  <a:srgbClr val="000000"/>
                </a:solidFill>
                <a:latin typeface="Times New Roman"/>
                <a:ea typeface="DejaVu Sans"/>
              </a:rPr>
              <a:t>	</a:t>
            </a:r>
            <a:endParaRPr b="0" lang="fi-FI"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Re:</a:t>
            </a:r>
            <a:r>
              <a:rPr b="0" lang="fi-FI" sz="1600" spc="-1" strike="noStrike">
                <a:solidFill>
                  <a:srgbClr val="000000"/>
                </a:solidFill>
                <a:latin typeface="Times New Roman"/>
                <a:ea typeface="DejaVu Sans"/>
              </a:rPr>
              <a:t> 802.15.4y</a:t>
            </a:r>
            <a:endParaRPr b="0" lang="fi-FI"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Abstract:</a:t>
            </a:r>
            <a:r>
              <a:rPr b="0" lang="fi-FI" sz="1600" spc="-1" strike="noStrike">
                <a:solidFill>
                  <a:srgbClr val="000000"/>
                </a:solidFill>
                <a:latin typeface="Times New Roman"/>
                <a:ea typeface="DejaVu Sans"/>
              </a:rPr>
              <a:t>	</a:t>
            </a:r>
            <a:endParaRPr b="0" lang="fi-FI" sz="1600" spc="-1" strike="noStrike">
              <a:latin typeface="Arial"/>
            </a:endParaRPr>
          </a:p>
          <a:p>
            <a:pPr>
              <a:lnSpc>
                <a:spcPct val="100000"/>
              </a:lnSpc>
              <a:spcBef>
                <a:spcPts val="598"/>
              </a:spcBef>
              <a:spcAft>
                <a:spcPts val="598"/>
              </a:spcAft>
            </a:pPr>
            <a:r>
              <a:rPr b="0" lang="fi-FI" sz="1600" spc="-1" strike="noStrike">
                <a:solidFill>
                  <a:srgbClr val="000000"/>
                </a:solidFill>
                <a:latin typeface="Times New Roman"/>
                <a:ea typeface="DejaVu Sans"/>
              </a:rPr>
              <a:t>Proposal for PICS for the 802.15.4y. </a:t>
            </a:r>
            <a:endParaRPr b="0" lang="fi-FI"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Purpose: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Provide information which kind of changes are needed to the standard.</a:t>
            </a:r>
            <a:endParaRPr b="0" lang="fi-FI" sz="1600" spc="-1" strike="noStrike">
              <a:latin typeface="Arial"/>
            </a:endParaRPr>
          </a:p>
          <a:p>
            <a:pPr>
              <a:lnSpc>
                <a:spcPct val="100000"/>
              </a:lnSpc>
            </a:pPr>
            <a:r>
              <a:rPr b="1" lang="fi-FI" sz="1600" spc="-1" strike="noStrike">
                <a:solidFill>
                  <a:srgbClr val="000000"/>
                </a:solidFill>
                <a:latin typeface="Times New Roman"/>
                <a:ea typeface="DejaVu Sans"/>
              </a:rPr>
              <a:t>Notice: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fi-FI" sz="1600" spc="-1" strike="noStrike">
              <a:latin typeface="Arial"/>
            </a:endParaRPr>
          </a:p>
          <a:p>
            <a:pPr>
              <a:lnSpc>
                <a:spcPct val="100000"/>
              </a:lnSpc>
            </a:pPr>
            <a:r>
              <a:rPr b="1" lang="fi-FI" sz="1600" spc="-1" strike="noStrike">
                <a:solidFill>
                  <a:srgbClr val="000000"/>
                </a:solidFill>
                <a:latin typeface="Times New Roman"/>
                <a:ea typeface="DejaVu Sans"/>
              </a:rPr>
              <a:t>Release: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fi-FI" sz="1600" spc="-1" strike="noStrike">
                <a:solidFill>
                  <a:srgbClr val="000000"/>
                </a:solidFill>
                <a:latin typeface="Times New Roman"/>
                <a:ea typeface="DejaVu Sans"/>
              </a:rPr>
              <a:t>	</a:t>
            </a:r>
            <a:endParaRPr b="0" lang="fi-FI" sz="16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CustomShape 1"/>
          <p:cNvSpPr/>
          <p:nvPr/>
        </p:nvSpPr>
        <p:spPr>
          <a:xfrm>
            <a:off x="685800" y="685440"/>
            <a:ext cx="7764120" cy="1058760"/>
          </a:xfrm>
          <a:prstGeom prst="rect">
            <a:avLst/>
          </a:prstGeom>
          <a:noFill/>
          <a:ln>
            <a:noFill/>
          </a:ln>
        </p:spPr>
        <p:style>
          <a:lnRef idx="0"/>
          <a:fillRef idx="0"/>
          <a:effectRef idx="0"/>
          <a:fontRef idx="minor"/>
        </p:style>
      </p:sp>
      <p:sp>
        <p:nvSpPr>
          <p:cNvPr id="94" name="CustomShape 2"/>
          <p:cNvSpPr/>
          <p:nvPr/>
        </p:nvSpPr>
        <p:spPr>
          <a:xfrm>
            <a:off x="457200" y="590760"/>
            <a:ext cx="822276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Current security PICS</a:t>
            </a:r>
            <a:endParaRPr b="0" lang="fi-FI" sz="4400" spc="-1" strike="noStrike">
              <a:latin typeface="Arial"/>
            </a:endParaRPr>
          </a:p>
        </p:txBody>
      </p:sp>
      <p:sp>
        <p:nvSpPr>
          <p:cNvPr id="95" name="CustomShape 3"/>
          <p:cNvSpPr/>
          <p:nvPr/>
        </p:nvSpPr>
        <p:spPr>
          <a:xfrm>
            <a:off x="457200" y="1604520"/>
            <a:ext cx="8222760" cy="3970800"/>
          </a:xfrm>
          <a:prstGeom prst="rect">
            <a:avLst/>
          </a:prstGeom>
          <a:noFill/>
          <a:ln>
            <a:noFill/>
          </a:ln>
        </p:spPr>
        <p:style>
          <a:lnRef idx="0"/>
          <a:fillRef idx="0"/>
          <a:effectRef idx="0"/>
          <a:fontRef idx="minor"/>
        </p:style>
      </p:sp>
      <p:graphicFrame>
        <p:nvGraphicFramePr>
          <p:cNvPr id="96" name="Table 4"/>
          <p:cNvGraphicFramePr/>
          <p:nvPr/>
        </p:nvGraphicFramePr>
        <p:xfrm>
          <a:off x="864000" y="1728000"/>
          <a:ext cx="7631640" cy="3494160"/>
        </p:xfrm>
        <a:graphic>
          <a:graphicData uri="http://schemas.openxmlformats.org/drawingml/2006/table">
            <a:tbl>
              <a:tblPr/>
              <a:tblGrid>
                <a:gridCol w="1410840"/>
                <a:gridCol w="2403000"/>
                <a:gridCol w="1906920"/>
                <a:gridCol w="1911240"/>
              </a:tblGrid>
              <a:tr h="698400">
                <a:tc>
                  <a:txBody>
                    <a:bodyPr lIns="90000" rIns="90000">
                      <a:noAutofit/>
                    </a:bodyPr>
                    <a:p>
                      <a:pPr>
                        <a:lnSpc>
                          <a:spcPct val="100000"/>
                        </a:lnSpc>
                      </a:pPr>
                      <a:r>
                        <a:rPr b="0" lang="fi-FI" sz="1800" spc="-1" strike="noStrike">
                          <a:latin typeface="Arial"/>
                        </a:rPr>
                        <a:t>MLF9</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fi-FI" sz="1800" spc="-1" strike="noStrike">
                          <a:latin typeface="Arial"/>
                        </a:rPr>
                        <a:t>Security</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698400">
                <a:tc>
                  <a:txBody>
                    <a:bodyPr lIns="90000" rIns="90000">
                      <a:noAutofit/>
                    </a:bodyPr>
                    <a:p>
                      <a:pPr>
                        <a:lnSpc>
                          <a:spcPct val="100000"/>
                        </a:lnSpc>
                      </a:pPr>
                      <a:r>
                        <a:rPr b="0" lang="fi-FI" sz="1800" spc="-1" strike="noStrike">
                          <a:latin typeface="Arial"/>
                        </a:rPr>
                        <a:t>MLF9.1</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800" spc="-1" strike="noStrike">
                          <a:latin typeface="Arial"/>
                        </a:rPr>
                        <a:t>Unsecured mode</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800" spc="-1" strike="noStrike">
                          <a:latin typeface="Arial"/>
                        </a:rPr>
                        <a:t>Clause 9</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800" spc="-1" strike="noStrike">
                          <a:latin typeface="Arial"/>
                        </a:rPr>
                        <a:t>M</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698400">
                <a:tc>
                  <a:txBody>
                    <a:bodyPr lIns="90000" rIns="90000">
                      <a:noAutofit/>
                    </a:bodyPr>
                    <a:p>
                      <a:pPr>
                        <a:lnSpc>
                          <a:spcPct val="100000"/>
                        </a:lnSpc>
                      </a:pPr>
                      <a:r>
                        <a:rPr b="0" lang="fi-FI" sz="1800" spc="-1" strike="noStrike">
                          <a:latin typeface="Arial"/>
                        </a:rPr>
                        <a:t>MLF9.2</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800" spc="-1" strike="noStrike">
                          <a:latin typeface="Arial"/>
                        </a:rPr>
                        <a:t>Secured mode</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800" spc="-1" strike="noStrike">
                          <a:latin typeface="Arial"/>
                        </a:rPr>
                        <a:t>Clause 9</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800" spc="-1" strike="noStrike">
                          <a:latin typeface="Arial"/>
                        </a:rPr>
                        <a:t>O</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698400">
                <a:tc>
                  <a:txBody>
                    <a:bodyPr lIns="90000" rIns="90000">
                      <a:noAutofit/>
                    </a:bodyPr>
                    <a:p>
                      <a:pPr>
                        <a:lnSpc>
                          <a:spcPct val="100000"/>
                        </a:lnSpc>
                      </a:pPr>
                      <a:r>
                        <a:rPr b="0" lang="fi-FI" sz="1800" spc="-1" strike="noStrike">
                          <a:latin typeface="Arial"/>
                        </a:rPr>
                        <a:t>MLF9.2.1</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800" spc="-1" strike="noStrike">
                          <a:latin typeface="Arial"/>
                        </a:rPr>
                        <a:t>Data encryption</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800" spc="-1" strike="noStrike">
                          <a:latin typeface="Arial"/>
                        </a:rPr>
                        <a:t>Clause 9</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800" spc="-1" strike="noStrike">
                          <a:latin typeface="Arial"/>
                        </a:rPr>
                        <a:t>MLF9.2: O</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700920">
                <a:tc>
                  <a:txBody>
                    <a:bodyPr lIns="90000" rIns="90000">
                      <a:noAutofit/>
                    </a:bodyPr>
                    <a:p>
                      <a:pPr>
                        <a:lnSpc>
                          <a:spcPct val="100000"/>
                        </a:lnSpc>
                      </a:pPr>
                      <a:r>
                        <a:rPr b="0" lang="fi-FI" sz="1800" spc="-1" strike="noStrike">
                          <a:latin typeface="Arial"/>
                        </a:rPr>
                        <a:t>MLF9.2.2</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800" spc="-1" strike="noStrike">
                          <a:latin typeface="Arial"/>
                        </a:rPr>
                        <a:t>Frame integrity</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800" spc="-1" strike="noStrike">
                          <a:latin typeface="Arial"/>
                        </a:rPr>
                        <a:t>Clause 9</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800" spc="-1" strike="noStrike">
                          <a:latin typeface="Arial"/>
                        </a:rPr>
                        <a:t>MLF9.2: M</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CustomShape 1"/>
          <p:cNvSpPr/>
          <p:nvPr/>
        </p:nvSpPr>
        <p:spPr>
          <a:xfrm>
            <a:off x="685800" y="685440"/>
            <a:ext cx="7764120" cy="1058760"/>
          </a:xfrm>
          <a:prstGeom prst="rect">
            <a:avLst/>
          </a:prstGeom>
          <a:noFill/>
          <a:ln>
            <a:noFill/>
          </a:ln>
        </p:spPr>
        <p:style>
          <a:lnRef idx="0"/>
          <a:fillRef idx="0"/>
          <a:effectRef idx="0"/>
          <a:fontRef idx="minor"/>
        </p:style>
      </p:sp>
      <p:sp>
        <p:nvSpPr>
          <p:cNvPr id="98" name="CustomShape 2"/>
          <p:cNvSpPr/>
          <p:nvPr/>
        </p:nvSpPr>
        <p:spPr>
          <a:xfrm>
            <a:off x="457200" y="590760"/>
            <a:ext cx="822276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New additions from 802.15.4y</a:t>
            </a:r>
            <a:endParaRPr b="0" lang="fi-FI" sz="4400" spc="-1" strike="noStrike">
              <a:latin typeface="Arial"/>
            </a:endParaRPr>
          </a:p>
        </p:txBody>
      </p:sp>
      <p:sp>
        <p:nvSpPr>
          <p:cNvPr id="99" name="CustomShape 3"/>
          <p:cNvSpPr/>
          <p:nvPr/>
        </p:nvSpPr>
        <p:spPr>
          <a:xfrm>
            <a:off x="457200" y="1604520"/>
            <a:ext cx="8222760" cy="3970800"/>
          </a:xfrm>
          <a:prstGeom prst="rect">
            <a:avLst/>
          </a:prstGeom>
          <a:noFill/>
          <a:ln>
            <a:noFill/>
          </a:ln>
        </p:spPr>
        <p:style>
          <a:lnRef idx="0"/>
          <a:fillRef idx="0"/>
          <a:effectRef idx="0"/>
          <a:fontRef idx="minor"/>
        </p:style>
      </p:sp>
      <p:graphicFrame>
        <p:nvGraphicFramePr>
          <p:cNvPr id="100" name="Table 4"/>
          <p:cNvGraphicFramePr/>
          <p:nvPr/>
        </p:nvGraphicFramePr>
        <p:xfrm>
          <a:off x="864000" y="1728000"/>
          <a:ext cx="7631640" cy="2793240"/>
        </p:xfrm>
        <a:graphic>
          <a:graphicData uri="http://schemas.openxmlformats.org/drawingml/2006/table">
            <a:tbl>
              <a:tblPr/>
              <a:tblGrid>
                <a:gridCol w="1410840"/>
                <a:gridCol w="2403000"/>
                <a:gridCol w="1906920"/>
                <a:gridCol w="1911240"/>
              </a:tblGrid>
              <a:tr h="698400">
                <a:tc>
                  <a:txBody>
                    <a:bodyPr lIns="90000" rIns="90000">
                      <a:noAutofit/>
                    </a:bodyPr>
                    <a:p>
                      <a:pPr>
                        <a:lnSpc>
                          <a:spcPct val="100000"/>
                        </a:lnSpc>
                      </a:pPr>
                      <a:r>
                        <a:rPr b="0" lang="fi-FI" sz="1800" spc="-1" strike="noStrike">
                          <a:latin typeface="Arial"/>
                        </a:rPr>
                        <a:t>MLF9.3</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fi-FI" sz="1800" spc="-1" strike="noStrike">
                          <a:latin typeface="Arial"/>
                        </a:rPr>
                        <a:t>AEAD algorithm agility</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fi-FI" sz="1800" spc="-1" strike="noStrike">
                          <a:latin typeface="Arial"/>
                        </a:rPr>
                        <a:t>Clause 9</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fi-FI" sz="1800" spc="-1" strike="noStrike">
                          <a:latin typeface="Arial"/>
                        </a:rPr>
                        <a:t>MLF9.2: O</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698400">
                <a:tc>
                  <a:txBody>
                    <a:bodyPr lIns="90000" rIns="90000">
                      <a:noAutofit/>
                    </a:bodyPr>
                    <a:p>
                      <a:pPr>
                        <a:lnSpc>
                          <a:spcPct val="100000"/>
                        </a:lnSpc>
                      </a:pPr>
                      <a:r>
                        <a:rPr b="0" lang="fi-FI" sz="1800" spc="-1" strike="noStrike">
                          <a:latin typeface="Arial"/>
                        </a:rPr>
                        <a:t>MLF9.3.1</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800" spc="-1" strike="noStrike">
                          <a:latin typeface="Arial"/>
                        </a:rPr>
                        <a:t>AES-128-CCM*</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800" spc="-1" strike="noStrike">
                          <a:latin typeface="Arial"/>
                        </a:rPr>
                        <a:t>Table 9-8a</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800" spc="-1" strike="noStrike">
                          <a:latin typeface="Arial"/>
                        </a:rPr>
                        <a:t>MLF9.2: M</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698400">
                <a:tc>
                  <a:txBody>
                    <a:bodyPr lIns="90000" rIns="90000">
                      <a:noAutofit/>
                    </a:bodyPr>
                    <a:p>
                      <a:pPr>
                        <a:lnSpc>
                          <a:spcPct val="100000"/>
                        </a:lnSpc>
                      </a:pPr>
                      <a:r>
                        <a:rPr b="0" lang="fi-FI" sz="1800" spc="-1" strike="noStrike">
                          <a:latin typeface="Arial"/>
                        </a:rPr>
                        <a:t>MLF9.3.1</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800" spc="-1" strike="noStrike">
                          <a:latin typeface="Arial"/>
                        </a:rPr>
                        <a:t>AES-128-CCM</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800" spc="-1" strike="noStrike">
                          <a:latin typeface="Arial"/>
                        </a:rPr>
                        <a:t>Table 9-8a</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800" spc="-1" strike="noStrike">
                          <a:latin typeface="Arial"/>
                        </a:rPr>
                        <a:t>MLF9.2: O</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698400">
                <a:tc>
                  <a:txBody>
                    <a:bodyPr lIns="90000" rIns="90000">
                      <a:noAutofit/>
                    </a:bodyPr>
                    <a:p>
                      <a:pPr>
                        <a:lnSpc>
                          <a:spcPct val="100000"/>
                        </a:lnSpc>
                      </a:pPr>
                      <a:r>
                        <a:rPr b="0" lang="fi-FI" sz="1800" spc="-1" strike="noStrike">
                          <a:latin typeface="Arial"/>
                        </a:rPr>
                        <a:t>MLF9.3.1</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800" spc="-1" strike="noStrike">
                          <a:latin typeface="Arial"/>
                        </a:rPr>
                        <a:t>AES-256-CCM</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800" spc="-1" strike="noStrike">
                          <a:latin typeface="Arial"/>
                        </a:rPr>
                        <a:t>Table 9-8a</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800" spc="-1" strike="noStrike">
                          <a:latin typeface="Arial"/>
                        </a:rPr>
                        <a:t>MLF9.2: O</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1" name="CustomShape 1"/>
          <p:cNvSpPr/>
          <p:nvPr/>
        </p:nvSpPr>
        <p:spPr>
          <a:xfrm>
            <a:off x="685800" y="685440"/>
            <a:ext cx="7764120" cy="1058760"/>
          </a:xfrm>
          <a:prstGeom prst="rect">
            <a:avLst/>
          </a:prstGeom>
          <a:noFill/>
          <a:ln>
            <a:noFill/>
          </a:ln>
        </p:spPr>
        <p:style>
          <a:lnRef idx="0"/>
          <a:fillRef idx="0"/>
          <a:effectRef idx="0"/>
          <a:fontRef idx="minor"/>
        </p:style>
      </p:sp>
      <p:sp>
        <p:nvSpPr>
          <p:cNvPr id="102" name="CustomShape 2"/>
          <p:cNvSpPr/>
          <p:nvPr/>
        </p:nvSpPr>
        <p:spPr>
          <a:xfrm>
            <a:off x="457200" y="590760"/>
            <a:ext cx="822276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New additions from 802.15.4y</a:t>
            </a:r>
            <a:endParaRPr b="0" lang="fi-FI" sz="4400" spc="-1" strike="noStrike">
              <a:latin typeface="Arial"/>
            </a:endParaRPr>
          </a:p>
        </p:txBody>
      </p:sp>
      <p:sp>
        <p:nvSpPr>
          <p:cNvPr id="103" name="CustomShape 3"/>
          <p:cNvSpPr/>
          <p:nvPr/>
        </p:nvSpPr>
        <p:spPr>
          <a:xfrm>
            <a:off x="457200" y="1604520"/>
            <a:ext cx="8222760" cy="3970800"/>
          </a:xfrm>
          <a:prstGeom prst="rect">
            <a:avLst/>
          </a:prstGeom>
          <a:noFill/>
          <a:ln>
            <a:noFill/>
          </a:ln>
        </p:spPr>
        <p:style>
          <a:lnRef idx="0"/>
          <a:fillRef idx="0"/>
          <a:effectRef idx="0"/>
          <a:fontRef idx="minor"/>
        </p:style>
      </p:sp>
      <p:graphicFrame>
        <p:nvGraphicFramePr>
          <p:cNvPr id="104" name="Table 4"/>
          <p:cNvGraphicFramePr/>
          <p:nvPr/>
        </p:nvGraphicFramePr>
        <p:xfrm>
          <a:off x="864000" y="1728000"/>
          <a:ext cx="7631640" cy="2793240"/>
        </p:xfrm>
        <a:graphic>
          <a:graphicData uri="http://schemas.openxmlformats.org/drawingml/2006/table">
            <a:tbl>
              <a:tblPr/>
              <a:tblGrid>
                <a:gridCol w="1410840"/>
                <a:gridCol w="2403000"/>
                <a:gridCol w="1906920"/>
                <a:gridCol w="1911240"/>
              </a:tblGrid>
              <a:tr h="698400">
                <a:tc>
                  <a:txBody>
                    <a:bodyPr lIns="90000" rIns="90000">
                      <a:noAutofit/>
                    </a:bodyPr>
                    <a:p>
                      <a:pPr>
                        <a:lnSpc>
                          <a:spcPct val="100000"/>
                        </a:lnSpc>
                      </a:pPr>
                      <a:r>
                        <a:rPr b="0" lang="fi-FI" sz="1800" spc="-1" strike="noStrike">
                          <a:latin typeface="Arial"/>
                        </a:rPr>
                        <a:t>MLF9.3</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fi-FI" sz="1800" spc="-1" strike="noStrike">
                          <a:latin typeface="Arial"/>
                        </a:rPr>
                        <a:t>AEAD algorithm agility</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fi-FI" sz="1800" spc="-1" strike="noStrike">
                          <a:latin typeface="Arial"/>
                        </a:rPr>
                        <a:t>Clause 9</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fi-FI" sz="1800" spc="-1" strike="noStrike">
                          <a:latin typeface="Arial"/>
                        </a:rPr>
                        <a:t>MLF9.2: O</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698400">
                <a:tc>
                  <a:txBody>
                    <a:bodyPr lIns="90000" rIns="90000">
                      <a:noAutofit/>
                    </a:bodyPr>
                    <a:p>
                      <a:pPr>
                        <a:lnSpc>
                          <a:spcPct val="100000"/>
                        </a:lnSpc>
                      </a:pPr>
                      <a:r>
                        <a:rPr b="0" lang="fi-FI" sz="1800" spc="-1" strike="noStrike">
                          <a:latin typeface="Arial"/>
                        </a:rPr>
                        <a:t>MLF9.3.1</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800" spc="-1" strike="noStrike">
                          <a:latin typeface="Arial"/>
                        </a:rPr>
                        <a:t>AES-128-CCM*</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800" spc="-1" strike="noStrike">
                          <a:latin typeface="Arial"/>
                        </a:rPr>
                        <a:t>Table 9-8a</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800" spc="-1" strike="noStrike">
                          <a:latin typeface="Arial"/>
                        </a:rPr>
                        <a:t>MLF9.2: O.n</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698400">
                <a:tc>
                  <a:txBody>
                    <a:bodyPr lIns="90000" rIns="90000">
                      <a:noAutofit/>
                    </a:bodyPr>
                    <a:p>
                      <a:pPr>
                        <a:lnSpc>
                          <a:spcPct val="100000"/>
                        </a:lnSpc>
                      </a:pPr>
                      <a:r>
                        <a:rPr b="0" lang="fi-FI" sz="1800" spc="-1" strike="noStrike">
                          <a:latin typeface="Arial"/>
                        </a:rPr>
                        <a:t>MLF9.3.1</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800" spc="-1" strike="noStrike">
                          <a:latin typeface="Arial"/>
                        </a:rPr>
                        <a:t>AES-128-CCM</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800" spc="-1" strike="noStrike">
                          <a:latin typeface="Arial"/>
                        </a:rPr>
                        <a:t>Table 9-8a</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800" spc="-1" strike="noStrike">
                          <a:latin typeface="Arial"/>
                        </a:rPr>
                        <a:t>MLF9.2: O.n</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698400">
                <a:tc>
                  <a:txBody>
                    <a:bodyPr lIns="90000" rIns="90000">
                      <a:noAutofit/>
                    </a:bodyPr>
                    <a:p>
                      <a:pPr>
                        <a:lnSpc>
                          <a:spcPct val="100000"/>
                        </a:lnSpc>
                      </a:pPr>
                      <a:r>
                        <a:rPr b="0" lang="fi-FI" sz="1800" spc="-1" strike="noStrike">
                          <a:latin typeface="Arial"/>
                        </a:rPr>
                        <a:t>MLF9.3.1</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800" spc="-1" strike="noStrike">
                          <a:latin typeface="Arial"/>
                        </a:rPr>
                        <a:t>AES-256-CCM</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800" spc="-1" strike="noStrike">
                          <a:latin typeface="Arial"/>
                        </a:rPr>
                        <a:t>Table 9-8a</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800" spc="-1" strike="noStrike">
                          <a:latin typeface="Arial"/>
                        </a:rPr>
                        <a:t>MLF9.2: O.n</a:t>
                      </a:r>
                      <a:endParaRPr b="0" lang="fi-FI"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494</TotalTime>
  <Application>LibreOffice/6.2.3.2$Windows_X86_64 LibreOffice_project/aecc05fe267cc68dde00352a451aa867b3b546ac</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
  <dcterms:modified xsi:type="dcterms:W3CDTF">2021-05-19T00:07:20Z</dcterms:modified>
  <cp:revision>84</cp:revision>
  <dc:subject>IEEE 802.15.9ma</dc:subject>
  <dc:title>Agenda for November</dc:title>
</cp:coreProperties>
</file>