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app.xml" ContentType="application/vnd.openxmlformats-officedocument.extended-properties+xml"/>
  <Override PartName="/docProps/core.xml" ContentType="application/vnd.openxmlformats-package.core-properties+xml"/>
  <Override PartName="/ppt/_rels/presentation.xml.rels" ContentType="application/vnd.openxmlformats-package.relationships+xml"/>
  <Override PartName="/ppt/slides/_rels/slide3.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slide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1.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18.xml.rels" ContentType="application/vnd.openxmlformats-package.relationships+xml"/>
  <Override PartName="/ppt/slideLayouts/_rels/slideLayout4.xml.rels" ContentType="application/vnd.openxmlformats-package.relationships+xml"/>
  <Override PartName="/ppt/slideLayouts/_rels/slideLayout12.xml.rels" ContentType="application/vnd.openxmlformats-package.relationships+xml"/>
  <Override PartName="/ppt/slideLayouts/_rels/slideLayout17.xml.rels" ContentType="application/vnd.openxmlformats-package.relationships+xml"/>
  <Override PartName="/ppt/slideLayouts/_rels/slideLayout3.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15.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16.xml.rels" ContentType="application/vnd.openxmlformats-package.relationships+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32" name="PlaceHolder 2"/>
          <p:cNvSpPr>
            <a:spLocks noGrp="1"/>
          </p:cNvSpPr>
          <p:nvPr>
            <p:ph type="body"/>
          </p:nvPr>
        </p:nvSpPr>
        <p:spPr>
          <a:xfrm>
            <a:off x="457200" y="1604520"/>
            <a:ext cx="8229240" cy="1896840"/>
          </a:xfrm>
          <a:prstGeom prst="rect">
            <a:avLst/>
          </a:prstGeom>
        </p:spPr>
        <p:txBody>
          <a:bodyPr lIns="0" rIns="0" tIns="0" bIns="0">
            <a:normAutofit/>
          </a:bodyPr>
          <a:p>
            <a:endParaRPr b="0" lang="en-IE" sz="3200" spc="-1" strike="noStrike">
              <a:latin typeface="Arial"/>
            </a:endParaRPr>
          </a:p>
        </p:txBody>
      </p:sp>
      <p:sp>
        <p:nvSpPr>
          <p:cNvPr id="33" name="PlaceHolder 3"/>
          <p:cNvSpPr>
            <a:spLocks noGrp="1"/>
          </p:cNvSpPr>
          <p:nvPr>
            <p:ph type="body"/>
          </p:nvPr>
        </p:nvSpPr>
        <p:spPr>
          <a:xfrm>
            <a:off x="457200" y="3682080"/>
            <a:ext cx="8229240" cy="1896840"/>
          </a:xfrm>
          <a:prstGeom prst="rect">
            <a:avLst/>
          </a:prstGeom>
        </p:spPr>
        <p:txBody>
          <a:bodyPr lIns="0" rIns="0" tIns="0" bIns="0">
            <a:normAutofit/>
          </a:bodyPr>
          <a:p>
            <a:endParaRPr b="0" lang="en-IE"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35" name="PlaceHolder 2"/>
          <p:cNvSpPr>
            <a:spLocks noGrp="1"/>
          </p:cNvSpPr>
          <p:nvPr>
            <p:ph type="body"/>
          </p:nvPr>
        </p:nvSpPr>
        <p:spPr>
          <a:xfrm>
            <a:off x="457200" y="1604520"/>
            <a:ext cx="4015800" cy="1896840"/>
          </a:xfrm>
          <a:prstGeom prst="rect">
            <a:avLst/>
          </a:prstGeom>
        </p:spPr>
        <p:txBody>
          <a:bodyPr lIns="0" rIns="0" tIns="0" bIns="0">
            <a:normAutofit/>
          </a:bodyPr>
          <a:p>
            <a:endParaRPr b="0" lang="en-IE" sz="3200" spc="-1" strike="noStrike">
              <a:latin typeface="Arial"/>
            </a:endParaRPr>
          </a:p>
        </p:txBody>
      </p:sp>
      <p:sp>
        <p:nvSpPr>
          <p:cNvPr id="36" name="PlaceHolder 3"/>
          <p:cNvSpPr>
            <a:spLocks noGrp="1"/>
          </p:cNvSpPr>
          <p:nvPr>
            <p:ph type="body"/>
          </p:nvPr>
        </p:nvSpPr>
        <p:spPr>
          <a:xfrm>
            <a:off x="4674240" y="1604520"/>
            <a:ext cx="4015800" cy="1896840"/>
          </a:xfrm>
          <a:prstGeom prst="rect">
            <a:avLst/>
          </a:prstGeom>
        </p:spPr>
        <p:txBody>
          <a:bodyPr lIns="0" rIns="0" tIns="0" bIns="0">
            <a:normAutofit/>
          </a:bodyPr>
          <a:p>
            <a:endParaRPr b="0" lang="en-IE" sz="3200" spc="-1" strike="noStrike">
              <a:latin typeface="Arial"/>
            </a:endParaRPr>
          </a:p>
        </p:txBody>
      </p:sp>
      <p:sp>
        <p:nvSpPr>
          <p:cNvPr id="37" name="PlaceHolder 4"/>
          <p:cNvSpPr>
            <a:spLocks noGrp="1"/>
          </p:cNvSpPr>
          <p:nvPr>
            <p:ph type="body"/>
          </p:nvPr>
        </p:nvSpPr>
        <p:spPr>
          <a:xfrm>
            <a:off x="457200" y="3682080"/>
            <a:ext cx="4015800" cy="1896840"/>
          </a:xfrm>
          <a:prstGeom prst="rect">
            <a:avLst/>
          </a:prstGeom>
        </p:spPr>
        <p:txBody>
          <a:bodyPr lIns="0" rIns="0" tIns="0" bIns="0">
            <a:normAutofit/>
          </a:bodyPr>
          <a:p>
            <a:endParaRPr b="0" lang="en-IE" sz="3200" spc="-1" strike="noStrike">
              <a:latin typeface="Arial"/>
            </a:endParaRPr>
          </a:p>
        </p:txBody>
      </p:sp>
      <p:sp>
        <p:nvSpPr>
          <p:cNvPr id="38" name="PlaceHolder 5"/>
          <p:cNvSpPr>
            <a:spLocks noGrp="1"/>
          </p:cNvSpPr>
          <p:nvPr>
            <p:ph type="body"/>
          </p:nvPr>
        </p:nvSpPr>
        <p:spPr>
          <a:xfrm>
            <a:off x="4674240" y="3682080"/>
            <a:ext cx="4015800" cy="1896840"/>
          </a:xfrm>
          <a:prstGeom prst="rect">
            <a:avLst/>
          </a:prstGeom>
        </p:spPr>
        <p:txBody>
          <a:bodyPr lIns="0" rIns="0" tIns="0" bIns="0">
            <a:normAutofit/>
          </a:bodyPr>
          <a:p>
            <a:endParaRPr b="0" lang="en-IE"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40" name="PlaceHolder 2"/>
          <p:cNvSpPr>
            <a:spLocks noGrp="1"/>
          </p:cNvSpPr>
          <p:nvPr>
            <p:ph type="body"/>
          </p:nvPr>
        </p:nvSpPr>
        <p:spPr>
          <a:xfrm>
            <a:off x="457200" y="1604520"/>
            <a:ext cx="2649600" cy="1896840"/>
          </a:xfrm>
          <a:prstGeom prst="rect">
            <a:avLst/>
          </a:prstGeom>
        </p:spPr>
        <p:txBody>
          <a:bodyPr lIns="0" rIns="0" tIns="0" bIns="0">
            <a:normAutofit/>
          </a:bodyPr>
          <a:p>
            <a:endParaRPr b="0" lang="en-IE" sz="3200" spc="-1" strike="noStrike">
              <a:latin typeface="Arial"/>
            </a:endParaRPr>
          </a:p>
        </p:txBody>
      </p:sp>
      <p:sp>
        <p:nvSpPr>
          <p:cNvPr id="41" name="PlaceHolder 3"/>
          <p:cNvSpPr>
            <a:spLocks noGrp="1"/>
          </p:cNvSpPr>
          <p:nvPr>
            <p:ph type="body"/>
          </p:nvPr>
        </p:nvSpPr>
        <p:spPr>
          <a:xfrm>
            <a:off x="3239640" y="1604520"/>
            <a:ext cx="2649600" cy="1896840"/>
          </a:xfrm>
          <a:prstGeom prst="rect">
            <a:avLst/>
          </a:prstGeom>
        </p:spPr>
        <p:txBody>
          <a:bodyPr lIns="0" rIns="0" tIns="0" bIns="0">
            <a:normAutofit/>
          </a:bodyPr>
          <a:p>
            <a:endParaRPr b="0" lang="en-IE" sz="3200" spc="-1" strike="noStrike">
              <a:latin typeface="Arial"/>
            </a:endParaRPr>
          </a:p>
        </p:txBody>
      </p:sp>
      <p:sp>
        <p:nvSpPr>
          <p:cNvPr id="42" name="PlaceHolder 4"/>
          <p:cNvSpPr>
            <a:spLocks noGrp="1"/>
          </p:cNvSpPr>
          <p:nvPr>
            <p:ph type="body"/>
          </p:nvPr>
        </p:nvSpPr>
        <p:spPr>
          <a:xfrm>
            <a:off x="6022080" y="1604520"/>
            <a:ext cx="2649600" cy="1896840"/>
          </a:xfrm>
          <a:prstGeom prst="rect">
            <a:avLst/>
          </a:prstGeom>
        </p:spPr>
        <p:txBody>
          <a:bodyPr lIns="0" rIns="0" tIns="0" bIns="0">
            <a:normAutofit/>
          </a:bodyPr>
          <a:p>
            <a:endParaRPr b="0" lang="en-IE" sz="3200" spc="-1" strike="noStrike">
              <a:latin typeface="Arial"/>
            </a:endParaRPr>
          </a:p>
        </p:txBody>
      </p:sp>
      <p:sp>
        <p:nvSpPr>
          <p:cNvPr id="43" name="PlaceHolder 5"/>
          <p:cNvSpPr>
            <a:spLocks noGrp="1"/>
          </p:cNvSpPr>
          <p:nvPr>
            <p:ph type="body"/>
          </p:nvPr>
        </p:nvSpPr>
        <p:spPr>
          <a:xfrm>
            <a:off x="457200" y="3682080"/>
            <a:ext cx="2649600" cy="1896840"/>
          </a:xfrm>
          <a:prstGeom prst="rect">
            <a:avLst/>
          </a:prstGeom>
        </p:spPr>
        <p:txBody>
          <a:bodyPr lIns="0" rIns="0" tIns="0" bIns="0">
            <a:normAutofit/>
          </a:bodyPr>
          <a:p>
            <a:endParaRPr b="0" lang="en-IE" sz="3200" spc="-1" strike="noStrike">
              <a:latin typeface="Arial"/>
            </a:endParaRPr>
          </a:p>
        </p:txBody>
      </p:sp>
      <p:sp>
        <p:nvSpPr>
          <p:cNvPr id="44" name="PlaceHolder 6"/>
          <p:cNvSpPr>
            <a:spLocks noGrp="1"/>
          </p:cNvSpPr>
          <p:nvPr>
            <p:ph type="body"/>
          </p:nvPr>
        </p:nvSpPr>
        <p:spPr>
          <a:xfrm>
            <a:off x="3239640" y="3682080"/>
            <a:ext cx="2649600" cy="1896840"/>
          </a:xfrm>
          <a:prstGeom prst="rect">
            <a:avLst/>
          </a:prstGeom>
        </p:spPr>
        <p:txBody>
          <a:bodyPr lIns="0" rIns="0" tIns="0" bIns="0">
            <a:normAutofit/>
          </a:bodyPr>
          <a:p>
            <a:endParaRPr b="0" lang="en-IE" sz="3200" spc="-1" strike="noStrike">
              <a:latin typeface="Arial"/>
            </a:endParaRPr>
          </a:p>
        </p:txBody>
      </p:sp>
      <p:sp>
        <p:nvSpPr>
          <p:cNvPr id="45" name="PlaceHolder 7"/>
          <p:cNvSpPr>
            <a:spLocks noGrp="1"/>
          </p:cNvSpPr>
          <p:nvPr>
            <p:ph type="body"/>
          </p:nvPr>
        </p:nvSpPr>
        <p:spPr>
          <a:xfrm>
            <a:off x="6022080" y="3682080"/>
            <a:ext cx="2649600" cy="1896840"/>
          </a:xfrm>
          <a:prstGeom prst="rect">
            <a:avLst/>
          </a:prstGeom>
        </p:spPr>
        <p:txBody>
          <a:bodyPr lIns="0" rIns="0" tIns="0" bIns="0">
            <a:normAutofit/>
          </a:bodyPr>
          <a:p>
            <a:endParaRPr b="0" lang="en-IE"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57"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IE"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59" name="PlaceHolder 2"/>
          <p:cNvSpPr>
            <a:spLocks noGrp="1"/>
          </p:cNvSpPr>
          <p:nvPr>
            <p:ph type="body"/>
          </p:nvPr>
        </p:nvSpPr>
        <p:spPr>
          <a:xfrm>
            <a:off x="457200" y="1604520"/>
            <a:ext cx="8229240" cy="3977280"/>
          </a:xfrm>
          <a:prstGeom prst="rect">
            <a:avLst/>
          </a:prstGeom>
        </p:spPr>
        <p:txBody>
          <a:bodyPr lIns="0" rIns="0" tIns="0" bIns="0">
            <a:normAutofit/>
          </a:bodyPr>
          <a:p>
            <a:endParaRPr b="0" lang="en-IE"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61" name="PlaceHolder 2"/>
          <p:cNvSpPr>
            <a:spLocks noGrp="1"/>
          </p:cNvSpPr>
          <p:nvPr>
            <p:ph type="body"/>
          </p:nvPr>
        </p:nvSpPr>
        <p:spPr>
          <a:xfrm>
            <a:off x="457200" y="1604520"/>
            <a:ext cx="4015800" cy="3977280"/>
          </a:xfrm>
          <a:prstGeom prst="rect">
            <a:avLst/>
          </a:prstGeom>
        </p:spPr>
        <p:txBody>
          <a:bodyPr lIns="0" rIns="0" tIns="0" bIns="0">
            <a:normAutofit/>
          </a:bodyPr>
          <a:p>
            <a:endParaRPr b="0" lang="en-IE" sz="3200" spc="-1" strike="noStrike">
              <a:latin typeface="Arial"/>
            </a:endParaRPr>
          </a:p>
        </p:txBody>
      </p:sp>
      <p:sp>
        <p:nvSpPr>
          <p:cNvPr id="62" name="PlaceHolder 3"/>
          <p:cNvSpPr>
            <a:spLocks noGrp="1"/>
          </p:cNvSpPr>
          <p:nvPr>
            <p:ph type="body"/>
          </p:nvPr>
        </p:nvSpPr>
        <p:spPr>
          <a:xfrm>
            <a:off x="4674240" y="1604520"/>
            <a:ext cx="4015800" cy="3977280"/>
          </a:xfrm>
          <a:prstGeom prst="rect">
            <a:avLst/>
          </a:prstGeom>
        </p:spPr>
        <p:txBody>
          <a:bodyPr lIns="0" rIns="0" tIns="0" bIns="0">
            <a:normAutofit/>
          </a:bodyPr>
          <a:p>
            <a:endParaRPr b="0" lang="en-IE"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IE"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normAutofit/>
          </a:bodyPr>
          <a:p>
            <a:endParaRPr b="0" lang="en-IE" sz="3200" spc="-1" strike="noStrike">
              <a:latin typeface="Arial"/>
            </a:endParaRPr>
          </a:p>
        </p:txBody>
      </p:sp>
      <p:sp>
        <p:nvSpPr>
          <p:cNvPr id="67" name="PlaceHolder 3"/>
          <p:cNvSpPr>
            <a:spLocks noGrp="1"/>
          </p:cNvSpPr>
          <p:nvPr>
            <p:ph type="body"/>
          </p:nvPr>
        </p:nvSpPr>
        <p:spPr>
          <a:xfrm>
            <a:off x="4674240" y="1604520"/>
            <a:ext cx="4015800" cy="3977280"/>
          </a:xfrm>
          <a:prstGeom prst="rect">
            <a:avLst/>
          </a:prstGeom>
        </p:spPr>
        <p:txBody>
          <a:bodyPr lIns="0" rIns="0" tIns="0" bIns="0">
            <a:normAutofit/>
          </a:bodyPr>
          <a:p>
            <a:endParaRPr b="0" lang="en-IE" sz="3200" spc="-1" strike="noStrike">
              <a:latin typeface="Arial"/>
            </a:endParaRPr>
          </a:p>
        </p:txBody>
      </p:sp>
      <p:sp>
        <p:nvSpPr>
          <p:cNvPr id="68" name="PlaceHolder 4"/>
          <p:cNvSpPr>
            <a:spLocks noGrp="1"/>
          </p:cNvSpPr>
          <p:nvPr>
            <p:ph type="body"/>
          </p:nvPr>
        </p:nvSpPr>
        <p:spPr>
          <a:xfrm>
            <a:off x="457200" y="3682080"/>
            <a:ext cx="4015800" cy="1896840"/>
          </a:xfrm>
          <a:prstGeom prst="rect">
            <a:avLst/>
          </a:prstGeom>
        </p:spPr>
        <p:txBody>
          <a:bodyPr lIns="0" rIns="0" tIns="0" bIns="0">
            <a:normAutofit/>
          </a:bodyPr>
          <a:p>
            <a:endParaRPr b="0" lang="en-IE"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11"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IE"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70" name="PlaceHolder 2"/>
          <p:cNvSpPr>
            <a:spLocks noGrp="1"/>
          </p:cNvSpPr>
          <p:nvPr>
            <p:ph type="body"/>
          </p:nvPr>
        </p:nvSpPr>
        <p:spPr>
          <a:xfrm>
            <a:off x="457200" y="1604520"/>
            <a:ext cx="4015800" cy="3977280"/>
          </a:xfrm>
          <a:prstGeom prst="rect">
            <a:avLst/>
          </a:prstGeom>
        </p:spPr>
        <p:txBody>
          <a:bodyPr lIns="0" rIns="0" tIns="0" bIns="0">
            <a:normAutofit/>
          </a:bodyPr>
          <a:p>
            <a:endParaRPr b="0" lang="en-IE" sz="3200" spc="-1" strike="noStrike">
              <a:latin typeface="Arial"/>
            </a:endParaRPr>
          </a:p>
        </p:txBody>
      </p:sp>
      <p:sp>
        <p:nvSpPr>
          <p:cNvPr id="7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IE" sz="3200" spc="-1" strike="noStrike">
              <a:latin typeface="Arial"/>
            </a:endParaRPr>
          </a:p>
        </p:txBody>
      </p:sp>
      <p:sp>
        <p:nvSpPr>
          <p:cNvPr id="72" name="PlaceHolder 4"/>
          <p:cNvSpPr>
            <a:spLocks noGrp="1"/>
          </p:cNvSpPr>
          <p:nvPr>
            <p:ph type="body"/>
          </p:nvPr>
        </p:nvSpPr>
        <p:spPr>
          <a:xfrm>
            <a:off x="4674240" y="3682080"/>
            <a:ext cx="4015800" cy="1896840"/>
          </a:xfrm>
          <a:prstGeom prst="rect">
            <a:avLst/>
          </a:prstGeom>
        </p:spPr>
        <p:txBody>
          <a:bodyPr lIns="0" rIns="0" tIns="0" bIns="0">
            <a:normAutofit/>
          </a:bodyPr>
          <a:p>
            <a:endParaRPr b="0" lang="en-IE"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74" name="PlaceHolder 2"/>
          <p:cNvSpPr>
            <a:spLocks noGrp="1"/>
          </p:cNvSpPr>
          <p:nvPr>
            <p:ph type="body"/>
          </p:nvPr>
        </p:nvSpPr>
        <p:spPr>
          <a:xfrm>
            <a:off x="457200" y="1604520"/>
            <a:ext cx="4015800" cy="1896840"/>
          </a:xfrm>
          <a:prstGeom prst="rect">
            <a:avLst/>
          </a:prstGeom>
        </p:spPr>
        <p:txBody>
          <a:bodyPr lIns="0" rIns="0" tIns="0" bIns="0">
            <a:normAutofit/>
          </a:bodyPr>
          <a:p>
            <a:endParaRPr b="0" lang="en-IE" sz="3200" spc="-1" strike="noStrike">
              <a:latin typeface="Arial"/>
            </a:endParaRPr>
          </a:p>
        </p:txBody>
      </p:sp>
      <p:sp>
        <p:nvSpPr>
          <p:cNvPr id="7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IE" sz="3200" spc="-1" strike="noStrike">
              <a:latin typeface="Arial"/>
            </a:endParaRPr>
          </a:p>
        </p:txBody>
      </p:sp>
      <p:sp>
        <p:nvSpPr>
          <p:cNvPr id="76" name="PlaceHolder 4"/>
          <p:cNvSpPr>
            <a:spLocks noGrp="1"/>
          </p:cNvSpPr>
          <p:nvPr>
            <p:ph type="body"/>
          </p:nvPr>
        </p:nvSpPr>
        <p:spPr>
          <a:xfrm>
            <a:off x="457200" y="3682080"/>
            <a:ext cx="8229240" cy="1896840"/>
          </a:xfrm>
          <a:prstGeom prst="rect">
            <a:avLst/>
          </a:prstGeom>
        </p:spPr>
        <p:txBody>
          <a:bodyPr lIns="0" rIns="0" tIns="0" bIns="0">
            <a:normAutofit/>
          </a:bodyPr>
          <a:p>
            <a:endParaRPr b="0" lang="en-IE"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78" name="PlaceHolder 2"/>
          <p:cNvSpPr>
            <a:spLocks noGrp="1"/>
          </p:cNvSpPr>
          <p:nvPr>
            <p:ph type="body"/>
          </p:nvPr>
        </p:nvSpPr>
        <p:spPr>
          <a:xfrm>
            <a:off x="457200" y="1604520"/>
            <a:ext cx="8229240" cy="1896840"/>
          </a:xfrm>
          <a:prstGeom prst="rect">
            <a:avLst/>
          </a:prstGeom>
        </p:spPr>
        <p:txBody>
          <a:bodyPr lIns="0" rIns="0" tIns="0" bIns="0">
            <a:normAutofit/>
          </a:bodyPr>
          <a:p>
            <a:endParaRPr b="0" lang="en-IE" sz="3200" spc="-1" strike="noStrike">
              <a:latin typeface="Arial"/>
            </a:endParaRPr>
          </a:p>
        </p:txBody>
      </p:sp>
      <p:sp>
        <p:nvSpPr>
          <p:cNvPr id="79" name="PlaceHolder 3"/>
          <p:cNvSpPr>
            <a:spLocks noGrp="1"/>
          </p:cNvSpPr>
          <p:nvPr>
            <p:ph type="body"/>
          </p:nvPr>
        </p:nvSpPr>
        <p:spPr>
          <a:xfrm>
            <a:off x="457200" y="3682080"/>
            <a:ext cx="8229240" cy="1896840"/>
          </a:xfrm>
          <a:prstGeom prst="rect">
            <a:avLst/>
          </a:prstGeom>
        </p:spPr>
        <p:txBody>
          <a:bodyPr lIns="0" rIns="0" tIns="0" bIns="0">
            <a:normAutofit/>
          </a:bodyPr>
          <a:p>
            <a:endParaRPr b="0" lang="en-IE"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81" name="PlaceHolder 2"/>
          <p:cNvSpPr>
            <a:spLocks noGrp="1"/>
          </p:cNvSpPr>
          <p:nvPr>
            <p:ph type="body"/>
          </p:nvPr>
        </p:nvSpPr>
        <p:spPr>
          <a:xfrm>
            <a:off x="457200" y="1604520"/>
            <a:ext cx="4015800" cy="1896840"/>
          </a:xfrm>
          <a:prstGeom prst="rect">
            <a:avLst/>
          </a:prstGeom>
        </p:spPr>
        <p:txBody>
          <a:bodyPr lIns="0" rIns="0" tIns="0" bIns="0">
            <a:normAutofit/>
          </a:bodyPr>
          <a:p>
            <a:endParaRPr b="0" lang="en-IE" sz="3200" spc="-1" strike="noStrike">
              <a:latin typeface="Arial"/>
            </a:endParaRPr>
          </a:p>
        </p:txBody>
      </p:sp>
      <p:sp>
        <p:nvSpPr>
          <p:cNvPr id="82" name="PlaceHolder 3"/>
          <p:cNvSpPr>
            <a:spLocks noGrp="1"/>
          </p:cNvSpPr>
          <p:nvPr>
            <p:ph type="body"/>
          </p:nvPr>
        </p:nvSpPr>
        <p:spPr>
          <a:xfrm>
            <a:off x="4674240" y="1604520"/>
            <a:ext cx="4015800" cy="1896840"/>
          </a:xfrm>
          <a:prstGeom prst="rect">
            <a:avLst/>
          </a:prstGeom>
        </p:spPr>
        <p:txBody>
          <a:bodyPr lIns="0" rIns="0" tIns="0" bIns="0">
            <a:normAutofit/>
          </a:bodyPr>
          <a:p>
            <a:endParaRPr b="0" lang="en-IE" sz="3200" spc="-1" strike="noStrike">
              <a:latin typeface="Arial"/>
            </a:endParaRPr>
          </a:p>
        </p:txBody>
      </p:sp>
      <p:sp>
        <p:nvSpPr>
          <p:cNvPr id="83" name="PlaceHolder 4"/>
          <p:cNvSpPr>
            <a:spLocks noGrp="1"/>
          </p:cNvSpPr>
          <p:nvPr>
            <p:ph type="body"/>
          </p:nvPr>
        </p:nvSpPr>
        <p:spPr>
          <a:xfrm>
            <a:off x="457200" y="3682080"/>
            <a:ext cx="4015800" cy="1896840"/>
          </a:xfrm>
          <a:prstGeom prst="rect">
            <a:avLst/>
          </a:prstGeom>
        </p:spPr>
        <p:txBody>
          <a:bodyPr lIns="0" rIns="0" tIns="0" bIns="0">
            <a:normAutofit/>
          </a:bodyPr>
          <a:p>
            <a:endParaRPr b="0" lang="en-IE" sz="3200" spc="-1" strike="noStrike">
              <a:latin typeface="Arial"/>
            </a:endParaRPr>
          </a:p>
        </p:txBody>
      </p:sp>
      <p:sp>
        <p:nvSpPr>
          <p:cNvPr id="84" name="PlaceHolder 5"/>
          <p:cNvSpPr>
            <a:spLocks noGrp="1"/>
          </p:cNvSpPr>
          <p:nvPr>
            <p:ph type="body"/>
          </p:nvPr>
        </p:nvSpPr>
        <p:spPr>
          <a:xfrm>
            <a:off x="4674240" y="3682080"/>
            <a:ext cx="4015800" cy="1896840"/>
          </a:xfrm>
          <a:prstGeom prst="rect">
            <a:avLst/>
          </a:prstGeom>
        </p:spPr>
        <p:txBody>
          <a:bodyPr lIns="0" rIns="0" tIns="0" bIns="0">
            <a:normAutofit/>
          </a:bodyPr>
          <a:p>
            <a:endParaRPr b="0" lang="en-IE"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86" name="PlaceHolder 2"/>
          <p:cNvSpPr>
            <a:spLocks noGrp="1"/>
          </p:cNvSpPr>
          <p:nvPr>
            <p:ph type="body"/>
          </p:nvPr>
        </p:nvSpPr>
        <p:spPr>
          <a:xfrm>
            <a:off x="457200" y="1604520"/>
            <a:ext cx="2649600" cy="1896840"/>
          </a:xfrm>
          <a:prstGeom prst="rect">
            <a:avLst/>
          </a:prstGeom>
        </p:spPr>
        <p:txBody>
          <a:bodyPr lIns="0" rIns="0" tIns="0" bIns="0">
            <a:normAutofit/>
          </a:bodyPr>
          <a:p>
            <a:endParaRPr b="0" lang="en-IE" sz="3200" spc="-1" strike="noStrike">
              <a:latin typeface="Arial"/>
            </a:endParaRPr>
          </a:p>
        </p:txBody>
      </p:sp>
      <p:sp>
        <p:nvSpPr>
          <p:cNvPr id="87" name="PlaceHolder 3"/>
          <p:cNvSpPr>
            <a:spLocks noGrp="1"/>
          </p:cNvSpPr>
          <p:nvPr>
            <p:ph type="body"/>
          </p:nvPr>
        </p:nvSpPr>
        <p:spPr>
          <a:xfrm>
            <a:off x="3239640" y="1604520"/>
            <a:ext cx="2649600" cy="1896840"/>
          </a:xfrm>
          <a:prstGeom prst="rect">
            <a:avLst/>
          </a:prstGeom>
        </p:spPr>
        <p:txBody>
          <a:bodyPr lIns="0" rIns="0" tIns="0" bIns="0">
            <a:normAutofit/>
          </a:bodyPr>
          <a:p>
            <a:endParaRPr b="0" lang="en-IE" sz="3200" spc="-1" strike="noStrike">
              <a:latin typeface="Arial"/>
            </a:endParaRPr>
          </a:p>
        </p:txBody>
      </p:sp>
      <p:sp>
        <p:nvSpPr>
          <p:cNvPr id="88" name="PlaceHolder 4"/>
          <p:cNvSpPr>
            <a:spLocks noGrp="1"/>
          </p:cNvSpPr>
          <p:nvPr>
            <p:ph type="body"/>
          </p:nvPr>
        </p:nvSpPr>
        <p:spPr>
          <a:xfrm>
            <a:off x="6022080" y="1604520"/>
            <a:ext cx="2649600" cy="1896840"/>
          </a:xfrm>
          <a:prstGeom prst="rect">
            <a:avLst/>
          </a:prstGeom>
        </p:spPr>
        <p:txBody>
          <a:bodyPr lIns="0" rIns="0" tIns="0" bIns="0">
            <a:normAutofit/>
          </a:bodyPr>
          <a:p>
            <a:endParaRPr b="0" lang="en-IE" sz="3200" spc="-1" strike="noStrike">
              <a:latin typeface="Arial"/>
            </a:endParaRPr>
          </a:p>
        </p:txBody>
      </p:sp>
      <p:sp>
        <p:nvSpPr>
          <p:cNvPr id="89" name="PlaceHolder 5"/>
          <p:cNvSpPr>
            <a:spLocks noGrp="1"/>
          </p:cNvSpPr>
          <p:nvPr>
            <p:ph type="body"/>
          </p:nvPr>
        </p:nvSpPr>
        <p:spPr>
          <a:xfrm>
            <a:off x="457200" y="3682080"/>
            <a:ext cx="2649600" cy="1896840"/>
          </a:xfrm>
          <a:prstGeom prst="rect">
            <a:avLst/>
          </a:prstGeom>
        </p:spPr>
        <p:txBody>
          <a:bodyPr lIns="0" rIns="0" tIns="0" bIns="0">
            <a:normAutofit/>
          </a:bodyPr>
          <a:p>
            <a:endParaRPr b="0" lang="en-IE" sz="3200" spc="-1" strike="noStrike">
              <a:latin typeface="Arial"/>
            </a:endParaRPr>
          </a:p>
        </p:txBody>
      </p:sp>
      <p:sp>
        <p:nvSpPr>
          <p:cNvPr id="90" name="PlaceHolder 6"/>
          <p:cNvSpPr>
            <a:spLocks noGrp="1"/>
          </p:cNvSpPr>
          <p:nvPr>
            <p:ph type="body"/>
          </p:nvPr>
        </p:nvSpPr>
        <p:spPr>
          <a:xfrm>
            <a:off x="3239640" y="3682080"/>
            <a:ext cx="2649600" cy="1896840"/>
          </a:xfrm>
          <a:prstGeom prst="rect">
            <a:avLst/>
          </a:prstGeom>
        </p:spPr>
        <p:txBody>
          <a:bodyPr lIns="0" rIns="0" tIns="0" bIns="0">
            <a:normAutofit/>
          </a:bodyPr>
          <a:p>
            <a:endParaRPr b="0" lang="en-IE" sz="3200" spc="-1" strike="noStrike">
              <a:latin typeface="Arial"/>
            </a:endParaRPr>
          </a:p>
        </p:txBody>
      </p:sp>
      <p:sp>
        <p:nvSpPr>
          <p:cNvPr id="91" name="PlaceHolder 7"/>
          <p:cNvSpPr>
            <a:spLocks noGrp="1"/>
          </p:cNvSpPr>
          <p:nvPr>
            <p:ph type="body"/>
          </p:nvPr>
        </p:nvSpPr>
        <p:spPr>
          <a:xfrm>
            <a:off x="6022080" y="3682080"/>
            <a:ext cx="2649600" cy="1896840"/>
          </a:xfrm>
          <a:prstGeom prst="rect">
            <a:avLst/>
          </a:prstGeom>
        </p:spPr>
        <p:txBody>
          <a:bodyPr lIns="0" rIns="0" tIns="0" bIns="0">
            <a:normAutofit/>
          </a:bodyPr>
          <a:p>
            <a:endParaRPr b="0" lang="en-IE"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13" name="PlaceHolder 2"/>
          <p:cNvSpPr>
            <a:spLocks noGrp="1"/>
          </p:cNvSpPr>
          <p:nvPr>
            <p:ph type="body"/>
          </p:nvPr>
        </p:nvSpPr>
        <p:spPr>
          <a:xfrm>
            <a:off x="457200" y="1604520"/>
            <a:ext cx="8229240" cy="3977280"/>
          </a:xfrm>
          <a:prstGeom prst="rect">
            <a:avLst/>
          </a:prstGeom>
        </p:spPr>
        <p:txBody>
          <a:bodyPr lIns="0" rIns="0" tIns="0" bIns="0">
            <a:normAutofit/>
          </a:bodyPr>
          <a:p>
            <a:endParaRPr b="0" lang="en-IE"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15" name="PlaceHolder 2"/>
          <p:cNvSpPr>
            <a:spLocks noGrp="1"/>
          </p:cNvSpPr>
          <p:nvPr>
            <p:ph type="body"/>
          </p:nvPr>
        </p:nvSpPr>
        <p:spPr>
          <a:xfrm>
            <a:off x="457200" y="1604520"/>
            <a:ext cx="4015800" cy="3977280"/>
          </a:xfrm>
          <a:prstGeom prst="rect">
            <a:avLst/>
          </a:prstGeom>
        </p:spPr>
        <p:txBody>
          <a:bodyPr lIns="0" rIns="0" tIns="0" bIns="0">
            <a:normAutofit/>
          </a:bodyPr>
          <a:p>
            <a:endParaRPr b="0" lang="en-IE" sz="3200" spc="-1" strike="noStrike">
              <a:latin typeface="Arial"/>
            </a:endParaRPr>
          </a:p>
        </p:txBody>
      </p:sp>
      <p:sp>
        <p:nvSpPr>
          <p:cNvPr id="16" name="PlaceHolder 3"/>
          <p:cNvSpPr>
            <a:spLocks noGrp="1"/>
          </p:cNvSpPr>
          <p:nvPr>
            <p:ph type="body"/>
          </p:nvPr>
        </p:nvSpPr>
        <p:spPr>
          <a:xfrm>
            <a:off x="4674240" y="1604520"/>
            <a:ext cx="4015800" cy="3977280"/>
          </a:xfrm>
          <a:prstGeom prst="rect">
            <a:avLst/>
          </a:prstGeom>
        </p:spPr>
        <p:txBody>
          <a:bodyPr lIns="0" rIns="0" tIns="0" bIns="0">
            <a:normAutofit/>
          </a:bodyPr>
          <a:p>
            <a:endParaRPr b="0" lang="en-IE"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IE"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IE" sz="3200" spc="-1" strike="noStrike">
              <a:latin typeface="Arial"/>
            </a:endParaRPr>
          </a:p>
        </p:txBody>
      </p:sp>
      <p:sp>
        <p:nvSpPr>
          <p:cNvPr id="21" name="PlaceHolder 3"/>
          <p:cNvSpPr>
            <a:spLocks noGrp="1"/>
          </p:cNvSpPr>
          <p:nvPr>
            <p:ph type="body"/>
          </p:nvPr>
        </p:nvSpPr>
        <p:spPr>
          <a:xfrm>
            <a:off x="4674240" y="1604520"/>
            <a:ext cx="4015800" cy="3977280"/>
          </a:xfrm>
          <a:prstGeom prst="rect">
            <a:avLst/>
          </a:prstGeom>
        </p:spPr>
        <p:txBody>
          <a:bodyPr lIns="0" rIns="0" tIns="0" bIns="0">
            <a:normAutofit/>
          </a:bodyPr>
          <a:p>
            <a:endParaRPr b="0" lang="en-IE" sz="3200" spc="-1" strike="noStrike">
              <a:latin typeface="Arial"/>
            </a:endParaRPr>
          </a:p>
        </p:txBody>
      </p:sp>
      <p:sp>
        <p:nvSpPr>
          <p:cNvPr id="22" name="PlaceHolder 4"/>
          <p:cNvSpPr>
            <a:spLocks noGrp="1"/>
          </p:cNvSpPr>
          <p:nvPr>
            <p:ph type="body"/>
          </p:nvPr>
        </p:nvSpPr>
        <p:spPr>
          <a:xfrm>
            <a:off x="457200" y="3682080"/>
            <a:ext cx="4015800" cy="1896840"/>
          </a:xfrm>
          <a:prstGeom prst="rect">
            <a:avLst/>
          </a:prstGeom>
        </p:spPr>
        <p:txBody>
          <a:bodyPr lIns="0" rIns="0" tIns="0" bIns="0">
            <a:normAutofit/>
          </a:bodyPr>
          <a:p>
            <a:endParaRPr b="0" lang="en-IE"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24" name="PlaceHolder 2"/>
          <p:cNvSpPr>
            <a:spLocks noGrp="1"/>
          </p:cNvSpPr>
          <p:nvPr>
            <p:ph type="body"/>
          </p:nvPr>
        </p:nvSpPr>
        <p:spPr>
          <a:xfrm>
            <a:off x="457200" y="1604520"/>
            <a:ext cx="4015800" cy="3977280"/>
          </a:xfrm>
          <a:prstGeom prst="rect">
            <a:avLst/>
          </a:prstGeom>
        </p:spPr>
        <p:txBody>
          <a:bodyPr lIns="0" rIns="0" tIns="0" bIns="0">
            <a:normAutofit/>
          </a:bodyPr>
          <a:p>
            <a:endParaRPr b="0" lang="en-IE" sz="3200" spc="-1" strike="noStrike">
              <a:latin typeface="Arial"/>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IE" sz="3200" spc="-1" strike="noStrike">
              <a:latin typeface="Arial"/>
            </a:endParaRPr>
          </a:p>
        </p:txBody>
      </p:sp>
      <p:sp>
        <p:nvSpPr>
          <p:cNvPr id="26" name="PlaceHolder 4"/>
          <p:cNvSpPr>
            <a:spLocks noGrp="1"/>
          </p:cNvSpPr>
          <p:nvPr>
            <p:ph type="body"/>
          </p:nvPr>
        </p:nvSpPr>
        <p:spPr>
          <a:xfrm>
            <a:off x="4674240" y="3682080"/>
            <a:ext cx="4015800" cy="1896840"/>
          </a:xfrm>
          <a:prstGeom prst="rect">
            <a:avLst/>
          </a:prstGeom>
        </p:spPr>
        <p:txBody>
          <a:bodyPr lIns="0" rIns="0" tIns="0" bIns="0">
            <a:normAutofit/>
          </a:bodyPr>
          <a:p>
            <a:endParaRPr b="0" lang="en-IE"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IE" sz="4400" spc="-1" strike="noStrike">
              <a:latin typeface="Arial"/>
            </a:endParaRPr>
          </a:p>
        </p:txBody>
      </p:sp>
      <p:sp>
        <p:nvSpPr>
          <p:cNvPr id="28" name="PlaceHolder 2"/>
          <p:cNvSpPr>
            <a:spLocks noGrp="1"/>
          </p:cNvSpPr>
          <p:nvPr>
            <p:ph type="body"/>
          </p:nvPr>
        </p:nvSpPr>
        <p:spPr>
          <a:xfrm>
            <a:off x="457200" y="1604520"/>
            <a:ext cx="4015800" cy="1896840"/>
          </a:xfrm>
          <a:prstGeom prst="rect">
            <a:avLst/>
          </a:prstGeom>
        </p:spPr>
        <p:txBody>
          <a:bodyPr lIns="0" rIns="0" tIns="0" bIns="0">
            <a:normAutofit/>
          </a:bodyPr>
          <a:p>
            <a:endParaRPr b="0" lang="en-IE" sz="3200" spc="-1" strike="noStrike">
              <a:latin typeface="Arial"/>
            </a:endParaRPr>
          </a:p>
        </p:txBody>
      </p:sp>
      <p:sp>
        <p:nvSpPr>
          <p:cNvPr id="29" name="PlaceHolder 3"/>
          <p:cNvSpPr>
            <a:spLocks noGrp="1"/>
          </p:cNvSpPr>
          <p:nvPr>
            <p:ph type="body"/>
          </p:nvPr>
        </p:nvSpPr>
        <p:spPr>
          <a:xfrm>
            <a:off x="4674240" y="1604520"/>
            <a:ext cx="4015800" cy="1896840"/>
          </a:xfrm>
          <a:prstGeom prst="rect">
            <a:avLst/>
          </a:prstGeom>
        </p:spPr>
        <p:txBody>
          <a:bodyPr lIns="0" rIns="0" tIns="0" bIns="0">
            <a:normAutofit/>
          </a:bodyPr>
          <a:p>
            <a:endParaRPr b="0" lang="en-IE" sz="3200" spc="-1" strike="noStrike">
              <a:latin typeface="Arial"/>
            </a:endParaRPr>
          </a:p>
        </p:txBody>
      </p:sp>
      <p:sp>
        <p:nvSpPr>
          <p:cNvPr id="30" name="PlaceHolder 4"/>
          <p:cNvSpPr>
            <a:spLocks noGrp="1"/>
          </p:cNvSpPr>
          <p:nvPr>
            <p:ph type="body"/>
          </p:nvPr>
        </p:nvSpPr>
        <p:spPr>
          <a:xfrm>
            <a:off x="457200" y="3682080"/>
            <a:ext cx="8229240" cy="1896840"/>
          </a:xfrm>
          <a:prstGeom prst="rect">
            <a:avLst/>
          </a:prstGeom>
        </p:spPr>
        <p:txBody>
          <a:bodyPr lIns="0" rIns="0" tIns="0" bIns="0">
            <a:normAutofit/>
          </a:bodyPr>
          <a:p>
            <a:endParaRPr b="0" lang="en-IE"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54640" cy="20556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802-15-21-0254-00</a:t>
            </a:r>
            <a:endParaRPr b="0" lang="en-IE" sz="1400" spc="-1" strike="noStrike">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2" name="CustomShape 3"/>
          <p:cNvSpPr/>
          <p:nvPr/>
        </p:nvSpPr>
        <p:spPr>
          <a:xfrm>
            <a:off x="685800" y="6475320"/>
            <a:ext cx="1730880" cy="297360"/>
          </a:xfrm>
          <a:prstGeom prst="rect">
            <a:avLst/>
          </a:prstGeom>
          <a:noFill/>
          <a:ln>
            <a:noFill/>
          </a:ln>
        </p:spPr>
        <p:style>
          <a:lnRef idx="0"/>
          <a:fillRef idx="0"/>
          <a:effectRef idx="0"/>
          <a:fontRef idx="minor"/>
        </p:style>
        <p:txBody>
          <a:bodyPr lIns="0" rIns="0" tIns="0" bIns="0">
            <a:noAutofit/>
          </a:bodyPr>
          <a:p>
            <a:pPr>
              <a:lnSpc>
                <a:spcPct val="100000"/>
              </a:lnSpc>
            </a:pPr>
            <a:r>
              <a:rPr b="0" lang="en-IE" sz="2000" spc="-1" strike="noStrike">
                <a:solidFill>
                  <a:srgbClr val="000000"/>
                </a:solidFill>
                <a:latin typeface="Times New Roman"/>
                <a:ea typeface="DejaVu Sans"/>
              </a:rPr>
              <a:t>Submission</a:t>
            </a:r>
            <a:endParaRPr b="0" lang="en-IE" sz="2000" spc="-1" strike="noStrike">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 name="CustomShape 6"/>
          <p:cNvSpPr/>
          <p:nvPr/>
        </p:nvSpPr>
        <p:spPr>
          <a:xfrm>
            <a:off x="3749040" y="6475320"/>
            <a:ext cx="1730880" cy="297360"/>
          </a:xfrm>
          <a:prstGeom prst="rect">
            <a:avLst/>
          </a:prstGeom>
          <a:noFill/>
          <a:ln>
            <a:noFill/>
          </a:ln>
        </p:spPr>
        <p:style>
          <a:lnRef idx="0"/>
          <a:fillRef idx="0"/>
          <a:effectRef idx="0"/>
          <a:fontRef idx="minor"/>
        </p:style>
        <p:txBody>
          <a:bodyPr lIns="0" rIns="0" tIns="0" bIns="0">
            <a:noAutofit/>
          </a:bodyPr>
          <a:p>
            <a:pPr algn="ctr">
              <a:lnSpc>
                <a:spcPct val="100000"/>
              </a:lnSpc>
            </a:pPr>
            <a:r>
              <a:rPr b="0" lang="en-IE" sz="2000" spc="-1" strike="noStrike">
                <a:solidFill>
                  <a:srgbClr val="000000"/>
                </a:solidFill>
                <a:latin typeface="Times New Roman"/>
                <a:ea typeface="DejaVu Sans"/>
              </a:rPr>
              <a:t>Page </a:t>
            </a:r>
            <a:fld id="{90BF3485-E49E-4481-BC41-37A3F53E2262}"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IE" sz="2000" spc="-1" strike="noStrike">
              <a:latin typeface="Arial"/>
            </a:endParaRPr>
          </a:p>
        </p:txBody>
      </p:sp>
      <p:sp>
        <p:nvSpPr>
          <p:cNvPr id="6" name="CustomShape 7"/>
          <p:cNvSpPr/>
          <p:nvPr/>
        </p:nvSpPr>
        <p:spPr>
          <a:xfrm>
            <a:off x="7040160" y="6490080"/>
            <a:ext cx="1730880" cy="297360"/>
          </a:xfrm>
          <a:prstGeom prst="rect">
            <a:avLst/>
          </a:prstGeom>
          <a:noFill/>
          <a:ln>
            <a:noFill/>
          </a:ln>
        </p:spPr>
        <p:style>
          <a:lnRef idx="0"/>
          <a:fillRef idx="0"/>
          <a:effectRef idx="0"/>
          <a:fontRef idx="minor"/>
        </p:style>
        <p:txBody>
          <a:bodyPr lIns="0" rIns="0" tIns="0" bIns="0">
            <a:noAutofit/>
          </a:bodyPr>
          <a:p>
            <a:pPr algn="r">
              <a:lnSpc>
                <a:spcPct val="100000"/>
              </a:lnSpc>
            </a:pPr>
            <a:r>
              <a:rPr b="0" lang="en-IE" sz="2000" spc="-1" strike="noStrike">
                <a:solidFill>
                  <a:srgbClr val="000000"/>
                </a:solidFill>
                <a:latin typeface="Times New Roman"/>
                <a:ea typeface="DejaVu Sans"/>
              </a:rPr>
              <a:t>Tero Kivinen</a:t>
            </a:r>
            <a:endParaRPr b="0" lang="en-IE" sz="2000" spc="-1" strike="noStrike">
              <a:latin typeface="Arial"/>
            </a:endParaRPr>
          </a:p>
        </p:txBody>
      </p:sp>
      <p:sp>
        <p:nvSpPr>
          <p:cNvPr id="7" name="CustomShape 8"/>
          <p:cNvSpPr/>
          <p:nvPr/>
        </p:nvSpPr>
        <p:spPr>
          <a:xfrm>
            <a:off x="685800" y="365760"/>
            <a:ext cx="2566440" cy="205560"/>
          </a:xfrm>
          <a:prstGeom prst="rect">
            <a:avLst/>
          </a:prstGeom>
          <a:noFill/>
          <a:ln>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May 2021</a:t>
            </a:r>
            <a:endParaRPr b="0" lang="en-IE" sz="1400" spc="-1" strike="noStrike">
              <a:latin typeface="Arial"/>
            </a:endParaRPr>
          </a:p>
        </p:txBody>
      </p:sp>
      <p:sp>
        <p:nvSpPr>
          <p:cNvPr id="8"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IE" sz="4400" spc="-1" strike="noStrike">
                <a:latin typeface="Arial"/>
              </a:rPr>
              <a:t>Click to edit the title text format</a:t>
            </a:r>
            <a:endParaRPr b="0" lang="en-IE" sz="4400" spc="-1" strike="noStrike">
              <a:latin typeface="Arial"/>
            </a:endParaRPr>
          </a:p>
        </p:txBody>
      </p:sp>
      <p:sp>
        <p:nvSpPr>
          <p:cNvPr id="9"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IE" sz="3200" spc="-1" strike="noStrike">
                <a:latin typeface="Arial"/>
              </a:rPr>
              <a:t>Click to edit the outline text format</a:t>
            </a:r>
            <a:endParaRPr b="0" lang="en-IE" sz="3200" spc="-1" strike="noStrike">
              <a:latin typeface="Arial"/>
            </a:endParaRPr>
          </a:p>
          <a:p>
            <a:pPr lvl="1" marL="864000" indent="-324000">
              <a:spcBef>
                <a:spcPts val="1134"/>
              </a:spcBef>
              <a:buClr>
                <a:srgbClr val="000000"/>
              </a:buClr>
              <a:buSzPct val="75000"/>
              <a:buFont typeface="Symbol" charset="2"/>
              <a:buChar char=""/>
            </a:pPr>
            <a:r>
              <a:rPr b="0" lang="en-IE" sz="2800" spc="-1" strike="noStrike">
                <a:latin typeface="Arial"/>
              </a:rPr>
              <a:t>Second Outline Level</a:t>
            </a:r>
            <a:endParaRPr b="0" lang="en-IE" sz="2800" spc="-1" strike="noStrike">
              <a:latin typeface="Arial"/>
            </a:endParaRPr>
          </a:p>
          <a:p>
            <a:pPr lvl="2" marL="1296000" indent="-288000">
              <a:spcBef>
                <a:spcPts val="850"/>
              </a:spcBef>
              <a:buClr>
                <a:srgbClr val="000000"/>
              </a:buClr>
              <a:buSzPct val="45000"/>
              <a:buFont typeface="Wingdings" charset="2"/>
              <a:buChar char=""/>
            </a:pPr>
            <a:r>
              <a:rPr b="0" lang="en-IE" sz="2400" spc="-1" strike="noStrike">
                <a:latin typeface="Arial"/>
              </a:rPr>
              <a:t>Third Outline Level</a:t>
            </a:r>
            <a:endParaRPr b="0" lang="en-IE" sz="2400" spc="-1" strike="noStrike">
              <a:latin typeface="Arial"/>
            </a:endParaRPr>
          </a:p>
          <a:p>
            <a:pPr lvl="3" marL="1728000" indent="-216000">
              <a:spcBef>
                <a:spcPts val="567"/>
              </a:spcBef>
              <a:buClr>
                <a:srgbClr val="000000"/>
              </a:buClr>
              <a:buSzPct val="75000"/>
              <a:buFont typeface="Symbol" charset="2"/>
              <a:buChar char=""/>
            </a:pPr>
            <a:r>
              <a:rPr b="0" lang="en-IE" sz="2000" spc="-1" strike="noStrike">
                <a:latin typeface="Arial"/>
              </a:rPr>
              <a:t>Fourth Outline Level</a:t>
            </a:r>
            <a:endParaRPr b="0" lang="en-IE" sz="2000" spc="-1" strike="noStrike">
              <a:latin typeface="Arial"/>
            </a:endParaRPr>
          </a:p>
          <a:p>
            <a:pPr lvl="4" marL="2160000" indent="-216000">
              <a:spcBef>
                <a:spcPts val="283"/>
              </a:spcBef>
              <a:buClr>
                <a:srgbClr val="000000"/>
              </a:buClr>
              <a:buSzPct val="45000"/>
              <a:buFont typeface="Wingdings" charset="2"/>
              <a:buChar char=""/>
            </a:pPr>
            <a:r>
              <a:rPr b="0" lang="en-IE" sz="2000" spc="-1" strike="noStrike">
                <a:latin typeface="Arial"/>
              </a:rPr>
              <a:t>Fifth Outline Level</a:t>
            </a:r>
            <a:endParaRPr b="0" lang="en-IE" sz="2000" spc="-1" strike="noStrike">
              <a:latin typeface="Arial"/>
            </a:endParaRPr>
          </a:p>
          <a:p>
            <a:pPr lvl="5" marL="2592000" indent="-216000">
              <a:spcBef>
                <a:spcPts val="283"/>
              </a:spcBef>
              <a:buClr>
                <a:srgbClr val="000000"/>
              </a:buClr>
              <a:buSzPct val="45000"/>
              <a:buFont typeface="Wingdings" charset="2"/>
              <a:buChar char=""/>
            </a:pPr>
            <a:r>
              <a:rPr b="0" lang="en-IE" sz="2000" spc="-1" strike="noStrike">
                <a:latin typeface="Arial"/>
              </a:rPr>
              <a:t>Sixth Outline Level</a:t>
            </a:r>
            <a:endParaRPr b="0" lang="en-IE" sz="2000" spc="-1" strike="noStrike">
              <a:latin typeface="Arial"/>
            </a:endParaRPr>
          </a:p>
          <a:p>
            <a:pPr lvl="6" marL="3024000" indent="-216000">
              <a:spcBef>
                <a:spcPts val="283"/>
              </a:spcBef>
              <a:buClr>
                <a:srgbClr val="000000"/>
              </a:buClr>
              <a:buSzPct val="45000"/>
              <a:buFont typeface="Wingdings" charset="2"/>
              <a:buChar char=""/>
            </a:pPr>
            <a:r>
              <a:rPr b="0" lang="en-IE" sz="2000" spc="-1" strike="noStrike">
                <a:latin typeface="Arial"/>
              </a:rPr>
              <a:t>Seventh Outline Level</a:t>
            </a:r>
            <a:endParaRPr b="0" lang="en-I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54640" cy="20556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802-15-21-0295-00</a:t>
            </a:r>
            <a:endParaRPr b="0" lang="en-IE" sz="1400" spc="-1" strike="noStrike">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8" name="CustomShape 3"/>
          <p:cNvSpPr/>
          <p:nvPr/>
        </p:nvSpPr>
        <p:spPr>
          <a:xfrm>
            <a:off x="685800" y="6475320"/>
            <a:ext cx="1730880" cy="297360"/>
          </a:xfrm>
          <a:prstGeom prst="rect">
            <a:avLst/>
          </a:prstGeom>
          <a:noFill/>
          <a:ln>
            <a:noFill/>
          </a:ln>
        </p:spPr>
        <p:style>
          <a:lnRef idx="0"/>
          <a:fillRef idx="0"/>
          <a:effectRef idx="0"/>
          <a:fontRef idx="minor"/>
        </p:style>
        <p:txBody>
          <a:bodyPr lIns="0" rIns="0" tIns="0" bIns="0">
            <a:noAutofit/>
          </a:bodyPr>
          <a:p>
            <a:pPr>
              <a:lnSpc>
                <a:spcPct val="100000"/>
              </a:lnSpc>
            </a:pPr>
            <a:r>
              <a:rPr b="0" lang="en-IE" sz="2000" spc="-1" strike="noStrike">
                <a:solidFill>
                  <a:srgbClr val="000000"/>
                </a:solidFill>
                <a:latin typeface="Times New Roman"/>
                <a:ea typeface="DejaVu Sans"/>
              </a:rPr>
              <a:t>Submission</a:t>
            </a:r>
            <a:endParaRPr b="0" lang="en-IE" sz="2000" spc="-1" strike="noStrike">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1" name="CustomShape 6"/>
          <p:cNvSpPr/>
          <p:nvPr/>
        </p:nvSpPr>
        <p:spPr>
          <a:xfrm>
            <a:off x="3749040" y="6475320"/>
            <a:ext cx="1730880" cy="297360"/>
          </a:xfrm>
          <a:prstGeom prst="rect">
            <a:avLst/>
          </a:prstGeom>
          <a:noFill/>
          <a:ln>
            <a:noFill/>
          </a:ln>
        </p:spPr>
        <p:style>
          <a:lnRef idx="0"/>
          <a:fillRef idx="0"/>
          <a:effectRef idx="0"/>
          <a:fontRef idx="minor"/>
        </p:style>
        <p:txBody>
          <a:bodyPr lIns="0" rIns="0" tIns="0" bIns="0">
            <a:noAutofit/>
          </a:bodyPr>
          <a:p>
            <a:pPr algn="ctr">
              <a:lnSpc>
                <a:spcPct val="100000"/>
              </a:lnSpc>
            </a:pPr>
            <a:r>
              <a:rPr b="0" lang="en-IE" sz="2000" spc="-1" strike="noStrike">
                <a:solidFill>
                  <a:srgbClr val="000000"/>
                </a:solidFill>
                <a:latin typeface="Times New Roman"/>
                <a:ea typeface="DejaVu Sans"/>
              </a:rPr>
              <a:t>Page </a:t>
            </a:r>
            <a:fld id="{1EA3FEB2-67B0-4531-8464-1E7F5A2AC928}"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IE" sz="2000" spc="-1" strike="noStrike">
              <a:latin typeface="Arial"/>
            </a:endParaRPr>
          </a:p>
        </p:txBody>
      </p:sp>
      <p:sp>
        <p:nvSpPr>
          <p:cNvPr id="52" name="CustomShape 7"/>
          <p:cNvSpPr/>
          <p:nvPr/>
        </p:nvSpPr>
        <p:spPr>
          <a:xfrm>
            <a:off x="7040160" y="6490080"/>
            <a:ext cx="1730880" cy="297360"/>
          </a:xfrm>
          <a:prstGeom prst="rect">
            <a:avLst/>
          </a:prstGeom>
          <a:noFill/>
          <a:ln>
            <a:noFill/>
          </a:ln>
        </p:spPr>
        <p:style>
          <a:lnRef idx="0"/>
          <a:fillRef idx="0"/>
          <a:effectRef idx="0"/>
          <a:fontRef idx="minor"/>
        </p:style>
        <p:txBody>
          <a:bodyPr lIns="0" rIns="0" tIns="0" bIns="0">
            <a:noAutofit/>
          </a:bodyPr>
          <a:p>
            <a:pPr algn="r">
              <a:lnSpc>
                <a:spcPct val="100000"/>
              </a:lnSpc>
            </a:pPr>
            <a:r>
              <a:rPr b="0" lang="en-IE" sz="2000" spc="-1" strike="noStrike">
                <a:solidFill>
                  <a:srgbClr val="000000"/>
                </a:solidFill>
                <a:latin typeface="Times New Roman"/>
                <a:ea typeface="DejaVu Sans"/>
              </a:rPr>
              <a:t>Tero Kivinen</a:t>
            </a:r>
            <a:endParaRPr b="0" lang="en-IE" sz="2000" spc="-1" strike="noStrike">
              <a:latin typeface="Arial"/>
            </a:endParaRPr>
          </a:p>
        </p:txBody>
      </p:sp>
      <p:sp>
        <p:nvSpPr>
          <p:cNvPr id="53" name="CustomShape 8"/>
          <p:cNvSpPr/>
          <p:nvPr/>
        </p:nvSpPr>
        <p:spPr>
          <a:xfrm>
            <a:off x="685800" y="365760"/>
            <a:ext cx="2566440" cy="205560"/>
          </a:xfrm>
          <a:prstGeom prst="rect">
            <a:avLst/>
          </a:prstGeom>
          <a:noFill/>
          <a:ln>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May 2021</a:t>
            </a:r>
            <a:endParaRPr b="0" lang="en-IE" sz="1400" spc="-1" strike="noStrike">
              <a:latin typeface="Arial"/>
            </a:endParaRPr>
          </a:p>
        </p:txBody>
      </p:sp>
      <p:sp>
        <p:nvSpPr>
          <p:cNvPr id="54"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IE" sz="4400" spc="-1" strike="noStrike">
                <a:latin typeface="Arial"/>
              </a:rPr>
              <a:t>Click to edit the title text format</a:t>
            </a:r>
            <a:endParaRPr b="0" lang="en-IE" sz="4400" spc="-1" strike="noStrike">
              <a:latin typeface="Arial"/>
            </a:endParaRPr>
          </a:p>
        </p:txBody>
      </p:sp>
      <p:sp>
        <p:nvSpPr>
          <p:cNvPr id="55"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IE" sz="3200" spc="-1" strike="noStrike">
                <a:latin typeface="Arial"/>
              </a:rPr>
              <a:t>Click to edit the outline text format</a:t>
            </a:r>
            <a:endParaRPr b="0" lang="en-IE" sz="3200" spc="-1" strike="noStrike">
              <a:latin typeface="Arial"/>
            </a:endParaRPr>
          </a:p>
          <a:p>
            <a:pPr lvl="1" marL="864000" indent="-324000">
              <a:spcBef>
                <a:spcPts val="1134"/>
              </a:spcBef>
              <a:buClr>
                <a:srgbClr val="000000"/>
              </a:buClr>
              <a:buSzPct val="75000"/>
              <a:buFont typeface="Symbol" charset="2"/>
              <a:buChar char=""/>
            </a:pPr>
            <a:r>
              <a:rPr b="0" lang="en-IE" sz="2800" spc="-1" strike="noStrike">
                <a:latin typeface="Arial"/>
              </a:rPr>
              <a:t>Second Outline Level</a:t>
            </a:r>
            <a:endParaRPr b="0" lang="en-IE" sz="2800" spc="-1" strike="noStrike">
              <a:latin typeface="Arial"/>
            </a:endParaRPr>
          </a:p>
          <a:p>
            <a:pPr lvl="2" marL="1296000" indent="-288000">
              <a:spcBef>
                <a:spcPts val="850"/>
              </a:spcBef>
              <a:buClr>
                <a:srgbClr val="000000"/>
              </a:buClr>
              <a:buSzPct val="45000"/>
              <a:buFont typeface="Wingdings" charset="2"/>
              <a:buChar char=""/>
            </a:pPr>
            <a:r>
              <a:rPr b="0" lang="en-IE" sz="2400" spc="-1" strike="noStrike">
                <a:latin typeface="Arial"/>
              </a:rPr>
              <a:t>Third Outline Level</a:t>
            </a:r>
            <a:endParaRPr b="0" lang="en-IE" sz="2400" spc="-1" strike="noStrike">
              <a:latin typeface="Arial"/>
            </a:endParaRPr>
          </a:p>
          <a:p>
            <a:pPr lvl="3" marL="1728000" indent="-216000">
              <a:spcBef>
                <a:spcPts val="567"/>
              </a:spcBef>
              <a:buClr>
                <a:srgbClr val="000000"/>
              </a:buClr>
              <a:buSzPct val="75000"/>
              <a:buFont typeface="Symbol" charset="2"/>
              <a:buChar char=""/>
            </a:pPr>
            <a:r>
              <a:rPr b="0" lang="en-IE" sz="2000" spc="-1" strike="noStrike">
                <a:latin typeface="Arial"/>
              </a:rPr>
              <a:t>Fourth Outline Level</a:t>
            </a:r>
            <a:endParaRPr b="0" lang="en-IE" sz="2000" spc="-1" strike="noStrike">
              <a:latin typeface="Arial"/>
            </a:endParaRPr>
          </a:p>
          <a:p>
            <a:pPr lvl="4" marL="2160000" indent="-216000">
              <a:spcBef>
                <a:spcPts val="283"/>
              </a:spcBef>
              <a:buClr>
                <a:srgbClr val="000000"/>
              </a:buClr>
              <a:buSzPct val="45000"/>
              <a:buFont typeface="Wingdings" charset="2"/>
              <a:buChar char=""/>
            </a:pPr>
            <a:r>
              <a:rPr b="0" lang="en-IE" sz="2000" spc="-1" strike="noStrike">
                <a:latin typeface="Arial"/>
              </a:rPr>
              <a:t>Fifth Outline Level</a:t>
            </a:r>
            <a:endParaRPr b="0" lang="en-IE" sz="2000" spc="-1" strike="noStrike">
              <a:latin typeface="Arial"/>
            </a:endParaRPr>
          </a:p>
          <a:p>
            <a:pPr lvl="5" marL="2592000" indent="-216000">
              <a:spcBef>
                <a:spcPts val="283"/>
              </a:spcBef>
              <a:buClr>
                <a:srgbClr val="000000"/>
              </a:buClr>
              <a:buSzPct val="45000"/>
              <a:buFont typeface="Wingdings" charset="2"/>
              <a:buChar char=""/>
            </a:pPr>
            <a:r>
              <a:rPr b="0" lang="en-IE" sz="2000" spc="-1" strike="noStrike">
                <a:latin typeface="Arial"/>
              </a:rPr>
              <a:t>Sixth Outline Level</a:t>
            </a:r>
            <a:endParaRPr b="0" lang="en-IE" sz="2000" spc="-1" strike="noStrike">
              <a:latin typeface="Arial"/>
            </a:endParaRPr>
          </a:p>
          <a:p>
            <a:pPr lvl="6" marL="3024000" indent="-216000">
              <a:spcBef>
                <a:spcPts val="283"/>
              </a:spcBef>
              <a:buClr>
                <a:srgbClr val="000000"/>
              </a:buClr>
              <a:buSzPct val="45000"/>
              <a:buFont typeface="Wingdings" charset="2"/>
              <a:buChar char=""/>
            </a:pPr>
            <a:r>
              <a:rPr b="0" lang="en-IE" sz="2000" spc="-1" strike="noStrike">
                <a:latin typeface="Arial"/>
              </a:rPr>
              <a:t>Seventh Outline Level</a:t>
            </a:r>
            <a:endParaRPr b="0" lang="en-I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152280" y="609480"/>
            <a:ext cx="8983800" cy="4618440"/>
          </a:xfrm>
          <a:prstGeom prst="rect">
            <a:avLst/>
          </a:prstGeom>
          <a:noFill/>
          <a:ln>
            <a:noFill/>
          </a:ln>
        </p:spPr>
        <p:style>
          <a:lnRef idx="0"/>
          <a:fillRef idx="0"/>
          <a:effectRef idx="0"/>
          <a:fontRef idx="minor"/>
        </p:style>
        <p:txBody>
          <a:bodyPr lIns="90000" rIns="90000" tIns="46800" bIns="46800">
            <a:noAutofit/>
          </a:bodyPr>
          <a:p>
            <a:pPr algn="ctr">
              <a:lnSpc>
                <a:spcPct val="100000"/>
              </a:lnSpc>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IE" sz="1800" spc="-1" strike="noStrike">
              <a:latin typeface="Arial"/>
            </a:endParaRPr>
          </a:p>
          <a:p>
            <a:pPr>
              <a:lnSpc>
                <a:spcPct val="100000"/>
              </a:lnSpc>
            </a:pPr>
            <a:endParaRPr b="0" lang="en-IE" sz="1800" spc="-1" strike="noStrike">
              <a:latin typeface="Arial"/>
            </a:endParaRPr>
          </a:p>
          <a:p>
            <a:pPr>
              <a:lnSpc>
                <a:spcPct val="100000"/>
              </a:lnSpc>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Proposal for PICS for 802.15.4y</a:t>
            </a:r>
            <a:r>
              <a:rPr b="0" lang="en-IE" sz="1600" spc="-1" strike="noStrike">
                <a:solidFill>
                  <a:srgbClr val="000000"/>
                </a:solidFill>
                <a:latin typeface="Times New Roman"/>
                <a:ea typeface="DejaVu Sans"/>
              </a:rPr>
              <a:t>	</a:t>
            </a:r>
            <a:endParaRPr b="0" lang="en-IE" sz="1600" spc="-1" strike="noStrike">
              <a:latin typeface="Arial"/>
            </a:endParaRPr>
          </a:p>
          <a:p>
            <a:pPr>
              <a:lnSpc>
                <a:spcPct val="100000"/>
              </a:lnSpc>
            </a:pPr>
            <a:r>
              <a:rPr b="1" lang="en-IE" sz="1600" spc="-1" strike="noStrike">
                <a:solidFill>
                  <a:srgbClr val="000000"/>
                </a:solidFill>
                <a:latin typeface="Times New Roman"/>
                <a:ea typeface="DejaVu Sans"/>
              </a:rPr>
              <a:t>Date Submitted: 17 May, 2021</a:t>
            </a:r>
            <a:r>
              <a:rPr b="0" lang="en-IE" sz="1600" spc="-1" strike="noStrike">
                <a:solidFill>
                  <a:srgbClr val="000000"/>
                </a:solidFill>
                <a:latin typeface="Times New Roman"/>
                <a:ea typeface="DejaVu Sans"/>
              </a:rPr>
              <a:t>	</a:t>
            </a:r>
            <a:endParaRPr b="0" lang="en-IE" sz="1600" spc="-1" strike="noStrike">
              <a:latin typeface="Arial"/>
            </a:endParaRPr>
          </a:p>
          <a:p>
            <a:pPr>
              <a:lnSpc>
                <a:spcPct val="100000"/>
              </a:lnSpc>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en-IE" sz="1600" spc="-1" strike="noStrike">
              <a:latin typeface="Arial"/>
            </a:endParaRPr>
          </a:p>
          <a:p>
            <a:pPr>
              <a:lnSpc>
                <a:spcPct val="100000"/>
              </a:lnSpc>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en-IE" sz="1600" spc="-1" strike="noStrike">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802.15.4y</a:t>
            </a:r>
            <a:endParaRPr b="0" lang="en-IE" sz="1600" spc="-1" strike="noStrike">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en-IE" sz="1600" spc="-1" strike="noStrike">
              <a:latin typeface="Arial"/>
            </a:endParaRPr>
          </a:p>
          <a:p>
            <a:pPr>
              <a:lnSpc>
                <a:spcPct val="100000"/>
              </a:lnSpc>
              <a:spcBef>
                <a:spcPts val="598"/>
              </a:spcBef>
              <a:spcAft>
                <a:spcPts val="598"/>
              </a:spcAft>
            </a:pPr>
            <a:r>
              <a:rPr b="0" lang="en-IE" sz="1600" spc="-1" strike="noStrike">
                <a:solidFill>
                  <a:srgbClr val="000000"/>
                </a:solidFill>
                <a:latin typeface="Times New Roman"/>
                <a:ea typeface="DejaVu Sans"/>
              </a:rPr>
              <a:t>Proposal for PICS for the 802.15.4y. </a:t>
            </a:r>
            <a:endParaRPr b="0" lang="en-IE" sz="1600" spc="-1" strike="noStrike">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en-IE" sz="1600" spc="-1" strike="noStrike">
              <a:latin typeface="Arial"/>
            </a:endParaRPr>
          </a:p>
          <a:p>
            <a:pPr>
              <a:lnSpc>
                <a:spcPct val="100000"/>
              </a:lnSpc>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IE" sz="1600" spc="-1" strike="noStrike">
              <a:latin typeface="Arial"/>
            </a:endParaRPr>
          </a:p>
          <a:p>
            <a:pPr>
              <a:lnSpc>
                <a:spcPct val="100000"/>
              </a:lnSpc>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en-IE" sz="1600" spc="-1" strike="noStrike">
              <a:latin typeface="Arial"/>
            </a:endParaRPr>
          </a:p>
        </p:txBody>
      </p:sp>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CustomShape 1"/>
          <p:cNvSpPr/>
          <p:nvPr/>
        </p:nvSpPr>
        <p:spPr>
          <a:xfrm>
            <a:off x="685800" y="685440"/>
            <a:ext cx="7764480" cy="1059120"/>
          </a:xfrm>
          <a:prstGeom prst="rect">
            <a:avLst/>
          </a:prstGeom>
          <a:noFill/>
          <a:ln>
            <a:noFill/>
          </a:ln>
        </p:spPr>
        <p:style>
          <a:lnRef idx="0"/>
          <a:fillRef idx="0"/>
          <a:effectRef idx="0"/>
          <a:fontRef idx="minor"/>
        </p:style>
      </p:sp>
      <p:sp>
        <p:nvSpPr>
          <p:cNvPr id="94" name="CustomShape 2"/>
          <p:cNvSpPr/>
          <p:nvPr/>
        </p:nvSpPr>
        <p:spPr>
          <a:xfrm>
            <a:off x="457200" y="590760"/>
            <a:ext cx="822312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Current security PICS</a:t>
            </a:r>
            <a:endParaRPr b="0" lang="en-IE" sz="4400" spc="-1" strike="noStrike">
              <a:latin typeface="Arial"/>
            </a:endParaRPr>
          </a:p>
        </p:txBody>
      </p:sp>
      <p:sp>
        <p:nvSpPr>
          <p:cNvPr id="95" name="CustomShape 3"/>
          <p:cNvSpPr/>
          <p:nvPr/>
        </p:nvSpPr>
        <p:spPr>
          <a:xfrm>
            <a:off x="457200" y="1604520"/>
            <a:ext cx="8223120" cy="3971160"/>
          </a:xfrm>
          <a:prstGeom prst="rect">
            <a:avLst/>
          </a:prstGeom>
          <a:noFill/>
          <a:ln>
            <a:noFill/>
          </a:ln>
        </p:spPr>
        <p:style>
          <a:lnRef idx="0"/>
          <a:fillRef idx="0"/>
          <a:effectRef idx="0"/>
          <a:fontRef idx="minor"/>
        </p:style>
      </p:sp>
      <p:graphicFrame>
        <p:nvGraphicFramePr>
          <p:cNvPr id="96" name="Table 4"/>
          <p:cNvGraphicFramePr/>
          <p:nvPr/>
        </p:nvGraphicFramePr>
        <p:xfrm>
          <a:off x="864000" y="1728000"/>
          <a:ext cx="7632000" cy="3494520"/>
        </p:xfrm>
        <a:graphic>
          <a:graphicData uri="http://schemas.openxmlformats.org/drawingml/2006/table">
            <a:tbl>
              <a:tblPr/>
              <a:tblGrid>
                <a:gridCol w="1410840"/>
                <a:gridCol w="2403000"/>
                <a:gridCol w="1906920"/>
                <a:gridCol w="1911240"/>
              </a:tblGrid>
              <a:tr h="698400">
                <a:tc>
                  <a:txBody>
                    <a:bodyPr lIns="90000" rIns="90000" tIns="46800" bIns="46800">
                      <a:noAutofit/>
                    </a:bodyPr>
                    <a:p>
                      <a:r>
                        <a:rPr b="0" lang="en-IE" sz="1800" spc="-1" strike="noStrike">
                          <a:latin typeface="Arial"/>
                        </a:rPr>
                        <a:t>MLF9</a:t>
                      </a:r>
                      <a:endParaRPr b="0" lang="en-IE"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tIns="46800" bIns="46800">
                      <a:noAutofit/>
                    </a:bodyPr>
                    <a:p>
                      <a:r>
                        <a:rPr b="0" lang="en-IE" sz="1800" spc="-1" strike="noStrike">
                          <a:latin typeface="Arial"/>
                        </a:rPr>
                        <a:t>Security</a:t>
                      </a:r>
                      <a:endParaRPr b="0" lang="en-IE"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698400">
                <a:tc>
                  <a:txBody>
                    <a:bodyPr lIns="90000" rIns="90000" tIns="46800" bIns="46800">
                      <a:noAutofit/>
                    </a:bodyPr>
                    <a:p>
                      <a:r>
                        <a:rPr b="0" lang="en-IE" sz="1800" spc="-1" strike="noStrike">
                          <a:latin typeface="Arial"/>
                        </a:rPr>
                        <a:t>MLF9.1</a:t>
                      </a:r>
                      <a:endParaRPr b="0" lang="en-IE"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oAutofit/>
                    </a:bodyPr>
                    <a:p>
                      <a:r>
                        <a:rPr b="0" lang="en-IE" sz="1800" spc="-1" strike="noStrike">
                          <a:latin typeface="Arial"/>
                        </a:rPr>
                        <a:t>Unsecured mode</a:t>
                      </a:r>
                      <a:endParaRPr b="0" lang="en-IE"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oAutofit/>
                    </a:bodyPr>
                    <a:p>
                      <a:r>
                        <a:rPr b="0" lang="en-IE" sz="1800" spc="-1" strike="noStrike">
                          <a:latin typeface="Arial"/>
                        </a:rPr>
                        <a:t>Clause 9</a:t>
                      </a:r>
                      <a:endParaRPr b="0" lang="en-IE"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oAutofit/>
                    </a:bodyPr>
                    <a:p>
                      <a:r>
                        <a:rPr b="0" lang="en-IE" sz="1800" spc="-1" strike="noStrike">
                          <a:latin typeface="Arial"/>
                        </a:rPr>
                        <a:t>M</a:t>
                      </a:r>
                      <a:endParaRPr b="0" lang="en-IE"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698400">
                <a:tc>
                  <a:txBody>
                    <a:bodyPr lIns="90000" rIns="90000" tIns="46800" bIns="46800">
                      <a:noAutofit/>
                    </a:bodyPr>
                    <a:p>
                      <a:r>
                        <a:rPr b="0" lang="en-IE" sz="1800" spc="-1" strike="noStrike">
                          <a:latin typeface="Arial"/>
                        </a:rPr>
                        <a:t>MLF9.2</a:t>
                      </a:r>
                      <a:endParaRPr b="0" lang="en-IE"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oAutofit/>
                    </a:bodyPr>
                    <a:p>
                      <a:r>
                        <a:rPr b="0" lang="en-IE" sz="1800" spc="-1" strike="noStrike">
                          <a:latin typeface="Arial"/>
                        </a:rPr>
                        <a:t>Secured mode</a:t>
                      </a:r>
                      <a:endParaRPr b="0" lang="en-IE"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oAutofit/>
                    </a:bodyPr>
                    <a:p>
                      <a:r>
                        <a:rPr b="0" lang="en-IE" sz="1800" spc="-1" strike="noStrike">
                          <a:latin typeface="Arial"/>
                        </a:rPr>
                        <a:t>Clause 9</a:t>
                      </a:r>
                      <a:endParaRPr b="0" lang="en-IE"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oAutofit/>
                    </a:bodyPr>
                    <a:p>
                      <a:r>
                        <a:rPr b="0" lang="en-IE" sz="1800" spc="-1" strike="noStrike">
                          <a:latin typeface="Arial"/>
                        </a:rPr>
                        <a:t>O</a:t>
                      </a:r>
                      <a:endParaRPr b="0" lang="en-IE"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698400">
                <a:tc>
                  <a:txBody>
                    <a:bodyPr lIns="90000" rIns="90000" tIns="46800" bIns="46800">
                      <a:noAutofit/>
                    </a:bodyPr>
                    <a:p>
                      <a:r>
                        <a:rPr b="0" lang="en-IE" sz="1800" spc="-1" strike="noStrike">
                          <a:latin typeface="Arial"/>
                        </a:rPr>
                        <a:t>MLF9.2.1</a:t>
                      </a:r>
                      <a:endParaRPr b="0" lang="en-IE"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oAutofit/>
                    </a:bodyPr>
                    <a:p>
                      <a:r>
                        <a:rPr b="0" lang="en-IE" sz="1800" spc="-1" strike="noStrike">
                          <a:latin typeface="Arial"/>
                        </a:rPr>
                        <a:t>Data encryption</a:t>
                      </a:r>
                      <a:endParaRPr b="0" lang="en-IE"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oAutofit/>
                    </a:bodyPr>
                    <a:p>
                      <a:r>
                        <a:rPr b="0" lang="en-IE" sz="1800" spc="-1" strike="noStrike">
                          <a:latin typeface="Arial"/>
                        </a:rPr>
                        <a:t>Clause 9</a:t>
                      </a:r>
                      <a:endParaRPr b="0" lang="en-IE"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oAutofit/>
                    </a:bodyPr>
                    <a:p>
                      <a:r>
                        <a:rPr b="0" lang="en-IE" sz="1800" spc="-1" strike="noStrike">
                          <a:latin typeface="Arial"/>
                        </a:rPr>
                        <a:t>MLF9.2: O</a:t>
                      </a:r>
                      <a:endParaRPr b="0" lang="en-IE"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700920">
                <a:tc>
                  <a:txBody>
                    <a:bodyPr lIns="90000" rIns="90000" tIns="46800" bIns="46800">
                      <a:noAutofit/>
                    </a:bodyPr>
                    <a:p>
                      <a:r>
                        <a:rPr b="0" lang="en-IE" sz="1800" spc="-1" strike="noStrike">
                          <a:latin typeface="Arial"/>
                        </a:rPr>
                        <a:t>MLF9.2.2</a:t>
                      </a:r>
                      <a:endParaRPr b="0" lang="en-IE"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oAutofit/>
                    </a:bodyPr>
                    <a:p>
                      <a:r>
                        <a:rPr b="0" lang="en-IE" sz="1800" spc="-1" strike="noStrike">
                          <a:latin typeface="Arial"/>
                        </a:rPr>
                        <a:t>Frame integrity</a:t>
                      </a:r>
                      <a:endParaRPr b="0" lang="en-IE"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oAutofit/>
                    </a:bodyPr>
                    <a:p>
                      <a:r>
                        <a:rPr b="0" lang="en-IE" sz="1800" spc="-1" strike="noStrike">
                          <a:latin typeface="Arial"/>
                        </a:rPr>
                        <a:t>Clause 9</a:t>
                      </a:r>
                      <a:endParaRPr b="0" lang="en-IE"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oAutofit/>
                    </a:bodyPr>
                    <a:p>
                      <a:r>
                        <a:rPr b="0" lang="en-IE" sz="1800" spc="-1" strike="noStrike">
                          <a:latin typeface="Arial"/>
                        </a:rPr>
                        <a:t>MLF9.2: M</a:t>
                      </a:r>
                      <a:endParaRPr b="0" lang="en-IE"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bl>
          </a:graphicData>
        </a:graphic>
      </p:graphicFrame>
    </p:spTree>
  </p:cSld>
  <mc:AlternateContent>
    <mc:Choice Requires="p14">
      <p:transition spd="slow" p14:dur="2000"/>
    </mc:Choice>
    <mc:Fallback>
      <p:transition spd="slow"/>
    </mc:Fallback>
  </mc:AlternateContent>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7" name="CustomShape 1"/>
          <p:cNvSpPr/>
          <p:nvPr/>
        </p:nvSpPr>
        <p:spPr>
          <a:xfrm>
            <a:off x="685800" y="685440"/>
            <a:ext cx="7764480" cy="1059120"/>
          </a:xfrm>
          <a:prstGeom prst="rect">
            <a:avLst/>
          </a:prstGeom>
          <a:noFill/>
          <a:ln>
            <a:noFill/>
          </a:ln>
        </p:spPr>
        <p:style>
          <a:lnRef idx="0"/>
          <a:fillRef idx="0"/>
          <a:effectRef idx="0"/>
          <a:fontRef idx="minor"/>
        </p:style>
      </p:sp>
      <p:sp>
        <p:nvSpPr>
          <p:cNvPr id="98" name="CustomShape 2"/>
          <p:cNvSpPr/>
          <p:nvPr/>
        </p:nvSpPr>
        <p:spPr>
          <a:xfrm>
            <a:off x="457200" y="590760"/>
            <a:ext cx="822312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New additions from 802.15.4y</a:t>
            </a:r>
            <a:endParaRPr b="0" lang="en-IE" sz="4400" spc="-1" strike="noStrike">
              <a:latin typeface="Arial"/>
            </a:endParaRPr>
          </a:p>
        </p:txBody>
      </p:sp>
      <p:sp>
        <p:nvSpPr>
          <p:cNvPr id="99" name="CustomShape 3"/>
          <p:cNvSpPr/>
          <p:nvPr/>
        </p:nvSpPr>
        <p:spPr>
          <a:xfrm>
            <a:off x="457200" y="1604520"/>
            <a:ext cx="8223120" cy="3971160"/>
          </a:xfrm>
          <a:prstGeom prst="rect">
            <a:avLst/>
          </a:prstGeom>
          <a:noFill/>
          <a:ln>
            <a:noFill/>
          </a:ln>
        </p:spPr>
        <p:style>
          <a:lnRef idx="0"/>
          <a:fillRef idx="0"/>
          <a:effectRef idx="0"/>
          <a:fontRef idx="minor"/>
        </p:style>
      </p:sp>
      <p:graphicFrame>
        <p:nvGraphicFramePr>
          <p:cNvPr id="100" name="Table 4"/>
          <p:cNvGraphicFramePr/>
          <p:nvPr/>
        </p:nvGraphicFramePr>
        <p:xfrm>
          <a:off x="864000" y="1728000"/>
          <a:ext cx="7632000" cy="3494520"/>
        </p:xfrm>
        <a:graphic>
          <a:graphicData uri="http://schemas.openxmlformats.org/drawingml/2006/table">
            <a:tbl>
              <a:tblPr/>
              <a:tblGrid>
                <a:gridCol w="1410840"/>
                <a:gridCol w="2403000"/>
                <a:gridCol w="1906920"/>
                <a:gridCol w="1911240"/>
              </a:tblGrid>
              <a:tr h="698400">
                <a:tc>
                  <a:txBody>
                    <a:bodyPr lIns="90000" rIns="90000" tIns="46800" bIns="46800">
                      <a:noAutofit/>
                    </a:bodyPr>
                    <a:p>
                      <a:r>
                        <a:rPr b="0" lang="en-IE" sz="1800" spc="-1" strike="noStrike">
                          <a:latin typeface="Arial"/>
                        </a:rPr>
                        <a:t>MLF9.3</a:t>
                      </a:r>
                      <a:endParaRPr b="0" lang="en-IE"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tIns="46800" bIns="46800">
                      <a:noAutofit/>
                    </a:bodyPr>
                    <a:p>
                      <a:r>
                        <a:rPr b="0" lang="en-IE" sz="1800" spc="-1" strike="noStrike">
                          <a:latin typeface="Arial"/>
                        </a:rPr>
                        <a:t>AEAD algorithm agility</a:t>
                      </a:r>
                      <a:endParaRPr b="0" lang="en-IE"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tIns="46800" bIns="46800">
                      <a:noAutofit/>
                    </a:bodyPr>
                    <a:p>
                      <a:r>
                        <a:rPr b="0" lang="en-IE" sz="1800" spc="-1" strike="noStrike">
                          <a:latin typeface="Arial"/>
                        </a:rPr>
                        <a:t>Clause 9</a:t>
                      </a:r>
                      <a:endParaRPr b="0" lang="en-IE"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tIns="46800" bIns="46800">
                      <a:noAutofit/>
                    </a:bodyPr>
                    <a:p>
                      <a:r>
                        <a:rPr b="0" lang="en-IE" sz="1800" spc="-1" strike="noStrike">
                          <a:latin typeface="Arial"/>
                        </a:rPr>
                        <a:t>MLF9.2: O</a:t>
                      </a:r>
                      <a:endParaRPr b="0" lang="en-IE"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698400">
                <a:tc>
                  <a:txBody>
                    <a:bodyPr lIns="90000" rIns="90000" tIns="46800" bIns="46800">
                      <a:noAutofit/>
                    </a:bodyPr>
                    <a:p>
                      <a:r>
                        <a:rPr b="0" lang="en-IE" sz="1800" spc="-1" strike="noStrike">
                          <a:latin typeface="Arial"/>
                        </a:rPr>
                        <a:t>MLF9.3.1</a:t>
                      </a:r>
                      <a:endParaRPr b="0" lang="en-IE"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oAutofit/>
                    </a:bodyPr>
                    <a:p>
                      <a:r>
                        <a:rPr b="0" lang="en-IE" sz="1800" spc="-1" strike="noStrike">
                          <a:latin typeface="Arial"/>
                        </a:rPr>
                        <a:t>AES-128-CCM*</a:t>
                      </a:r>
                      <a:endParaRPr b="0" lang="en-IE"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oAutofit/>
                    </a:bodyPr>
                    <a:p>
                      <a:r>
                        <a:rPr b="0" lang="en-IE" sz="1800" spc="-1" strike="noStrike">
                          <a:latin typeface="Arial"/>
                        </a:rPr>
                        <a:t>Table 9-8a</a:t>
                      </a:r>
                      <a:endParaRPr b="0" lang="en-IE"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oAutofit/>
                    </a:bodyPr>
                    <a:p>
                      <a:r>
                        <a:rPr b="0" lang="en-IE" sz="1800" spc="-1" strike="noStrike">
                          <a:latin typeface="Arial"/>
                        </a:rPr>
                        <a:t>MLF9.2: M</a:t>
                      </a:r>
                      <a:endParaRPr b="0" lang="en-IE"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698400">
                <a:tc>
                  <a:txBody>
                    <a:bodyPr lIns="90000" rIns="90000" tIns="46800" bIns="46800">
                      <a:noAutofit/>
                    </a:bodyPr>
                    <a:p>
                      <a:r>
                        <a:rPr b="0" lang="en-IE" sz="1800" spc="-1" strike="noStrike">
                          <a:latin typeface="Arial"/>
                        </a:rPr>
                        <a:t>MLF9.3.1</a:t>
                      </a:r>
                      <a:endParaRPr b="0" lang="en-IE"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oAutofit/>
                    </a:bodyPr>
                    <a:p>
                      <a:r>
                        <a:rPr b="0" lang="en-IE" sz="1800" spc="-1" strike="noStrike">
                          <a:latin typeface="Arial"/>
                        </a:rPr>
                        <a:t>AES-128-CCM</a:t>
                      </a:r>
                      <a:endParaRPr b="0" lang="en-IE"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oAutofit/>
                    </a:bodyPr>
                    <a:p>
                      <a:r>
                        <a:rPr b="0" lang="en-IE" sz="1800" spc="-1" strike="noStrike">
                          <a:latin typeface="Arial"/>
                        </a:rPr>
                        <a:t>Table 9-8a</a:t>
                      </a:r>
                      <a:endParaRPr b="0" lang="en-IE"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oAutofit/>
                    </a:bodyPr>
                    <a:p>
                      <a:r>
                        <a:rPr b="0" lang="en-IE" sz="1800" spc="-1" strike="noStrike">
                          <a:latin typeface="Arial"/>
                        </a:rPr>
                        <a:t>MLF9.2: O</a:t>
                      </a:r>
                      <a:endParaRPr b="0" lang="en-IE"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698400">
                <a:tc>
                  <a:txBody>
                    <a:bodyPr lIns="90000" rIns="90000" tIns="46800" bIns="46800">
                      <a:noAutofit/>
                    </a:bodyPr>
                    <a:p>
                      <a:r>
                        <a:rPr b="0" lang="en-IE" sz="1800" spc="-1" strike="noStrike">
                          <a:latin typeface="Arial"/>
                        </a:rPr>
                        <a:t>MLF9.3.1</a:t>
                      </a:r>
                      <a:endParaRPr b="0" lang="en-IE"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oAutofit/>
                    </a:bodyPr>
                    <a:p>
                      <a:r>
                        <a:rPr b="0" lang="en-IE" sz="1800" spc="-1" strike="noStrike">
                          <a:latin typeface="Arial"/>
                        </a:rPr>
                        <a:t>AES-256-CCM</a:t>
                      </a:r>
                      <a:endParaRPr b="0" lang="en-IE"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oAutofit/>
                    </a:bodyPr>
                    <a:p>
                      <a:r>
                        <a:rPr b="0" lang="en-IE" sz="1800" spc="-1" strike="noStrike">
                          <a:latin typeface="Arial"/>
                        </a:rPr>
                        <a:t>Table 9-8a</a:t>
                      </a:r>
                      <a:endParaRPr b="0" lang="en-IE"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oAutofit/>
                    </a:bodyPr>
                    <a:p>
                      <a:r>
                        <a:rPr b="0" lang="en-IE" sz="1800" spc="-1" strike="noStrike">
                          <a:latin typeface="Arial"/>
                        </a:rPr>
                        <a:t>MLF9.2: O</a:t>
                      </a:r>
                      <a:endParaRPr b="0" lang="en-IE"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491</TotalTime>
  <Application>LibreOffice/6.1.5.2$Linux_X86_64 LibreOffice_project/10$Build-2</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
  <dcterms:modified xsi:type="dcterms:W3CDTF">2021-05-17T23:08:18Z</dcterms:modified>
  <cp:revision>83</cp:revision>
  <dc:subject>IEEE 802.15.9ma</dc:subject>
  <dc:title>Agenda for November</dc:title>
</cp:coreProperties>
</file>