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802-15-21-0254-00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0BF3485-E49E-4481-BC41-37A3F53E226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802-15-21-0295-00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1EA3FEB2-67B0-4531-8464-1E7F5A2AC92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3800" cy="46184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Proposal for PICS for 802.15.4y</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17 May,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802.15.4y</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Proposal for PICS for the 802.15.4y.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4480" cy="1059120"/>
          </a:xfrm>
          <a:prstGeom prst="rect">
            <a:avLst/>
          </a:prstGeom>
          <a:noFill/>
          <a:ln>
            <a:noFill/>
          </a:ln>
        </p:spPr>
        <p:style>
          <a:lnRef idx="0"/>
          <a:fillRef idx="0"/>
          <a:effectRef idx="0"/>
          <a:fontRef idx="minor"/>
        </p:style>
      </p:sp>
      <p:sp>
        <p:nvSpPr>
          <p:cNvPr id="94" name="CustomShape 2"/>
          <p:cNvSpPr/>
          <p:nvPr/>
        </p:nvSpPr>
        <p:spPr>
          <a:xfrm>
            <a:off x="457200" y="59076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Current security PICS</a:t>
            </a:r>
            <a:endParaRPr b="0" lang="en-IE" sz="4400" spc="-1" strike="noStrike">
              <a:latin typeface="Arial"/>
            </a:endParaRPr>
          </a:p>
        </p:txBody>
      </p:sp>
      <p:sp>
        <p:nvSpPr>
          <p:cNvPr id="95" name="CustomShape 3"/>
          <p:cNvSpPr/>
          <p:nvPr/>
        </p:nvSpPr>
        <p:spPr>
          <a:xfrm>
            <a:off x="457200" y="1604520"/>
            <a:ext cx="8223120" cy="3971160"/>
          </a:xfrm>
          <a:prstGeom prst="rect">
            <a:avLst/>
          </a:prstGeom>
          <a:noFill/>
          <a:ln>
            <a:noFill/>
          </a:ln>
        </p:spPr>
        <p:style>
          <a:lnRef idx="0"/>
          <a:fillRef idx="0"/>
          <a:effectRef idx="0"/>
          <a:fontRef idx="minor"/>
        </p:style>
      </p:sp>
      <p:graphicFrame>
        <p:nvGraphicFramePr>
          <p:cNvPr id="96" name="Table 4"/>
          <p:cNvGraphicFramePr/>
          <p:nvPr/>
        </p:nvGraphicFramePr>
        <p:xfrm>
          <a:off x="864000" y="1728000"/>
          <a:ext cx="7632000" cy="3494520"/>
        </p:xfrm>
        <a:graphic>
          <a:graphicData uri="http://schemas.openxmlformats.org/drawingml/2006/table">
            <a:tbl>
              <a:tblPr/>
              <a:tblGrid>
                <a:gridCol w="1410840"/>
                <a:gridCol w="2403000"/>
                <a:gridCol w="1906920"/>
                <a:gridCol w="1911240"/>
              </a:tblGrid>
              <a:tr h="698400">
                <a:tc>
                  <a:txBody>
                    <a:bodyPr lIns="90000" rIns="90000" tIns="46800" bIns="46800">
                      <a:noAutofit/>
                    </a:bodyPr>
                    <a:p>
                      <a:r>
                        <a:rPr b="0" lang="en-IE" sz="1800" spc="-1" strike="noStrike">
                          <a:latin typeface="Arial"/>
                        </a:rPr>
                        <a:t>MLF9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r>
                        <a:rPr b="0" lang="en-IE" sz="1800" spc="-1" strike="noStrike">
                          <a:latin typeface="Arial"/>
                        </a:rPr>
                        <a:t>Security</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tIns="46800" bIns="46800">
                      <a:noAutofit/>
                    </a:bodyPr>
                    <a:p>
                      <a:r>
                        <a:rPr b="0" lang="en-IE" sz="1800" spc="-1" strike="noStrike">
                          <a:latin typeface="Arial"/>
                        </a:rPr>
                        <a:t>MLF9.1</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Unsecured mode</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Clause 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tIns="46800" bIns="46800">
                      <a:noAutofit/>
                    </a:bodyPr>
                    <a:p>
                      <a:r>
                        <a:rPr b="0" lang="en-IE" sz="1800" spc="-1" strike="noStrike">
                          <a:latin typeface="Arial"/>
                        </a:rPr>
                        <a:t>MLF9.2</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Secured mode</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Clause 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O</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tIns="46800" bIns="46800">
                      <a:noAutofit/>
                    </a:bodyPr>
                    <a:p>
                      <a:r>
                        <a:rPr b="0" lang="en-IE" sz="1800" spc="-1" strike="noStrike">
                          <a:latin typeface="Arial"/>
                        </a:rPr>
                        <a:t>MLF9.2.1</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Data encryption</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Clause 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MLF9.2: O</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00920">
                <a:tc>
                  <a:txBody>
                    <a:bodyPr lIns="90000" rIns="90000" tIns="46800" bIns="46800">
                      <a:noAutofit/>
                    </a:bodyPr>
                    <a:p>
                      <a:r>
                        <a:rPr b="0" lang="en-IE" sz="1800" spc="-1" strike="noStrike">
                          <a:latin typeface="Arial"/>
                        </a:rPr>
                        <a:t>MLF9.2.2</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Frame integrity</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Clause 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MLF9.2: 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685800" y="685440"/>
            <a:ext cx="7764480" cy="1059120"/>
          </a:xfrm>
          <a:prstGeom prst="rect">
            <a:avLst/>
          </a:prstGeom>
          <a:noFill/>
          <a:ln>
            <a:noFill/>
          </a:ln>
        </p:spPr>
        <p:style>
          <a:lnRef idx="0"/>
          <a:fillRef idx="0"/>
          <a:effectRef idx="0"/>
          <a:fontRef idx="minor"/>
        </p:style>
      </p:sp>
      <p:sp>
        <p:nvSpPr>
          <p:cNvPr id="98" name="CustomShape 2"/>
          <p:cNvSpPr/>
          <p:nvPr/>
        </p:nvSpPr>
        <p:spPr>
          <a:xfrm>
            <a:off x="457200" y="59076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New additions from 802.15.4y</a:t>
            </a:r>
            <a:endParaRPr b="0" lang="en-IE" sz="4400" spc="-1" strike="noStrike">
              <a:latin typeface="Arial"/>
            </a:endParaRPr>
          </a:p>
        </p:txBody>
      </p:sp>
      <p:sp>
        <p:nvSpPr>
          <p:cNvPr id="99" name="CustomShape 3"/>
          <p:cNvSpPr/>
          <p:nvPr/>
        </p:nvSpPr>
        <p:spPr>
          <a:xfrm>
            <a:off x="457200" y="1604520"/>
            <a:ext cx="8223120" cy="3971160"/>
          </a:xfrm>
          <a:prstGeom prst="rect">
            <a:avLst/>
          </a:prstGeom>
          <a:noFill/>
          <a:ln>
            <a:noFill/>
          </a:ln>
        </p:spPr>
        <p:style>
          <a:lnRef idx="0"/>
          <a:fillRef idx="0"/>
          <a:effectRef idx="0"/>
          <a:fontRef idx="minor"/>
        </p:style>
      </p:sp>
      <p:graphicFrame>
        <p:nvGraphicFramePr>
          <p:cNvPr id="100" name="Table 4"/>
          <p:cNvGraphicFramePr/>
          <p:nvPr/>
        </p:nvGraphicFramePr>
        <p:xfrm>
          <a:off x="864000" y="1728000"/>
          <a:ext cx="7632000" cy="3494520"/>
        </p:xfrm>
        <a:graphic>
          <a:graphicData uri="http://schemas.openxmlformats.org/drawingml/2006/table">
            <a:tbl>
              <a:tblPr/>
              <a:tblGrid>
                <a:gridCol w="1410840"/>
                <a:gridCol w="2403000"/>
                <a:gridCol w="1906920"/>
                <a:gridCol w="1911240"/>
              </a:tblGrid>
              <a:tr h="698400">
                <a:tc>
                  <a:txBody>
                    <a:bodyPr lIns="90000" rIns="90000" tIns="46800" bIns="46800">
                      <a:noAutofit/>
                    </a:bodyPr>
                    <a:p>
                      <a:r>
                        <a:rPr b="0" lang="en-IE" sz="1800" spc="-1" strike="noStrike">
                          <a:latin typeface="Arial"/>
                        </a:rPr>
                        <a:t>MLF9.3</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r>
                        <a:rPr b="0" lang="en-IE" sz="1800" spc="-1" strike="noStrike">
                          <a:latin typeface="Arial"/>
                        </a:rPr>
                        <a:t>AEAD algorithm agility</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r>
                        <a:rPr b="0" lang="en-IE" sz="1800" spc="-1" strike="noStrike">
                          <a:latin typeface="Arial"/>
                        </a:rPr>
                        <a:t>Clause 9</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r>
                        <a:rPr b="0" lang="en-IE" sz="1800" spc="-1" strike="noStrike">
                          <a:latin typeface="Arial"/>
                        </a:rPr>
                        <a:t>MLF9.2: O</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tIns="46800" bIns="46800">
                      <a:noAutofit/>
                    </a:bodyPr>
                    <a:p>
                      <a:r>
                        <a:rPr b="0" lang="en-IE" sz="1800" spc="-1" strike="noStrike">
                          <a:latin typeface="Arial"/>
                        </a:rPr>
                        <a:t>MLF9.3.1</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AES-128-CCM*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Table 9-8a</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MLF9.2: 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tIns="46800" bIns="46800">
                      <a:noAutofit/>
                    </a:bodyPr>
                    <a:p>
                      <a:r>
                        <a:rPr b="0" lang="en-IE" sz="1800" spc="-1" strike="noStrike">
                          <a:latin typeface="Arial"/>
                        </a:rPr>
                        <a:t>MLF9.3.1</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AES-128-CCM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Table 9-8a</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r>
                        <a:rPr b="0" lang="en-IE" sz="1800" spc="-1" strike="noStrike">
                          <a:latin typeface="Arial"/>
                        </a:rPr>
                        <a:t>MLF9.2: O</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tIns="46800" bIns="46800">
                      <a:noAutofit/>
                    </a:bodyPr>
                    <a:p>
                      <a:r>
                        <a:rPr b="0" lang="en-IE" sz="1800" spc="-1" strike="noStrike">
                          <a:latin typeface="Arial"/>
                        </a:rPr>
                        <a:t>MLF9.3.1</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AES-256-CCM</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Table 9-8a</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r>
                        <a:rPr b="0" lang="en-IE" sz="1800" spc="-1" strike="noStrike">
                          <a:latin typeface="Arial"/>
                        </a:rPr>
                        <a:t>MLF9.2: O</a:t>
                      </a:r>
                      <a:endParaRPr b="0" lang="en-IE"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491</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2021-05-17T23:08:18Z</dcterms:modified>
  <cp:revision>83</cp:revision>
  <dc:subject>IEEE 802.15.9ma</dc:subject>
  <dc:title>Agenda for November</dc:title>
</cp:coreProperties>
</file>