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2"/>
  </p:notesMasterIdLst>
  <p:handoutMasterIdLst>
    <p:handoutMasterId r:id="rId13"/>
  </p:handoutMasterIdLst>
  <p:sldIdLst>
    <p:sldId id="287" r:id="rId4"/>
    <p:sldId id="368" r:id="rId5"/>
    <p:sldId id="370" r:id="rId6"/>
    <p:sldId id="371" r:id="rId7"/>
    <p:sldId id="372" r:id="rId8"/>
    <p:sldId id="373" r:id="rId9"/>
    <p:sldId id="369" r:id="rId10"/>
    <p:sldId id="359"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68"/>
            <p14:sldId id="370"/>
            <p14:sldId id="371"/>
            <p14:sldId id="372"/>
            <p14:sldId id="373"/>
            <p14:sldId id="369"/>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39" autoAdjust="0"/>
    <p:restoredTop sz="95226" autoAdjust="0"/>
  </p:normalViewPr>
  <p:slideViewPr>
    <p:cSldViewPr>
      <p:cViewPr varScale="1">
        <p:scale>
          <a:sx n="84" d="100"/>
          <a:sy n="84" d="100"/>
        </p:scale>
        <p:origin x="1002" y="96"/>
      </p:cViewPr>
      <p:guideLst>
        <p:guide orient="horz" pos="2160"/>
        <p:guide pos="2880"/>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3468"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383858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70519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2239071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1975778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3522130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87905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383523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&lt;15-21-0294-00-04ab&gt;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20</a:t>
            </a:r>
            <a:r>
              <a:rPr lang="en-US" sz="1500" baseline="0" dirty="0"/>
              <a:t>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014313"/>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Input to tech requirements for the NG UWB project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17th May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Michael Mc Laughlin, Jarek Niewczas, Carl Murray, Igor Dotlic, Ciaran McElroy</a:t>
            </a:r>
            <a:r>
              <a:rPr lang="en-US" sz="1700" dirty="0">
                <a:solidFill>
                  <a:schemeClr val="tx2"/>
                </a:solidFill>
                <a:latin typeface="Times New Roman" pitchFamily="18" charset="0"/>
                <a:ea typeface="ＭＳ Ｐゴシック" pitchFamily="-65" charset="-128"/>
                <a:cs typeface="+mn-cs"/>
              </a:rPr>
              <a:t>] Affiliation [</a:t>
            </a:r>
            <a:r>
              <a:rPr lang="en-US" sz="1700" dirty="0">
                <a:solidFill>
                  <a:srgbClr val="FF0000"/>
                </a:solidFill>
                <a:latin typeface="Times New Roman" pitchFamily="18" charset="0"/>
                <a:ea typeface="ＭＳ Ｐゴシック" pitchFamily="-65" charset="-128"/>
                <a:cs typeface="+mn-cs"/>
              </a:rPr>
              <a:t>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   ]</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enhancements to 802.15.4 UWB]</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[Input to the technical requirements discussion for the 4ab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Introduction</a:t>
            </a:r>
            <a:r>
              <a:rPr lang="en-US" sz="3500" b="1" dirty="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800" dirty="0">
                <a:latin typeface="Arial" charset="0"/>
              </a:rPr>
              <a:t>This submission is intended to encourage discussion and agreement on the technical requirements for the new and enhanced features to be added by the 4ab project. </a:t>
            </a:r>
          </a:p>
          <a:p>
            <a:pPr lvl="1"/>
            <a:r>
              <a:rPr lang="en-IE" sz="2300" dirty="0">
                <a:latin typeface="Arial" charset="0"/>
              </a:rPr>
              <a:t>This submission is HRP UWB PHY focused. </a:t>
            </a:r>
          </a:p>
          <a:p>
            <a:r>
              <a:rPr lang="en-IE" sz="2800" dirty="0">
                <a:latin typeface="Arial" charset="0"/>
              </a:rPr>
              <a:t>The features discussed herein are selected based on enhancements identified in various peoples’ previous submissions to 802.15 in the 4z, WNG, NG-UWB and 4ab groups.</a:t>
            </a:r>
          </a:p>
          <a:p>
            <a:pPr lvl="1"/>
            <a:r>
              <a:rPr lang="en-IE" sz="2300" dirty="0">
                <a:latin typeface="Arial" charset="0"/>
              </a:rPr>
              <a:t>This incudes: data rates, channels, sensing, and, narrowband signalling.</a:t>
            </a:r>
          </a:p>
          <a:p>
            <a:r>
              <a:rPr lang="en-IE" sz="2800" dirty="0">
                <a:latin typeface="Arial" charset="0"/>
              </a:rPr>
              <a:t>In each case we make some recommendations for the technical framework.</a:t>
            </a:r>
          </a:p>
          <a:p>
            <a:endParaRPr lang="en-IE" sz="2800" dirty="0">
              <a:latin typeface="Arial" charset="0"/>
            </a:endParaRPr>
          </a:p>
        </p:txBody>
      </p:sp>
    </p:spTree>
    <p:extLst>
      <p:ext uri="{BB962C8B-B14F-4D97-AF65-F5344CB8AC3E}">
        <p14:creationId xmlns:p14="http://schemas.microsoft.com/office/powerpoint/2010/main" val="2740755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Item</a:t>
            </a:r>
            <a:r>
              <a:rPr lang="en-US" sz="3500" b="1" dirty="0">
                <a:solidFill>
                  <a:srgbClr val="000000"/>
                </a:solidFill>
              </a:rPr>
              <a:t>: New HRP UWB PHY Data Rates</a:t>
            </a:r>
            <a:endParaRPr lang="en-US" sz="3500" dirty="0">
              <a:latin typeface="Arial" charset="0"/>
            </a:endParaRPr>
          </a:p>
        </p:txBody>
      </p:sp>
      <p:sp>
        <p:nvSpPr>
          <p:cNvPr id="10243" name="Rectangle 1027"/>
          <p:cNvSpPr>
            <a:spLocks noGrp="1" noChangeArrowheads="1"/>
          </p:cNvSpPr>
          <p:nvPr>
            <p:ph type="body" idx="1"/>
          </p:nvPr>
        </p:nvSpPr>
        <p:spPr>
          <a:xfrm>
            <a:off x="304006" y="1372394"/>
            <a:ext cx="11683235" cy="4953000"/>
          </a:xfrm>
        </p:spPr>
        <p:txBody>
          <a:bodyPr/>
          <a:lstStyle/>
          <a:p>
            <a:r>
              <a:rPr lang="en-IE" sz="2800" dirty="0">
                <a:latin typeface="Arial" charset="0"/>
              </a:rPr>
              <a:t>Higher data rates have been proposed to reduce packet sizes and support higher density and larger volume data applications.</a:t>
            </a:r>
          </a:p>
          <a:p>
            <a:r>
              <a:rPr lang="en-IE" sz="2800" dirty="0">
                <a:latin typeface="Arial" charset="0"/>
              </a:rPr>
              <a:t>Some lower / intermediate data rates at the higher PRF may also be attractive to increase data communication operating range and allow more steps to trade off throughput performance against error rate.</a:t>
            </a:r>
          </a:p>
          <a:p>
            <a:r>
              <a:rPr lang="en-IE" sz="2800" dirty="0">
                <a:latin typeface="Arial" charset="0"/>
              </a:rPr>
              <a:t>Our recommendations for the technical framework are that: </a:t>
            </a:r>
          </a:p>
          <a:p>
            <a:pPr lvl="1"/>
            <a:r>
              <a:rPr lang="en-IE" sz="2300" dirty="0">
                <a:latin typeface="Arial" charset="0"/>
              </a:rPr>
              <a:t>The enhanced PHY continues to use IR-UWB techniques based on 802.15.4z and continues to require inclusion of the 4z modulations to support interworking.</a:t>
            </a:r>
          </a:p>
          <a:p>
            <a:pPr lvl="1"/>
            <a:r>
              <a:rPr lang="en-IE" sz="2300" dirty="0">
                <a:latin typeface="Arial" charset="0"/>
              </a:rPr>
              <a:t>All new data rate modulation and coding proposals are examined in terms of operating range, power consumption, complexity and latency.</a:t>
            </a:r>
          </a:p>
          <a:p>
            <a:pPr lvl="1"/>
            <a:r>
              <a:rPr lang="en-IE" sz="2300" dirty="0">
                <a:latin typeface="Arial" charset="0"/>
              </a:rPr>
              <a:t>Interference is evaluated for co-located data users and two-way ranging users.</a:t>
            </a:r>
          </a:p>
          <a:p>
            <a:pPr lvl="1"/>
            <a:endParaRPr lang="en-IE" sz="2300" dirty="0">
              <a:latin typeface="Arial" charset="0"/>
            </a:endParaRPr>
          </a:p>
          <a:p>
            <a:r>
              <a:rPr lang="en-IE" sz="2800" dirty="0">
                <a:latin typeface="Arial" charset="0"/>
              </a:rPr>
              <a:t> </a:t>
            </a:r>
          </a:p>
          <a:p>
            <a:endParaRPr lang="en-IE" sz="2800" dirty="0">
              <a:latin typeface="Arial" charset="0"/>
            </a:endParaRPr>
          </a:p>
        </p:txBody>
      </p:sp>
    </p:spTree>
    <p:extLst>
      <p:ext uri="{BB962C8B-B14F-4D97-AF65-F5344CB8AC3E}">
        <p14:creationId xmlns:p14="http://schemas.microsoft.com/office/powerpoint/2010/main" val="2547562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Item</a:t>
            </a:r>
            <a:r>
              <a:rPr lang="en-US" sz="3500" b="1" dirty="0">
                <a:solidFill>
                  <a:srgbClr val="000000"/>
                </a:solidFill>
              </a:rPr>
              <a:t>: New HRP UWB PHY Channels</a:t>
            </a:r>
            <a:endParaRPr lang="en-US" sz="3500" dirty="0">
              <a:latin typeface="Arial" charset="0"/>
            </a:endParaRPr>
          </a:p>
        </p:txBody>
      </p:sp>
      <p:sp>
        <p:nvSpPr>
          <p:cNvPr id="10243" name="Rectangle 1027"/>
          <p:cNvSpPr>
            <a:spLocks noGrp="1" noChangeArrowheads="1"/>
          </p:cNvSpPr>
          <p:nvPr>
            <p:ph type="body" idx="1"/>
          </p:nvPr>
        </p:nvSpPr>
        <p:spPr>
          <a:xfrm>
            <a:off x="304006" y="1372394"/>
            <a:ext cx="11683235" cy="4876799"/>
          </a:xfrm>
        </p:spPr>
        <p:txBody>
          <a:bodyPr/>
          <a:lstStyle/>
          <a:p>
            <a:r>
              <a:rPr lang="en-IE" sz="2800" dirty="0">
                <a:latin typeface="Arial" charset="0"/>
              </a:rPr>
              <a:t>It has been suggested to define</a:t>
            </a:r>
            <a:r>
              <a:rPr lang="en-US" sz="2800" dirty="0">
                <a:latin typeface="Arial" charset="0"/>
              </a:rPr>
              <a:t> additional channel frequency band options to allow for future regulations and for interference mitigation.</a:t>
            </a:r>
            <a:endParaRPr lang="en-IE" sz="2800" dirty="0">
              <a:latin typeface="Arial" charset="0"/>
            </a:endParaRPr>
          </a:p>
          <a:p>
            <a:r>
              <a:rPr lang="en-IE" sz="2800" dirty="0">
                <a:latin typeface="Arial" charset="0"/>
              </a:rPr>
              <a:t>Our recommendations for the technical framework are that: </a:t>
            </a:r>
          </a:p>
          <a:p>
            <a:pPr lvl="1"/>
            <a:r>
              <a:rPr lang="en-IE" sz="2300" dirty="0">
                <a:latin typeface="Arial" charset="0"/>
              </a:rPr>
              <a:t>The enhanced PHY continues to utilise and support existing 802.15.4 HRP PHY channels.</a:t>
            </a:r>
          </a:p>
          <a:p>
            <a:pPr lvl="1"/>
            <a:r>
              <a:rPr lang="en-IE" sz="2300" dirty="0">
                <a:latin typeface="Arial" charset="0"/>
              </a:rPr>
              <a:t>Any new HRP PHY channel proposals are based on the 802.15.4 HRP PHY clock frequency and its 499.2 MHz channel bandwidth.</a:t>
            </a:r>
          </a:p>
          <a:p>
            <a:pPr lvl="1"/>
            <a:r>
              <a:rPr lang="en-IE" sz="2300" dirty="0">
                <a:latin typeface="Arial" charset="0"/>
              </a:rPr>
              <a:t>Any new channel frequencies are non-mandatory.</a:t>
            </a:r>
          </a:p>
          <a:p>
            <a:pPr lvl="1"/>
            <a:endParaRPr lang="en-IE" sz="2300" dirty="0">
              <a:latin typeface="Arial" charset="0"/>
            </a:endParaRPr>
          </a:p>
          <a:p>
            <a:pPr marL="0" indent="0">
              <a:buNone/>
            </a:pPr>
            <a:endParaRPr lang="en-IE" sz="2800" dirty="0">
              <a:latin typeface="Arial" charset="0"/>
            </a:endParaRPr>
          </a:p>
          <a:p>
            <a:endParaRPr lang="en-IE" sz="2800" dirty="0">
              <a:latin typeface="Arial" charset="0"/>
            </a:endParaRPr>
          </a:p>
        </p:txBody>
      </p:sp>
    </p:spTree>
    <p:extLst>
      <p:ext uri="{BB962C8B-B14F-4D97-AF65-F5344CB8AC3E}">
        <p14:creationId xmlns:p14="http://schemas.microsoft.com/office/powerpoint/2010/main" val="3472828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Item</a:t>
            </a:r>
            <a:r>
              <a:rPr lang="en-US" sz="3500" b="1" dirty="0">
                <a:solidFill>
                  <a:srgbClr val="000000"/>
                </a:solidFill>
              </a:rPr>
              <a:t>: Sensing and Presence Detection</a:t>
            </a:r>
            <a:endParaRPr lang="en-US" sz="3500" dirty="0">
              <a:latin typeface="Arial" charset="0"/>
            </a:endParaRPr>
          </a:p>
        </p:txBody>
      </p:sp>
      <p:sp>
        <p:nvSpPr>
          <p:cNvPr id="10243" name="Rectangle 1027"/>
          <p:cNvSpPr>
            <a:spLocks noGrp="1" noChangeArrowheads="1"/>
          </p:cNvSpPr>
          <p:nvPr>
            <p:ph type="body" idx="1"/>
          </p:nvPr>
        </p:nvSpPr>
        <p:spPr>
          <a:xfrm>
            <a:off x="304006" y="1372394"/>
            <a:ext cx="11683235" cy="4876799"/>
          </a:xfrm>
        </p:spPr>
        <p:txBody>
          <a:bodyPr/>
          <a:lstStyle/>
          <a:p>
            <a:r>
              <a:rPr lang="en-IE" sz="2800" dirty="0">
                <a:latin typeface="Arial" charset="0"/>
              </a:rPr>
              <a:t>It has been suggested to add sensing capabilities to </a:t>
            </a:r>
            <a:r>
              <a:rPr lang="en-US" sz="2800" dirty="0">
                <a:latin typeface="Arial" charset="0"/>
              </a:rPr>
              <a:t>support presence detection and environment mapping.</a:t>
            </a:r>
            <a:endParaRPr lang="en-IE" sz="2800" dirty="0">
              <a:latin typeface="Arial" charset="0"/>
            </a:endParaRPr>
          </a:p>
          <a:p>
            <a:pPr lvl="1"/>
            <a:r>
              <a:rPr lang="en-IE" sz="2300" dirty="0">
                <a:latin typeface="Arial" charset="0"/>
              </a:rPr>
              <a:t>While monostatic radar may not need standardization, we should specify the sequences for </a:t>
            </a:r>
            <a:r>
              <a:rPr lang="en-US" sz="2300" dirty="0">
                <a:latin typeface="Arial" charset="0"/>
              </a:rPr>
              <a:t>multistatic radar to facilitate interworking and multivendor support. </a:t>
            </a:r>
            <a:r>
              <a:rPr lang="en-IE" sz="2300" dirty="0">
                <a:latin typeface="Arial" charset="0"/>
              </a:rPr>
              <a:t> </a:t>
            </a:r>
          </a:p>
          <a:p>
            <a:r>
              <a:rPr lang="en-IE" sz="2800" dirty="0">
                <a:latin typeface="Arial" charset="0"/>
              </a:rPr>
              <a:t>Our recommendations for the technical framework are that: </a:t>
            </a:r>
          </a:p>
          <a:p>
            <a:pPr lvl="1"/>
            <a:r>
              <a:rPr lang="en-IE" sz="2300" dirty="0">
                <a:latin typeface="Arial" charset="0"/>
              </a:rPr>
              <a:t>The </a:t>
            </a:r>
            <a:r>
              <a:rPr lang="en-US" sz="2300" dirty="0">
                <a:latin typeface="Arial" charset="0"/>
              </a:rPr>
              <a:t>sensing and presence detection radar functionality, whether multistatic or monostatic, should be designed and specified to guard against it causing significant disruption or interference to either co-located two-way ranging users or data networking users.</a:t>
            </a:r>
          </a:p>
          <a:p>
            <a:pPr lvl="1"/>
            <a:endParaRPr lang="en-IE" sz="2800" dirty="0">
              <a:latin typeface="Arial" charset="0"/>
            </a:endParaRPr>
          </a:p>
          <a:p>
            <a:endParaRPr lang="en-IE" sz="2800" dirty="0">
              <a:latin typeface="Arial" charset="0"/>
            </a:endParaRPr>
          </a:p>
        </p:txBody>
      </p:sp>
    </p:spTree>
    <p:extLst>
      <p:ext uri="{BB962C8B-B14F-4D97-AF65-F5344CB8AC3E}">
        <p14:creationId xmlns:p14="http://schemas.microsoft.com/office/powerpoint/2010/main" val="257215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Item</a:t>
            </a:r>
            <a:r>
              <a:rPr lang="en-US" sz="3500" b="1" dirty="0">
                <a:solidFill>
                  <a:srgbClr val="000000"/>
                </a:solidFill>
              </a:rPr>
              <a:t>: Narrowband Radio</a:t>
            </a:r>
            <a:endParaRPr lang="en-US" sz="3500" dirty="0">
              <a:latin typeface="Arial" charset="0"/>
            </a:endParaRPr>
          </a:p>
        </p:txBody>
      </p:sp>
      <p:sp>
        <p:nvSpPr>
          <p:cNvPr id="10243" name="Rectangle 1027"/>
          <p:cNvSpPr>
            <a:spLocks noGrp="1" noChangeArrowheads="1"/>
          </p:cNvSpPr>
          <p:nvPr>
            <p:ph type="body" idx="1"/>
          </p:nvPr>
        </p:nvSpPr>
        <p:spPr>
          <a:xfrm>
            <a:off x="304006" y="1372394"/>
            <a:ext cx="11683235" cy="4876799"/>
          </a:xfrm>
        </p:spPr>
        <p:txBody>
          <a:bodyPr/>
          <a:lstStyle/>
          <a:p>
            <a:r>
              <a:rPr lang="en-IE" sz="2800" dirty="0">
                <a:latin typeface="Arial" charset="0"/>
              </a:rPr>
              <a:t>It has been suggested that a narrowband radio be specified to work alongside UWB.  </a:t>
            </a:r>
            <a:r>
              <a:rPr lang="en-IE" sz="2000" dirty="0">
                <a:latin typeface="Arial" charset="0"/>
              </a:rPr>
              <a:t>(Not a new idea).</a:t>
            </a:r>
            <a:endParaRPr lang="en-IE" sz="2800" dirty="0">
              <a:latin typeface="Arial" charset="0"/>
            </a:endParaRPr>
          </a:p>
          <a:p>
            <a:pPr lvl="1"/>
            <a:r>
              <a:rPr lang="en-IE" sz="2300" dirty="0">
                <a:latin typeface="Arial" charset="0"/>
              </a:rPr>
              <a:t>802.15.4f added an MSK PHY for controlling the TX only tags.</a:t>
            </a:r>
          </a:p>
          <a:p>
            <a:pPr lvl="1"/>
            <a:r>
              <a:rPr lang="en-IE" sz="2300" dirty="0">
                <a:latin typeface="Arial" charset="0"/>
              </a:rPr>
              <a:t>FiRa and CCC use BLE to negotiate and initiate UWB ranging. </a:t>
            </a:r>
          </a:p>
          <a:p>
            <a:pPr lvl="2"/>
            <a:r>
              <a:rPr lang="en-IE" sz="1900" dirty="0">
                <a:latin typeface="Arial" charset="0"/>
              </a:rPr>
              <a:t>BLE has a well-defined, ready specified protocol. </a:t>
            </a:r>
          </a:p>
          <a:p>
            <a:pPr lvl="2"/>
            <a:r>
              <a:rPr lang="en-US" sz="1900" dirty="0">
                <a:latin typeface="Arial" charset="0"/>
              </a:rPr>
              <a:t>Do we want another narrowband radio?  Will TG4ab specify its use completely or will we leave it to another organization to develop and specify a new upper layer protocol using it? </a:t>
            </a:r>
            <a:endParaRPr lang="en-IE" sz="1900" dirty="0">
              <a:latin typeface="Arial" charset="0"/>
            </a:endParaRPr>
          </a:p>
          <a:p>
            <a:r>
              <a:rPr lang="en-IE" sz="2800" dirty="0">
                <a:latin typeface="Arial" charset="0"/>
              </a:rPr>
              <a:t>Our recommendations for the technical framework are that: </a:t>
            </a:r>
          </a:p>
          <a:p>
            <a:pPr lvl="1"/>
            <a:r>
              <a:rPr lang="en-IE" sz="2300" dirty="0">
                <a:latin typeface="Arial" charset="0"/>
              </a:rPr>
              <a:t>Any proposed narrowband radio should not be a source of interference to UWB</a:t>
            </a:r>
          </a:p>
          <a:p>
            <a:pPr lvl="2"/>
            <a:r>
              <a:rPr lang="en-IE" sz="1900" dirty="0">
                <a:latin typeface="Arial" charset="0"/>
              </a:rPr>
              <a:t>It should be placed outside the UWB channel bands of interest.</a:t>
            </a:r>
          </a:p>
          <a:p>
            <a:pPr lvl="2"/>
            <a:r>
              <a:rPr lang="en-IE" sz="1900" dirty="0">
                <a:latin typeface="Arial" charset="0"/>
              </a:rPr>
              <a:t>It should have strict out-of-band limits to not bleed into and disrupt adjacent UWB channels.</a:t>
            </a:r>
          </a:p>
          <a:p>
            <a:pPr lvl="2"/>
            <a:r>
              <a:rPr lang="en-IE" sz="1900" dirty="0">
                <a:latin typeface="Arial" charset="0"/>
              </a:rPr>
              <a:t>It should have low duty-cycle.</a:t>
            </a:r>
          </a:p>
        </p:txBody>
      </p:sp>
    </p:spTree>
    <p:extLst>
      <p:ext uri="{BB962C8B-B14F-4D97-AF65-F5344CB8AC3E}">
        <p14:creationId xmlns:p14="http://schemas.microsoft.com/office/powerpoint/2010/main" val="57288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Conclusion</a:t>
            </a:r>
            <a:r>
              <a:rPr lang="en-US" sz="3500" b="1" dirty="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sz="2800" dirty="0">
                <a:latin typeface="Arial" charset="0"/>
              </a:rPr>
              <a:t>This submission presented our thoughts on some of the features proposed for the next generation UWB enhancement project and made related recommendations for the technical framework.</a:t>
            </a:r>
            <a:endParaRPr lang="en-IE" sz="2800" dirty="0">
              <a:latin typeface="Arial" charset="0"/>
            </a:endParaRPr>
          </a:p>
          <a:p>
            <a:r>
              <a:rPr lang="en-IE" sz="2800" dirty="0">
                <a:latin typeface="Arial" charset="0"/>
              </a:rPr>
              <a:t>We hope this will stimulate discussions and lead to agreement on the key parameters to consider in proposals to TG4ab. </a:t>
            </a:r>
          </a:p>
          <a:p>
            <a:r>
              <a:rPr lang="en-IE" sz="2800" dirty="0">
                <a:latin typeface="Arial" charset="0"/>
              </a:rPr>
              <a:t>Thank you.</a:t>
            </a:r>
          </a:p>
          <a:p>
            <a:endParaRPr lang="en-IE" sz="2800" dirty="0">
              <a:latin typeface="Arial" charset="0"/>
            </a:endParaRPr>
          </a:p>
        </p:txBody>
      </p:sp>
    </p:spTree>
    <p:extLst>
      <p:ext uri="{BB962C8B-B14F-4D97-AF65-F5344CB8AC3E}">
        <p14:creationId xmlns:p14="http://schemas.microsoft.com/office/powerpoint/2010/main" val="989320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3LzA1LzIwMjEgMTc6Mzk6NDg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3350F558-5939-4AAB-B391-AE7CBC921305}">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CEA43CD9-A4F3-4AAB-AB04-4AC5DB40151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975</Words>
  <Application>Microsoft Office PowerPoint</Application>
  <PresentationFormat>Custom</PresentationFormat>
  <Paragraphs>87</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Introduction:</vt:lpstr>
      <vt:lpstr>Item: New HRP UWB PHY Data Rates</vt:lpstr>
      <vt:lpstr>Item: New HRP UWB PHY Channels</vt:lpstr>
      <vt:lpstr>Item: Sensing and Presence Detection</vt:lpstr>
      <vt:lpstr>Item: Narrowband Radio</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1159</cp:revision>
  <cp:lastPrinted>2015-07-14T16:02:16Z</cp:lastPrinted>
  <dcterms:created xsi:type="dcterms:W3CDTF">2009-07-12T16:25:16Z</dcterms:created>
  <dcterms:modified xsi:type="dcterms:W3CDTF">2021-05-17T17:52:10Z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dd03e946-2edf-4dfd-a54f-63f81d41a428</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{3350F558-5939-4AAB-B391-AE7CBC921305}</vt:lpwstr>
  </property>
</Properties>
</file>