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C6133F-6FBF-47F7-B67E-FFB213F8693A}" v="17" dt="2021-05-14T16:41:45.2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4660"/>
  </p:normalViewPr>
  <p:slideViewPr>
    <p:cSldViewPr>
      <p:cViewPr>
        <p:scale>
          <a:sx n="104" d="100"/>
          <a:sy n="104" d="100"/>
        </p:scale>
        <p:origin x="2118" y="25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tt, Chris" userId="39ce2610-977f-4bd2-9c12-4e1ed3bff433" providerId="ADAL" clId="{DA18DB7E-AA82-4347-891A-98C8423A8D0D}"/>
    <pc:docChg chg="modSld modMainMaster">
      <pc:chgData name="Hett, Chris" userId="39ce2610-977f-4bd2-9c12-4e1ed3bff433" providerId="ADAL" clId="{DA18DB7E-AA82-4347-891A-98C8423A8D0D}" dt="2021-05-14T14:15:34.833" v="12" actId="20577"/>
      <pc:docMkLst>
        <pc:docMk/>
      </pc:docMkLst>
      <pc:sldChg chg="modSp mod">
        <pc:chgData name="Hett, Chris" userId="39ce2610-977f-4bd2-9c12-4e1ed3bff433" providerId="ADAL" clId="{DA18DB7E-AA82-4347-891A-98C8423A8D0D}" dt="2021-05-14T14:14:59.904" v="8" actId="20577"/>
        <pc:sldMkLst>
          <pc:docMk/>
          <pc:sldMk cId="0" sldId="259"/>
        </pc:sldMkLst>
        <pc:spChg chg="mod">
          <ac:chgData name="Hett, Chris" userId="39ce2610-977f-4bd2-9c12-4e1ed3bff433" providerId="ADAL" clId="{DA18DB7E-AA82-4347-891A-98C8423A8D0D}" dt="2021-05-14T14:14:59.904" v="8" actId="20577"/>
          <ac:spMkLst>
            <pc:docMk/>
            <pc:sldMk cId="0" sldId="259"/>
            <ac:spMk id="27651" creationId="{8AFF2A75-954A-47E5-B3C2-A00B8CF88E1D}"/>
          </ac:spMkLst>
        </pc:spChg>
      </pc:sldChg>
      <pc:sldMasterChg chg="modSldLayout">
        <pc:chgData name="Hett, Chris" userId="39ce2610-977f-4bd2-9c12-4e1ed3bff433" providerId="ADAL" clId="{DA18DB7E-AA82-4347-891A-98C8423A8D0D}" dt="2021-05-14T14:15:34.833" v="12" actId="20577"/>
        <pc:sldMasterMkLst>
          <pc:docMk/>
          <pc:sldMasterMk cId="0" sldId="2147483648"/>
        </pc:sldMasterMkLst>
        <pc:sldLayoutChg chg="modSp mod">
          <pc:chgData name="Hett, Chris" userId="39ce2610-977f-4bd2-9c12-4e1ed3bff433" providerId="ADAL" clId="{DA18DB7E-AA82-4347-891A-98C8423A8D0D}" dt="2021-05-14T14:15:34.833" v="12" actId="20577"/>
          <pc:sldLayoutMkLst>
            <pc:docMk/>
            <pc:sldMasterMk cId="0" sldId="2147483648"/>
            <pc:sldLayoutMk cId="1581084467" sldId="2147483649"/>
          </pc:sldLayoutMkLst>
          <pc:spChg chg="mod">
            <ac:chgData name="Hett, Chris" userId="39ce2610-977f-4bd2-9c12-4e1ed3bff433" providerId="ADAL" clId="{DA18DB7E-AA82-4347-891A-98C8423A8D0D}" dt="2021-05-14T14:15:34.833" v="12" actId="20577"/>
            <ac:spMkLst>
              <pc:docMk/>
              <pc:sldMasterMk cId="0" sldId="2147483648"/>
              <pc:sldLayoutMk cId="1581084467" sldId="2147483649"/>
              <ac:spMk id="7" creationId="{3164FACA-AE81-4C42-8635-D483BD1F5C2C}"/>
            </ac:spMkLst>
          </pc:spChg>
        </pc:sldLayoutChg>
      </pc:sldMasterChg>
    </pc:docChg>
  </pc:docChgLst>
  <pc:docChgLst>
    <pc:chgData name="Hett, Chris" userId="39ce2610-977f-4bd2-9c12-4e1ed3bff433" providerId="ADAL" clId="{9DA39326-BE78-4FA8-8E10-39BCBFBA7BD4}"/>
    <pc:docChg chg="custSel modSld sldOrd">
      <pc:chgData name="Hett, Chris" userId="39ce2610-977f-4bd2-9c12-4e1ed3bff433" providerId="ADAL" clId="{9DA39326-BE78-4FA8-8E10-39BCBFBA7BD4}" dt="2019-08-22T16:24:04.013" v="196" actId="15"/>
      <pc:docMkLst>
        <pc:docMk/>
      </pc:docMkLst>
      <pc:sldChg chg="modSp ord">
        <pc:chgData name="Hett, Chris" userId="39ce2610-977f-4bd2-9c12-4e1ed3bff433" providerId="ADAL" clId="{9DA39326-BE78-4FA8-8E10-39BCBFBA7BD4}" dt="2019-08-22T16:23:30.304" v="140" actId="20577"/>
        <pc:sldMkLst>
          <pc:docMk/>
          <pc:sldMk cId="3330976130" sldId="263"/>
        </pc:sldMkLst>
        <pc:spChg chg="mod">
          <ac:chgData name="Hett, Chris" userId="39ce2610-977f-4bd2-9c12-4e1ed3bff433" providerId="ADAL" clId="{9DA39326-BE78-4FA8-8E10-39BCBFBA7BD4}" dt="2019-08-22T16:23:30.304" v="140" actId="20577"/>
          <ac:spMkLst>
            <pc:docMk/>
            <pc:sldMk cId="3330976130" sldId="263"/>
            <ac:spMk id="4099" creationId="{EFD4D555-8C9F-4D2B-8B38-7E3BA012AA7C}"/>
          </ac:spMkLst>
        </pc:spChg>
      </pc:sldChg>
    </pc:docChg>
  </pc:docChgLst>
  <pc:docChgLst>
    <pc:chgData name="Hett, Chris" userId="39ce2610-977f-4bd2-9c12-4e1ed3bff433" providerId="ADAL" clId="{158DC6E8-5A96-4290-A06F-3C5A6A333568}"/>
    <pc:docChg chg="addSld modSld">
      <pc:chgData name="Hett, Chris" userId="39ce2610-977f-4bd2-9c12-4e1ed3bff433" providerId="ADAL" clId="{158DC6E8-5A96-4290-A06F-3C5A6A333568}" dt="2019-08-14T15:11:04.726" v="191" actId="20577"/>
      <pc:docMkLst>
        <pc:docMk/>
      </pc:docMkLst>
      <pc:sldChg chg="modSp">
        <pc:chgData name="Hett, Chris" userId="39ce2610-977f-4bd2-9c12-4e1ed3bff433" providerId="ADAL" clId="{158DC6E8-5A96-4290-A06F-3C5A6A333568}" dt="2019-08-14T15:10:17.116" v="173" actId="20577"/>
        <pc:sldMkLst>
          <pc:docMk/>
          <pc:sldMk cId="3330976130" sldId="263"/>
        </pc:sldMkLst>
        <pc:spChg chg="mod">
          <ac:chgData name="Hett, Chris" userId="39ce2610-977f-4bd2-9c12-4e1ed3bff433" providerId="ADAL" clId="{158DC6E8-5A96-4290-A06F-3C5A6A333568}" dt="2019-08-14T15:10:17.116" v="173" actId="20577"/>
          <ac:spMkLst>
            <pc:docMk/>
            <pc:sldMk cId="3330976130" sldId="263"/>
            <ac:spMk id="4099" creationId="{EFD4D555-8C9F-4D2B-8B38-7E3BA012AA7C}"/>
          </ac:spMkLst>
        </pc:spChg>
      </pc:sldChg>
    </pc:docChg>
  </pc:docChgLst>
  <pc:docChgLst>
    <pc:chgData name="Hett, Chris" userId="39ce2610-977f-4bd2-9c12-4e1ed3bff433" providerId="ADAL" clId="{9BE23348-8BC6-46C1-AEBF-C888150FC6D1}"/>
    <pc:docChg chg="undo custSel addSld delSld modSld modMainMaster">
      <pc:chgData name="Hett, Chris" userId="39ce2610-977f-4bd2-9c12-4e1ed3bff433" providerId="ADAL" clId="{9BE23348-8BC6-46C1-AEBF-C888150FC6D1}" dt="2019-08-21T21:30:04.699" v="502" actId="6549"/>
      <pc:docMkLst>
        <pc:docMk/>
      </pc:docMkLst>
      <pc:sldChg chg="modSp">
        <pc:chgData name="Hett, Chris" userId="39ce2610-977f-4bd2-9c12-4e1ed3bff433" providerId="ADAL" clId="{9BE23348-8BC6-46C1-AEBF-C888150FC6D1}" dt="2019-08-21T21:24:55.595" v="483" actId="1076"/>
        <pc:sldMkLst>
          <pc:docMk/>
          <pc:sldMk cId="3831232866" sldId="261"/>
        </pc:sldMkLst>
        <pc:spChg chg="mod">
          <ac:chgData name="Hett, Chris" userId="39ce2610-977f-4bd2-9c12-4e1ed3bff433" providerId="ADAL" clId="{9BE23348-8BC6-46C1-AEBF-C888150FC6D1}" dt="2019-08-21T21:24:55.595" v="483" actId="1076"/>
          <ac:spMkLst>
            <pc:docMk/>
            <pc:sldMk cId="3831232866" sldId="261"/>
            <ac:spMk id="4099" creationId="{EFD4D555-8C9F-4D2B-8B38-7E3BA012AA7C}"/>
          </ac:spMkLst>
        </pc:spChg>
      </pc:sldChg>
      <pc:sldChg chg="addSp delSp modSp add">
        <pc:chgData name="Hett, Chris" userId="39ce2610-977f-4bd2-9c12-4e1ed3bff433" providerId="ADAL" clId="{9BE23348-8BC6-46C1-AEBF-C888150FC6D1}" dt="2019-08-21T21:02:28.538" v="295" actId="20577"/>
        <pc:sldMkLst>
          <pc:docMk/>
          <pc:sldMk cId="2273273827" sldId="264"/>
        </pc:sldMkLst>
        <pc:spChg chg="mod">
          <ac:chgData name="Hett, Chris" userId="39ce2610-977f-4bd2-9c12-4e1ed3bff433" providerId="ADAL" clId="{9BE23348-8BC6-46C1-AEBF-C888150FC6D1}" dt="2019-08-21T21:02:28.538" v="295" actId="20577"/>
          <ac:spMkLst>
            <pc:docMk/>
            <pc:sldMk cId="2273273827" sldId="264"/>
            <ac:spMk id="4099" creationId="{EFD4D555-8C9F-4D2B-8B38-7E3BA012AA7C}"/>
          </ac:spMkLst>
        </pc:spChg>
        <pc:graphicFrameChg chg="add mod modGraphic">
          <ac:chgData name="Hett, Chris" userId="39ce2610-977f-4bd2-9c12-4e1ed3bff433" providerId="ADAL" clId="{9BE23348-8BC6-46C1-AEBF-C888150FC6D1}" dt="2019-08-21T21:01:24.423" v="155" actId="20577"/>
          <ac:graphicFrameMkLst>
            <pc:docMk/>
            <pc:sldMk cId="2273273827" sldId="264"/>
            <ac:graphicFrameMk id="8" creationId="{ABF41952-2893-42F9-B017-4BF916D9FB1B}"/>
          </ac:graphicFrameMkLst>
        </pc:graphicFrameChg>
        <pc:picChg chg="del">
          <ac:chgData name="Hett, Chris" userId="39ce2610-977f-4bd2-9c12-4e1ed3bff433" providerId="ADAL" clId="{9BE23348-8BC6-46C1-AEBF-C888150FC6D1}" dt="2019-08-21T20:59:33.155" v="96" actId="478"/>
          <ac:picMkLst>
            <pc:docMk/>
            <pc:sldMk cId="2273273827" sldId="264"/>
            <ac:picMk id="2" creationId="{D6ADBD16-5DF2-4D56-97C3-C9D71DE73FBE}"/>
          </ac:picMkLst>
        </pc:picChg>
        <pc:picChg chg="add mod">
          <ac:chgData name="Hett, Chris" userId="39ce2610-977f-4bd2-9c12-4e1ed3bff433" providerId="ADAL" clId="{9BE23348-8BC6-46C1-AEBF-C888150FC6D1}" dt="2019-08-21T21:00:14.643" v="100" actId="1076"/>
          <ac:picMkLst>
            <pc:docMk/>
            <pc:sldMk cId="2273273827" sldId="264"/>
            <ac:picMk id="3" creationId="{D08D7E61-7362-494B-8337-02553A1EA138}"/>
          </ac:picMkLst>
        </pc:picChg>
        <pc:cxnChg chg="add mod">
          <ac:chgData name="Hett, Chris" userId="39ce2610-977f-4bd2-9c12-4e1ed3bff433" providerId="ADAL" clId="{9BE23348-8BC6-46C1-AEBF-C888150FC6D1}" dt="2019-08-21T21:01:44.143" v="166" actId="692"/>
          <ac:cxnSpMkLst>
            <pc:docMk/>
            <pc:sldMk cId="2273273827" sldId="264"/>
            <ac:cxnSpMk id="9" creationId="{3BE5E0B9-59A8-4192-B907-77D84A0DC004}"/>
          </ac:cxnSpMkLst>
        </pc:cxnChg>
      </pc:sldChg>
      <pc:sldChg chg="addSp delSp modSp add">
        <pc:chgData name="Hett, Chris" userId="39ce2610-977f-4bd2-9c12-4e1ed3bff433" providerId="ADAL" clId="{9BE23348-8BC6-46C1-AEBF-C888150FC6D1}" dt="2019-08-21T21:12:18.044" v="476" actId="14100"/>
        <pc:sldMkLst>
          <pc:docMk/>
          <pc:sldMk cId="297071150" sldId="265"/>
        </pc:sldMkLst>
        <pc:spChg chg="add mod">
          <ac:chgData name="Hett, Chris" userId="39ce2610-977f-4bd2-9c12-4e1ed3bff433" providerId="ADAL" clId="{9BE23348-8BC6-46C1-AEBF-C888150FC6D1}" dt="2019-08-21T21:11:53.842" v="473" actId="20577"/>
          <ac:spMkLst>
            <pc:docMk/>
            <pc:sldMk cId="297071150" sldId="265"/>
            <ac:spMk id="12" creationId="{6094C0DB-7E9A-4FC4-9867-42A268AA26F4}"/>
          </ac:spMkLst>
        </pc:spChg>
        <pc:spChg chg="add mod">
          <ac:chgData name="Hett, Chris" userId="39ce2610-977f-4bd2-9c12-4e1ed3bff433" providerId="ADAL" clId="{9BE23348-8BC6-46C1-AEBF-C888150FC6D1}" dt="2019-08-21T21:08:01.129" v="423" actId="1038"/>
          <ac:spMkLst>
            <pc:docMk/>
            <pc:sldMk cId="297071150" sldId="265"/>
            <ac:spMk id="16" creationId="{79D5B46C-FA4C-445F-9A83-B97F6A42C6FE}"/>
          </ac:spMkLst>
        </pc:spChg>
        <pc:spChg chg="add mod">
          <ac:chgData name="Hett, Chris" userId="39ce2610-977f-4bd2-9c12-4e1ed3bff433" providerId="ADAL" clId="{9BE23348-8BC6-46C1-AEBF-C888150FC6D1}" dt="2019-08-21T21:10:15.659" v="453" actId="1035"/>
          <ac:spMkLst>
            <pc:docMk/>
            <pc:sldMk cId="297071150" sldId="265"/>
            <ac:spMk id="20" creationId="{8EFEF9B6-10DC-40EA-BAD3-31C4AAE1C875}"/>
          </ac:spMkLst>
        </pc:spChg>
        <pc:spChg chg="add mod">
          <ac:chgData name="Hett, Chris" userId="39ce2610-977f-4bd2-9c12-4e1ed3bff433" providerId="ADAL" clId="{9BE23348-8BC6-46C1-AEBF-C888150FC6D1}" dt="2019-08-21T21:10:37.882" v="456" actId="692"/>
          <ac:spMkLst>
            <pc:docMk/>
            <pc:sldMk cId="297071150" sldId="265"/>
            <ac:spMk id="21" creationId="{5A42B039-43BC-4E6D-965A-6468D2761BD8}"/>
          </ac:spMkLst>
        </pc:spChg>
        <pc:spChg chg="add mod ord">
          <ac:chgData name="Hett, Chris" userId="39ce2610-977f-4bd2-9c12-4e1ed3bff433" providerId="ADAL" clId="{9BE23348-8BC6-46C1-AEBF-C888150FC6D1}" dt="2019-08-21T21:10:42.063" v="457" actId="692"/>
          <ac:spMkLst>
            <pc:docMk/>
            <pc:sldMk cId="297071150" sldId="265"/>
            <ac:spMk id="24" creationId="{81A24423-A6AA-41CB-8B86-95BBC80EEA8A}"/>
          </ac:spMkLst>
        </pc:spChg>
        <pc:spChg chg="mod">
          <ac:chgData name="Hett, Chris" userId="39ce2610-977f-4bd2-9c12-4e1ed3bff433" providerId="ADAL" clId="{9BE23348-8BC6-46C1-AEBF-C888150FC6D1}" dt="2019-08-21T21:11:47.698" v="469" actId="20577"/>
          <ac:spMkLst>
            <pc:docMk/>
            <pc:sldMk cId="297071150" sldId="265"/>
            <ac:spMk id="4099" creationId="{EFD4D555-8C9F-4D2B-8B38-7E3BA012AA7C}"/>
          </ac:spMkLst>
        </pc:spChg>
        <pc:graphicFrameChg chg="del">
          <ac:chgData name="Hett, Chris" userId="39ce2610-977f-4bd2-9c12-4e1ed3bff433" providerId="ADAL" clId="{9BE23348-8BC6-46C1-AEBF-C888150FC6D1}" dt="2019-08-21T21:04:22.993" v="332" actId="478"/>
          <ac:graphicFrameMkLst>
            <pc:docMk/>
            <pc:sldMk cId="297071150" sldId="265"/>
            <ac:graphicFrameMk id="8" creationId="{ABF41952-2893-42F9-B017-4BF916D9FB1B}"/>
          </ac:graphicFrameMkLst>
        </pc:graphicFrameChg>
        <pc:graphicFrameChg chg="add mod modGraphic">
          <ac:chgData name="Hett, Chris" userId="39ce2610-977f-4bd2-9c12-4e1ed3bff433" providerId="ADAL" clId="{9BE23348-8BC6-46C1-AEBF-C888150FC6D1}" dt="2019-08-21T21:10:15.659" v="453" actId="1035"/>
          <ac:graphicFrameMkLst>
            <pc:docMk/>
            <pc:sldMk cId="297071150" sldId="265"/>
            <ac:graphicFrameMk id="10" creationId="{9ECEBB8A-BF1C-4162-974A-EC6F7044EA8F}"/>
          </ac:graphicFrameMkLst>
        </pc:graphicFrameChg>
        <pc:graphicFrameChg chg="add mod modGraphic">
          <ac:chgData name="Hett, Chris" userId="39ce2610-977f-4bd2-9c12-4e1ed3bff433" providerId="ADAL" clId="{9BE23348-8BC6-46C1-AEBF-C888150FC6D1}" dt="2019-08-21T21:08:01.129" v="423" actId="1038"/>
          <ac:graphicFrameMkLst>
            <pc:docMk/>
            <pc:sldMk cId="297071150" sldId="265"/>
            <ac:graphicFrameMk id="13" creationId="{BF3704AD-76B0-47DC-84B1-CFEA8CA729FE}"/>
          </ac:graphicFrameMkLst>
        </pc:graphicFrameChg>
        <pc:graphicFrameChg chg="add del">
          <ac:chgData name="Hett, Chris" userId="39ce2610-977f-4bd2-9c12-4e1ed3bff433" providerId="ADAL" clId="{9BE23348-8BC6-46C1-AEBF-C888150FC6D1}" dt="2019-08-21T21:04:33.415" v="334" actId="478"/>
          <ac:graphicFrameMkLst>
            <pc:docMk/>
            <pc:sldMk cId="297071150" sldId="265"/>
            <ac:graphicFrameMk id="14" creationId="{11E84D03-9E7B-48CA-A689-517376E0538D}"/>
          </ac:graphicFrameMkLst>
        </pc:graphicFrameChg>
        <pc:picChg chg="mod">
          <ac:chgData name="Hett, Chris" userId="39ce2610-977f-4bd2-9c12-4e1ed3bff433" providerId="ADAL" clId="{9BE23348-8BC6-46C1-AEBF-C888150FC6D1}" dt="2019-08-21T21:09:55.286" v="450" actId="1038"/>
          <ac:picMkLst>
            <pc:docMk/>
            <pc:sldMk cId="297071150" sldId="265"/>
            <ac:picMk id="3" creationId="{D08D7E61-7362-494B-8337-02553A1EA138}"/>
          </ac:picMkLst>
        </pc:picChg>
        <pc:picChg chg="add mod ord">
          <ac:chgData name="Hett, Chris" userId="39ce2610-977f-4bd2-9c12-4e1ed3bff433" providerId="ADAL" clId="{9BE23348-8BC6-46C1-AEBF-C888150FC6D1}" dt="2019-08-21T21:05:45.467" v="359" actId="1036"/>
          <ac:picMkLst>
            <pc:docMk/>
            <pc:sldMk cId="297071150" sldId="265"/>
            <ac:picMk id="15" creationId="{A15DD176-DB66-4C8D-BBAC-941F4FC87DC8}"/>
          </ac:picMkLst>
        </pc:picChg>
        <pc:cxnChg chg="mod">
          <ac:chgData name="Hett, Chris" userId="39ce2610-977f-4bd2-9c12-4e1ed3bff433" providerId="ADAL" clId="{9BE23348-8BC6-46C1-AEBF-C888150FC6D1}" dt="2019-08-21T21:08:56.931" v="439" actId="14100"/>
          <ac:cxnSpMkLst>
            <pc:docMk/>
            <pc:sldMk cId="297071150" sldId="265"/>
            <ac:cxnSpMk id="9" creationId="{3BE5E0B9-59A8-4192-B907-77D84A0DC004}"/>
          </ac:cxnSpMkLst>
        </pc:cxnChg>
        <pc:cxnChg chg="add mod">
          <ac:chgData name="Hett, Chris" userId="39ce2610-977f-4bd2-9c12-4e1ed3bff433" providerId="ADAL" clId="{9BE23348-8BC6-46C1-AEBF-C888150FC6D1}" dt="2019-08-21T21:08:51.548" v="438" actId="14100"/>
          <ac:cxnSpMkLst>
            <pc:docMk/>
            <pc:sldMk cId="297071150" sldId="265"/>
            <ac:cxnSpMk id="17" creationId="{8F2A5B61-56C7-4B5B-A876-602C23DB9738}"/>
          </ac:cxnSpMkLst>
        </pc:cxnChg>
        <pc:cxnChg chg="add mod">
          <ac:chgData name="Hett, Chris" userId="39ce2610-977f-4bd2-9c12-4e1ed3bff433" providerId="ADAL" clId="{9BE23348-8BC6-46C1-AEBF-C888150FC6D1}" dt="2019-08-21T21:12:18.044" v="476" actId="14100"/>
          <ac:cxnSpMkLst>
            <pc:docMk/>
            <pc:sldMk cId="297071150" sldId="265"/>
            <ac:cxnSpMk id="25" creationId="{8812E656-EE0B-4949-BD25-043653DD54DD}"/>
          </ac:cxnSpMkLst>
        </pc:cxnChg>
      </pc:sldChg>
      <pc:sldMasterChg chg="modSldLayout">
        <pc:chgData name="Hett, Chris" userId="39ce2610-977f-4bd2-9c12-4e1ed3bff433" providerId="ADAL" clId="{9BE23348-8BC6-46C1-AEBF-C888150FC6D1}" dt="2019-08-21T20:57:48.436" v="11" actId="20577"/>
        <pc:sldMasterMkLst>
          <pc:docMk/>
          <pc:sldMasterMk cId="0" sldId="2147483648"/>
        </pc:sldMasterMkLst>
        <pc:sldLayoutChg chg="modSp">
          <pc:chgData name="Hett, Chris" userId="39ce2610-977f-4bd2-9c12-4e1ed3bff433" providerId="ADAL" clId="{9BE23348-8BC6-46C1-AEBF-C888150FC6D1}" dt="2019-08-21T20:57:13.769" v="2" actId="20577"/>
          <pc:sldLayoutMkLst>
            <pc:docMk/>
            <pc:sldMasterMk cId="0" sldId="2147483648"/>
            <pc:sldLayoutMk cId="1581084467" sldId="2147483649"/>
          </pc:sldLayoutMkLst>
          <pc:spChg chg="mod">
            <ac:chgData name="Hett, Chris" userId="39ce2610-977f-4bd2-9c12-4e1ed3bff433" providerId="ADAL" clId="{9BE23348-8BC6-46C1-AEBF-C888150FC6D1}" dt="2019-08-21T20:57:13.769" v="2" actId="20577"/>
            <ac:spMkLst>
              <pc:docMk/>
              <pc:sldMasterMk cId="0" sldId="2147483648"/>
              <pc:sldLayoutMk cId="1581084467" sldId="2147483649"/>
              <ac:spMk id="7" creationId="{3164FACA-AE81-4C42-8635-D483BD1F5C2C}"/>
            </ac:spMkLst>
          </pc:spChg>
        </pc:sldLayoutChg>
        <pc:sldLayoutChg chg="modSp">
          <pc:chgData name="Hett, Chris" userId="39ce2610-977f-4bd2-9c12-4e1ed3bff433" providerId="ADAL" clId="{9BE23348-8BC6-46C1-AEBF-C888150FC6D1}" dt="2019-08-21T20:57:18.084" v="3" actId="20577"/>
          <pc:sldLayoutMkLst>
            <pc:docMk/>
            <pc:sldMasterMk cId="0" sldId="2147483648"/>
            <pc:sldLayoutMk cId="432741718" sldId="2147483650"/>
          </pc:sldLayoutMkLst>
          <pc:spChg chg="mod">
            <ac:chgData name="Hett, Chris" userId="39ce2610-977f-4bd2-9c12-4e1ed3bff433" providerId="ADAL" clId="{9BE23348-8BC6-46C1-AEBF-C888150FC6D1}" dt="2019-08-21T20:57:18.084" v="3" actId="20577"/>
            <ac:spMkLst>
              <pc:docMk/>
              <pc:sldMasterMk cId="0" sldId="2147483648"/>
              <pc:sldLayoutMk cId="432741718" sldId="2147483650"/>
              <ac:spMk id="7" creationId="{AC3D06E3-E7BF-4D6F-99E2-62771A831EE6}"/>
            </ac:spMkLst>
          </pc:spChg>
        </pc:sldLayoutChg>
        <pc:sldLayoutChg chg="modSp">
          <pc:chgData name="Hett, Chris" userId="39ce2610-977f-4bd2-9c12-4e1ed3bff433" providerId="ADAL" clId="{9BE23348-8BC6-46C1-AEBF-C888150FC6D1}" dt="2019-08-21T20:57:20.695" v="4" actId="20577"/>
          <pc:sldLayoutMkLst>
            <pc:docMk/>
            <pc:sldMasterMk cId="0" sldId="2147483648"/>
            <pc:sldLayoutMk cId="1268856039" sldId="2147483651"/>
          </pc:sldLayoutMkLst>
          <pc:spChg chg="mod">
            <ac:chgData name="Hett, Chris" userId="39ce2610-977f-4bd2-9c12-4e1ed3bff433" providerId="ADAL" clId="{9BE23348-8BC6-46C1-AEBF-C888150FC6D1}" dt="2019-08-21T20:57:20.695" v="4" actId="20577"/>
            <ac:spMkLst>
              <pc:docMk/>
              <pc:sldMasterMk cId="0" sldId="2147483648"/>
              <pc:sldLayoutMk cId="1268856039" sldId="2147483651"/>
              <ac:spMk id="7" creationId="{0772B55B-5CEC-4859-83EB-557C0555E4BA}"/>
            </ac:spMkLst>
          </pc:spChg>
        </pc:sldLayoutChg>
        <pc:sldLayoutChg chg="modSp">
          <pc:chgData name="Hett, Chris" userId="39ce2610-977f-4bd2-9c12-4e1ed3bff433" providerId="ADAL" clId="{9BE23348-8BC6-46C1-AEBF-C888150FC6D1}" dt="2019-08-21T20:57:27.618" v="5" actId="20577"/>
          <pc:sldLayoutMkLst>
            <pc:docMk/>
            <pc:sldMasterMk cId="0" sldId="2147483648"/>
            <pc:sldLayoutMk cId="976325109" sldId="2147483653"/>
          </pc:sldLayoutMkLst>
          <pc:spChg chg="mod">
            <ac:chgData name="Hett, Chris" userId="39ce2610-977f-4bd2-9c12-4e1ed3bff433" providerId="ADAL" clId="{9BE23348-8BC6-46C1-AEBF-C888150FC6D1}" dt="2019-08-21T20:57:27.618" v="5" actId="20577"/>
            <ac:spMkLst>
              <pc:docMk/>
              <pc:sldMasterMk cId="0" sldId="2147483648"/>
              <pc:sldLayoutMk cId="976325109" sldId="2147483653"/>
              <ac:spMk id="10" creationId="{E90F481A-8B98-442D-8DEC-72472F2DE123}"/>
            </ac:spMkLst>
          </pc:spChg>
        </pc:sldLayoutChg>
        <pc:sldLayoutChg chg="modSp">
          <pc:chgData name="Hett, Chris" userId="39ce2610-977f-4bd2-9c12-4e1ed3bff433" providerId="ADAL" clId="{9BE23348-8BC6-46C1-AEBF-C888150FC6D1}" dt="2019-08-21T20:57:32.513" v="6" actId="20577"/>
          <pc:sldLayoutMkLst>
            <pc:docMk/>
            <pc:sldMasterMk cId="0" sldId="2147483648"/>
            <pc:sldLayoutMk cId="3602241939" sldId="2147483654"/>
          </pc:sldLayoutMkLst>
          <pc:spChg chg="mod">
            <ac:chgData name="Hett, Chris" userId="39ce2610-977f-4bd2-9c12-4e1ed3bff433" providerId="ADAL" clId="{9BE23348-8BC6-46C1-AEBF-C888150FC6D1}" dt="2019-08-21T20:57:32.513" v="6" actId="20577"/>
            <ac:spMkLst>
              <pc:docMk/>
              <pc:sldMasterMk cId="0" sldId="2147483648"/>
              <pc:sldLayoutMk cId="3602241939" sldId="2147483654"/>
              <ac:spMk id="6" creationId="{186BE969-8F67-4D55-BC4D-1DF77BEE958B}"/>
            </ac:spMkLst>
          </pc:spChg>
        </pc:sldLayoutChg>
        <pc:sldLayoutChg chg="modSp">
          <pc:chgData name="Hett, Chris" userId="39ce2610-977f-4bd2-9c12-4e1ed3bff433" providerId="ADAL" clId="{9BE23348-8BC6-46C1-AEBF-C888150FC6D1}" dt="2019-08-21T20:57:34.831" v="7" actId="20577"/>
          <pc:sldLayoutMkLst>
            <pc:docMk/>
            <pc:sldMasterMk cId="0" sldId="2147483648"/>
            <pc:sldLayoutMk cId="1356359256" sldId="2147483655"/>
          </pc:sldLayoutMkLst>
          <pc:spChg chg="mod">
            <ac:chgData name="Hett, Chris" userId="39ce2610-977f-4bd2-9c12-4e1ed3bff433" providerId="ADAL" clId="{9BE23348-8BC6-46C1-AEBF-C888150FC6D1}" dt="2019-08-21T20:57:34.831" v="7" actId="20577"/>
            <ac:spMkLst>
              <pc:docMk/>
              <pc:sldMasterMk cId="0" sldId="2147483648"/>
              <pc:sldLayoutMk cId="1356359256" sldId="2147483655"/>
              <ac:spMk id="6" creationId="{9D2881BD-EEC7-4A82-968B-6BF1C764FA64}"/>
            </ac:spMkLst>
          </pc:spChg>
        </pc:sldLayoutChg>
        <pc:sldLayoutChg chg="modSp">
          <pc:chgData name="Hett, Chris" userId="39ce2610-977f-4bd2-9c12-4e1ed3bff433" providerId="ADAL" clId="{9BE23348-8BC6-46C1-AEBF-C888150FC6D1}" dt="2019-08-21T20:57:38.544" v="8" actId="20577"/>
          <pc:sldLayoutMkLst>
            <pc:docMk/>
            <pc:sldMasterMk cId="0" sldId="2147483648"/>
            <pc:sldLayoutMk cId="3269371078" sldId="2147483656"/>
          </pc:sldLayoutMkLst>
          <pc:spChg chg="mod">
            <ac:chgData name="Hett, Chris" userId="39ce2610-977f-4bd2-9c12-4e1ed3bff433" providerId="ADAL" clId="{9BE23348-8BC6-46C1-AEBF-C888150FC6D1}" dt="2019-08-21T20:57:38.544" v="8" actId="20577"/>
            <ac:spMkLst>
              <pc:docMk/>
              <pc:sldMasterMk cId="0" sldId="2147483648"/>
              <pc:sldLayoutMk cId="3269371078" sldId="2147483656"/>
              <ac:spMk id="8" creationId="{C3E2DECE-2EC5-4010-B0AD-507BCFDB1233}"/>
            </ac:spMkLst>
          </pc:spChg>
        </pc:sldLayoutChg>
        <pc:sldLayoutChg chg="modSp">
          <pc:chgData name="Hett, Chris" userId="39ce2610-977f-4bd2-9c12-4e1ed3bff433" providerId="ADAL" clId="{9BE23348-8BC6-46C1-AEBF-C888150FC6D1}" dt="2019-08-21T20:57:42.239" v="9" actId="20577"/>
          <pc:sldLayoutMkLst>
            <pc:docMk/>
            <pc:sldMasterMk cId="0" sldId="2147483648"/>
            <pc:sldLayoutMk cId="2068266545" sldId="2147483657"/>
          </pc:sldLayoutMkLst>
          <pc:spChg chg="mod">
            <ac:chgData name="Hett, Chris" userId="39ce2610-977f-4bd2-9c12-4e1ed3bff433" providerId="ADAL" clId="{9BE23348-8BC6-46C1-AEBF-C888150FC6D1}" dt="2019-08-21T20:57:42.239" v="9" actId="20577"/>
            <ac:spMkLst>
              <pc:docMk/>
              <pc:sldMasterMk cId="0" sldId="2147483648"/>
              <pc:sldLayoutMk cId="2068266545" sldId="2147483657"/>
              <ac:spMk id="8" creationId="{C4BF977A-BADD-4161-9C41-E2B7497168C0}"/>
            </ac:spMkLst>
          </pc:spChg>
        </pc:sldLayoutChg>
        <pc:sldLayoutChg chg="modSp">
          <pc:chgData name="Hett, Chris" userId="39ce2610-977f-4bd2-9c12-4e1ed3bff433" providerId="ADAL" clId="{9BE23348-8BC6-46C1-AEBF-C888150FC6D1}" dt="2019-08-21T20:57:45.009" v="10" actId="20577"/>
          <pc:sldLayoutMkLst>
            <pc:docMk/>
            <pc:sldMasterMk cId="0" sldId="2147483648"/>
            <pc:sldLayoutMk cId="1754103037" sldId="2147483658"/>
          </pc:sldLayoutMkLst>
          <pc:spChg chg="mod">
            <ac:chgData name="Hett, Chris" userId="39ce2610-977f-4bd2-9c12-4e1ed3bff433" providerId="ADAL" clId="{9BE23348-8BC6-46C1-AEBF-C888150FC6D1}" dt="2019-08-21T20:57:45.009" v="10" actId="20577"/>
            <ac:spMkLst>
              <pc:docMk/>
              <pc:sldMasterMk cId="0" sldId="2147483648"/>
              <pc:sldLayoutMk cId="1754103037" sldId="2147483658"/>
              <ac:spMk id="7" creationId="{9CF146E7-B54F-4037-9447-B57BBED8C0EA}"/>
            </ac:spMkLst>
          </pc:spChg>
        </pc:sldLayoutChg>
        <pc:sldLayoutChg chg="modSp">
          <pc:chgData name="Hett, Chris" userId="39ce2610-977f-4bd2-9c12-4e1ed3bff433" providerId="ADAL" clId="{9BE23348-8BC6-46C1-AEBF-C888150FC6D1}" dt="2019-08-21T20:57:48.436" v="11" actId="20577"/>
          <pc:sldLayoutMkLst>
            <pc:docMk/>
            <pc:sldMasterMk cId="0" sldId="2147483648"/>
            <pc:sldLayoutMk cId="1158582208" sldId="2147483659"/>
          </pc:sldLayoutMkLst>
          <pc:spChg chg="mod">
            <ac:chgData name="Hett, Chris" userId="39ce2610-977f-4bd2-9c12-4e1ed3bff433" providerId="ADAL" clId="{9BE23348-8BC6-46C1-AEBF-C888150FC6D1}" dt="2019-08-21T20:57:48.436" v="11" actId="20577"/>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34C6133F-6FBF-47F7-B67E-FFB213F8693A}"/>
    <pc:docChg chg="custSel addSld delSld modSld modMainMaster">
      <pc:chgData name="Hett, Chris" userId="39ce2610-977f-4bd2-9c12-4e1ed3bff433" providerId="ADAL" clId="{34C6133F-6FBF-47F7-B67E-FFB213F8693A}" dt="2021-05-14T16:41:45.263" v="1127" actId="478"/>
      <pc:docMkLst>
        <pc:docMk/>
      </pc:docMkLst>
      <pc:sldChg chg="delSp del">
        <pc:chgData name="Hett, Chris" userId="39ce2610-977f-4bd2-9c12-4e1ed3bff433" providerId="ADAL" clId="{34C6133F-6FBF-47F7-B67E-FFB213F8693A}" dt="2021-05-14T14:36:21.796" v="141" actId="47"/>
        <pc:sldMkLst>
          <pc:docMk/>
          <pc:sldMk cId="0" sldId="256"/>
        </pc:sldMkLst>
        <pc:spChg chg="del">
          <ac:chgData name="Hett, Chris" userId="39ce2610-977f-4bd2-9c12-4e1ed3bff433" providerId="ADAL" clId="{34C6133F-6FBF-47F7-B67E-FFB213F8693A}" dt="2021-05-14T14:35:35.697" v="134" actId="478"/>
          <ac:spMkLst>
            <pc:docMk/>
            <pc:sldMk cId="0" sldId="256"/>
            <ac:spMk id="5" creationId="{CC8CE42F-AF53-4C8E-AC20-9280E9ACC3B8}"/>
          </ac:spMkLst>
        </pc:spChg>
      </pc:sldChg>
      <pc:sldChg chg="delSp modSp mod">
        <pc:chgData name="Hett, Chris" userId="39ce2610-977f-4bd2-9c12-4e1ed3bff433" providerId="ADAL" clId="{34C6133F-6FBF-47F7-B67E-FFB213F8693A}" dt="2021-05-14T14:36:50.649" v="148" actId="20577"/>
        <pc:sldMkLst>
          <pc:docMk/>
          <pc:sldMk cId="0" sldId="259"/>
        </pc:sldMkLst>
        <pc:spChg chg="mod">
          <ac:chgData name="Hett, Chris" userId="39ce2610-977f-4bd2-9c12-4e1ed3bff433" providerId="ADAL" clId="{34C6133F-6FBF-47F7-B67E-FFB213F8693A}" dt="2021-05-14T14:36:50.649" v="148" actId="20577"/>
          <ac:spMkLst>
            <pc:docMk/>
            <pc:sldMk cId="0" sldId="259"/>
            <ac:spMk id="4" creationId="{4FE577A6-828B-4625-8F23-1BA8F73FC3AE}"/>
          </ac:spMkLst>
        </pc:spChg>
        <pc:spChg chg="del">
          <ac:chgData name="Hett, Chris" userId="39ce2610-977f-4bd2-9c12-4e1ed3bff433" providerId="ADAL" clId="{34C6133F-6FBF-47F7-B67E-FFB213F8693A}" dt="2021-05-14T14:22:23.470" v="0" actId="478"/>
          <ac:spMkLst>
            <pc:docMk/>
            <pc:sldMk cId="0" sldId="259"/>
            <ac:spMk id="5" creationId="{AAE3EB75-1E33-499C-933E-9867BAF0FC1D}"/>
          </ac:spMkLst>
        </pc:spChg>
        <pc:spChg chg="mod">
          <ac:chgData name="Hett, Chris" userId="39ce2610-977f-4bd2-9c12-4e1ed3bff433" providerId="ADAL" clId="{34C6133F-6FBF-47F7-B67E-FFB213F8693A}" dt="2021-05-14T14:24:43.641" v="26" actId="20577"/>
          <ac:spMkLst>
            <pc:docMk/>
            <pc:sldMk cId="0" sldId="259"/>
            <ac:spMk id="27651" creationId="{8AFF2A75-954A-47E5-B3C2-A00B8CF88E1D}"/>
          </ac:spMkLst>
        </pc:spChg>
      </pc:sldChg>
      <pc:sldChg chg="modSp new mod">
        <pc:chgData name="Hett, Chris" userId="39ce2610-977f-4bd2-9c12-4e1ed3bff433" providerId="ADAL" clId="{34C6133F-6FBF-47F7-B67E-FFB213F8693A}" dt="2021-05-14T14:43:34.500" v="312" actId="5793"/>
        <pc:sldMkLst>
          <pc:docMk/>
          <pc:sldMk cId="1376608668" sldId="260"/>
        </pc:sldMkLst>
        <pc:spChg chg="mod">
          <ac:chgData name="Hett, Chris" userId="39ce2610-977f-4bd2-9c12-4e1ed3bff433" providerId="ADAL" clId="{34C6133F-6FBF-47F7-B67E-FFB213F8693A}" dt="2021-05-14T14:37:38.934" v="179" actId="20577"/>
          <ac:spMkLst>
            <pc:docMk/>
            <pc:sldMk cId="1376608668" sldId="260"/>
            <ac:spMk id="2" creationId="{0D781907-D52B-4AF0-8446-C3B013D983A0}"/>
          </ac:spMkLst>
        </pc:spChg>
        <pc:spChg chg="mod">
          <ac:chgData name="Hett, Chris" userId="39ce2610-977f-4bd2-9c12-4e1ed3bff433" providerId="ADAL" clId="{34C6133F-6FBF-47F7-B67E-FFB213F8693A}" dt="2021-05-14T14:43:34.500" v="312" actId="5793"/>
          <ac:spMkLst>
            <pc:docMk/>
            <pc:sldMk cId="1376608668" sldId="260"/>
            <ac:spMk id="3" creationId="{C1F9B8A9-D544-40D4-AEFA-AD3E810E4AA6}"/>
          </ac:spMkLst>
        </pc:spChg>
        <pc:spChg chg="mod">
          <ac:chgData name="Hett, Chris" userId="39ce2610-977f-4bd2-9c12-4e1ed3bff433" providerId="ADAL" clId="{34C6133F-6FBF-47F7-B67E-FFB213F8693A}" dt="2021-05-14T14:37:00.440" v="151" actId="20577"/>
          <ac:spMkLst>
            <pc:docMk/>
            <pc:sldMk cId="1376608668" sldId="260"/>
            <ac:spMk id="4" creationId="{ADD49E30-EB00-4D5F-81E1-CE0B7AAD8545}"/>
          </ac:spMkLst>
        </pc:spChg>
      </pc:sldChg>
      <pc:sldChg chg="delSp del">
        <pc:chgData name="Hett, Chris" userId="39ce2610-977f-4bd2-9c12-4e1ed3bff433" providerId="ADAL" clId="{34C6133F-6FBF-47F7-B67E-FFB213F8693A}" dt="2021-05-14T14:36:08.357" v="139" actId="47"/>
        <pc:sldMkLst>
          <pc:docMk/>
          <pc:sldMk cId="3831232866" sldId="261"/>
        </pc:sldMkLst>
        <pc:spChg chg="del">
          <ac:chgData name="Hett, Chris" userId="39ce2610-977f-4bd2-9c12-4e1ed3bff433" providerId="ADAL" clId="{34C6133F-6FBF-47F7-B67E-FFB213F8693A}" dt="2021-05-14T14:35:49.550" v="135" actId="478"/>
          <ac:spMkLst>
            <pc:docMk/>
            <pc:sldMk cId="3831232866" sldId="261"/>
            <ac:spMk id="5" creationId="{CC8CE42F-AF53-4C8E-AC20-9280E9ACC3B8}"/>
          </ac:spMkLst>
        </pc:spChg>
        <pc:spChg chg="del">
          <ac:chgData name="Hett, Chris" userId="39ce2610-977f-4bd2-9c12-4e1ed3bff433" providerId="ADAL" clId="{34C6133F-6FBF-47F7-B67E-FFB213F8693A}" dt="2021-05-14T14:35:51.028" v="136" actId="478"/>
          <ac:spMkLst>
            <pc:docMk/>
            <pc:sldMk cId="3831232866" sldId="261"/>
            <ac:spMk id="6" creationId="{D1FB10C8-E91E-4763-BFC5-C32245E844A1}"/>
          </ac:spMkLst>
        </pc:spChg>
      </pc:sldChg>
      <pc:sldChg chg="modSp add mod">
        <pc:chgData name="Hett, Chris" userId="39ce2610-977f-4bd2-9c12-4e1ed3bff433" providerId="ADAL" clId="{34C6133F-6FBF-47F7-B67E-FFB213F8693A}" dt="2021-05-14T16:38:22.068" v="1075" actId="6549"/>
        <pc:sldMkLst>
          <pc:docMk/>
          <pc:sldMk cId="3841338104" sldId="261"/>
        </pc:sldMkLst>
        <pc:spChg chg="mod">
          <ac:chgData name="Hett, Chris" userId="39ce2610-977f-4bd2-9c12-4e1ed3bff433" providerId="ADAL" clId="{34C6133F-6FBF-47F7-B67E-FFB213F8693A}" dt="2021-05-14T16:38:22.068" v="1075" actId="6549"/>
          <ac:spMkLst>
            <pc:docMk/>
            <pc:sldMk cId="3841338104" sldId="261"/>
            <ac:spMk id="3" creationId="{C1F9B8A9-D544-40D4-AEFA-AD3E810E4AA6}"/>
          </ac:spMkLst>
        </pc:spChg>
      </pc:sldChg>
      <pc:sldChg chg="del">
        <pc:chgData name="Hett, Chris" userId="39ce2610-977f-4bd2-9c12-4e1ed3bff433" providerId="ADAL" clId="{34C6133F-6FBF-47F7-B67E-FFB213F8693A}" dt="2021-05-14T14:36:08.357" v="139" actId="47"/>
        <pc:sldMkLst>
          <pc:docMk/>
          <pc:sldMk cId="3330976130" sldId="263"/>
        </pc:sldMkLst>
      </pc:sldChg>
      <pc:sldChg chg="delSp del">
        <pc:chgData name="Hett, Chris" userId="39ce2610-977f-4bd2-9c12-4e1ed3bff433" providerId="ADAL" clId="{34C6133F-6FBF-47F7-B67E-FFB213F8693A}" dt="2021-05-14T14:36:08.357" v="139" actId="47"/>
        <pc:sldMkLst>
          <pc:docMk/>
          <pc:sldMk cId="2273273827" sldId="264"/>
        </pc:sldMkLst>
        <pc:spChg chg="del">
          <ac:chgData name="Hett, Chris" userId="39ce2610-977f-4bd2-9c12-4e1ed3bff433" providerId="ADAL" clId="{34C6133F-6FBF-47F7-B67E-FFB213F8693A}" dt="2021-05-14T14:36:00.511" v="137" actId="478"/>
          <ac:spMkLst>
            <pc:docMk/>
            <pc:sldMk cId="2273273827" sldId="264"/>
            <ac:spMk id="5" creationId="{CC8CE42F-AF53-4C8E-AC20-9280E9ACC3B8}"/>
          </ac:spMkLst>
        </pc:spChg>
        <pc:spChg chg="del">
          <ac:chgData name="Hett, Chris" userId="39ce2610-977f-4bd2-9c12-4e1ed3bff433" providerId="ADAL" clId="{34C6133F-6FBF-47F7-B67E-FFB213F8693A}" dt="2021-05-14T14:36:03.512" v="138" actId="478"/>
          <ac:spMkLst>
            <pc:docMk/>
            <pc:sldMk cId="2273273827" sldId="264"/>
            <ac:spMk id="6" creationId="{D1FB10C8-E91E-4763-BFC5-C32245E844A1}"/>
          </ac:spMkLst>
        </pc:spChg>
      </pc:sldChg>
      <pc:sldChg chg="del">
        <pc:chgData name="Hett, Chris" userId="39ce2610-977f-4bd2-9c12-4e1ed3bff433" providerId="ADAL" clId="{34C6133F-6FBF-47F7-B67E-FFB213F8693A}" dt="2021-05-14T14:36:08.357" v="139" actId="47"/>
        <pc:sldMkLst>
          <pc:docMk/>
          <pc:sldMk cId="297071150" sldId="265"/>
        </pc:sldMkLst>
      </pc:sldChg>
      <pc:sldChg chg="del">
        <pc:chgData name="Hett, Chris" userId="39ce2610-977f-4bd2-9c12-4e1ed3bff433" providerId="ADAL" clId="{34C6133F-6FBF-47F7-B67E-FFB213F8693A}" dt="2021-05-14T14:36:08.357" v="139" actId="47"/>
        <pc:sldMkLst>
          <pc:docMk/>
          <pc:sldMk cId="2413003100" sldId="266"/>
        </pc:sldMkLst>
      </pc:sldChg>
      <pc:sldChg chg="del">
        <pc:chgData name="Hett, Chris" userId="39ce2610-977f-4bd2-9c12-4e1ed3bff433" providerId="ADAL" clId="{34C6133F-6FBF-47F7-B67E-FFB213F8693A}" dt="2021-05-14T14:36:08.357" v="139" actId="47"/>
        <pc:sldMkLst>
          <pc:docMk/>
          <pc:sldMk cId="80526602" sldId="267"/>
        </pc:sldMkLst>
      </pc:sldChg>
      <pc:sldChg chg="del">
        <pc:chgData name="Hett, Chris" userId="39ce2610-977f-4bd2-9c12-4e1ed3bff433" providerId="ADAL" clId="{34C6133F-6FBF-47F7-B67E-FFB213F8693A}" dt="2021-05-14T14:36:08.357" v="139" actId="47"/>
        <pc:sldMkLst>
          <pc:docMk/>
          <pc:sldMk cId="2918687483" sldId="268"/>
        </pc:sldMkLst>
      </pc:sldChg>
      <pc:sldChg chg="del">
        <pc:chgData name="Hett, Chris" userId="39ce2610-977f-4bd2-9c12-4e1ed3bff433" providerId="ADAL" clId="{34C6133F-6FBF-47F7-B67E-FFB213F8693A}" dt="2021-05-14T14:36:08.357" v="139" actId="47"/>
        <pc:sldMkLst>
          <pc:docMk/>
          <pc:sldMk cId="1228895665" sldId="269"/>
        </pc:sldMkLst>
      </pc:sldChg>
      <pc:sldMasterChg chg="modSp mod modSldLayout">
        <pc:chgData name="Hett, Chris" userId="39ce2610-977f-4bd2-9c12-4e1ed3bff433" providerId="ADAL" clId="{34C6133F-6FBF-47F7-B67E-FFB213F8693A}" dt="2021-05-14T16:41:45.263" v="1127" actId="478"/>
        <pc:sldMasterMkLst>
          <pc:docMk/>
          <pc:sldMasterMk cId="0" sldId="2147483648"/>
        </pc:sldMasterMkLst>
        <pc:spChg chg="mod">
          <ac:chgData name="Hett, Chris" userId="39ce2610-977f-4bd2-9c12-4e1ed3bff433" providerId="ADAL" clId="{34C6133F-6FBF-47F7-B67E-FFB213F8693A}" dt="2021-05-14T14:29:49.376" v="56" actId="20577"/>
          <ac:spMkLst>
            <pc:docMk/>
            <pc:sldMasterMk cId="0" sldId="2147483648"/>
            <ac:spMk id="1028" creationId="{32296234-7DF7-4BC6-99B1-40A8BD3E8833}"/>
          </ac:spMkLst>
        </pc:spChg>
        <pc:spChg chg="mod">
          <ac:chgData name="Hett, Chris" userId="39ce2610-977f-4bd2-9c12-4e1ed3bff433" providerId="ADAL" clId="{34C6133F-6FBF-47F7-B67E-FFB213F8693A}" dt="2021-05-14T14:34:07.663" v="122" actId="20577"/>
          <ac:spMkLst>
            <pc:docMk/>
            <pc:sldMasterMk cId="0" sldId="2147483648"/>
            <ac:spMk id="1029" creationId="{2C119B38-0440-4FD5-9205-B8B3EDC95ECD}"/>
          </ac:spMkLst>
        </pc:spChg>
        <pc:spChg chg="mod">
          <ac:chgData name="Hett, Chris" userId="39ce2610-977f-4bd2-9c12-4e1ed3bff433" providerId="ADAL" clId="{34C6133F-6FBF-47F7-B67E-FFB213F8693A}" dt="2021-05-14T16:39:06.206" v="1082" actId="1036"/>
          <ac:spMkLst>
            <pc:docMk/>
            <pc:sldMasterMk cId="0" sldId="2147483648"/>
            <ac:spMk id="1031" creationId="{EF9FFDDB-5F2F-431E-95CF-37B1515283FB}"/>
          </ac:spMkLst>
        </pc:spChg>
        <pc:spChg chg="mod">
          <ac:chgData name="Hett, Chris" userId="39ce2610-977f-4bd2-9c12-4e1ed3bff433" providerId="ADAL" clId="{34C6133F-6FBF-47F7-B67E-FFB213F8693A}" dt="2021-05-14T16:41:20.122" v="1125" actId="14100"/>
          <ac:spMkLst>
            <pc:docMk/>
            <pc:sldMasterMk cId="0" sldId="2147483648"/>
            <ac:spMk id="1034" creationId="{8DC2CADA-A610-4755-BF09-FF60635C3A19}"/>
          </ac:spMkLst>
        </pc:spChg>
        <pc:sldLayoutChg chg="addSp delSp modSp mod">
          <pc:chgData name="Hett, Chris" userId="39ce2610-977f-4bd2-9c12-4e1ed3bff433" providerId="ADAL" clId="{34C6133F-6FBF-47F7-B67E-FFB213F8693A}" dt="2021-05-14T16:41:45.263" v="1127" actId="478"/>
          <pc:sldLayoutMkLst>
            <pc:docMk/>
            <pc:sldMasterMk cId="0" sldId="2147483648"/>
            <pc:sldLayoutMk cId="1581084467" sldId="2147483649"/>
          </pc:sldLayoutMkLst>
          <pc:spChg chg="mod">
            <ac:chgData name="Hett, Chris" userId="39ce2610-977f-4bd2-9c12-4e1ed3bff433" providerId="ADAL" clId="{34C6133F-6FBF-47F7-B67E-FFB213F8693A}" dt="2021-05-14T14:30:07.263" v="57"/>
            <ac:spMkLst>
              <pc:docMk/>
              <pc:sldMasterMk cId="0" sldId="2147483648"/>
              <pc:sldLayoutMk cId="1581084467" sldId="2147483649"/>
              <ac:spMk id="4" creationId="{448DBA55-540A-43E0-8D56-2BFEADB280A5}"/>
            </ac:spMkLst>
          </pc:spChg>
          <pc:spChg chg="add del mod">
            <ac:chgData name="Hett, Chris" userId="39ce2610-977f-4bd2-9c12-4e1ed3bff433" providerId="ADAL" clId="{34C6133F-6FBF-47F7-B67E-FFB213F8693A}" dt="2021-05-14T16:41:45.263" v="1127" actId="478"/>
            <ac:spMkLst>
              <pc:docMk/>
              <pc:sldMasterMk cId="0" sldId="2147483648"/>
              <pc:sldLayoutMk cId="1581084467" sldId="2147483649"/>
              <ac:spMk id="5" creationId="{E5F9B734-7CC7-4125-A6A1-413619C63EC2}"/>
            </ac:spMkLst>
          </pc:spChg>
          <pc:spChg chg="del mod">
            <ac:chgData name="Hett, Chris" userId="39ce2610-977f-4bd2-9c12-4e1ed3bff433" providerId="ADAL" clId="{34C6133F-6FBF-47F7-B67E-FFB213F8693A}" dt="2021-05-14T16:40:31.634" v="1114" actId="478"/>
            <ac:spMkLst>
              <pc:docMk/>
              <pc:sldMasterMk cId="0" sldId="2147483648"/>
              <pc:sldLayoutMk cId="1581084467" sldId="2147483649"/>
              <ac:spMk id="7" creationId="{3164FACA-AE81-4C42-8635-D483BD1F5C2C}"/>
            </ac:spMkLst>
          </pc:spChg>
        </pc:sldLayoutChg>
        <pc:sldLayoutChg chg="delSp modSp mod">
          <pc:chgData name="Hett, Chris" userId="39ce2610-977f-4bd2-9c12-4e1ed3bff433" providerId="ADAL" clId="{34C6133F-6FBF-47F7-B67E-FFB213F8693A}" dt="2021-05-14T16:40:38.644" v="1115" actId="478"/>
          <pc:sldLayoutMkLst>
            <pc:docMk/>
            <pc:sldMasterMk cId="0" sldId="2147483648"/>
            <pc:sldLayoutMk cId="432741718" sldId="2147483650"/>
          </pc:sldLayoutMkLst>
          <pc:spChg chg="mod">
            <ac:chgData name="Hett, Chris" userId="39ce2610-977f-4bd2-9c12-4e1ed3bff433" providerId="ADAL" clId="{34C6133F-6FBF-47F7-B67E-FFB213F8693A}" dt="2021-05-14T14:30:13.829" v="58"/>
            <ac:spMkLst>
              <pc:docMk/>
              <pc:sldMasterMk cId="0" sldId="2147483648"/>
              <pc:sldLayoutMk cId="432741718" sldId="2147483650"/>
              <ac:spMk id="4" creationId="{1AD1CC28-20A8-476A-B68F-502BC4EB0621}"/>
            </ac:spMkLst>
          </pc:spChg>
          <pc:spChg chg="mod">
            <ac:chgData name="Hett, Chris" userId="39ce2610-977f-4bd2-9c12-4e1ed3bff433" providerId="ADAL" clId="{34C6133F-6FBF-47F7-B67E-FFB213F8693A}" dt="2021-05-14T14:34:27.752" v="124"/>
            <ac:spMkLst>
              <pc:docMk/>
              <pc:sldMasterMk cId="0" sldId="2147483648"/>
              <pc:sldLayoutMk cId="432741718" sldId="2147483650"/>
              <ac:spMk id="5" creationId="{B495F876-4384-4AFB-991D-324377AB2497}"/>
            </ac:spMkLst>
          </pc:spChg>
          <pc:spChg chg="del mod">
            <ac:chgData name="Hett, Chris" userId="39ce2610-977f-4bd2-9c12-4e1ed3bff433" providerId="ADAL" clId="{34C6133F-6FBF-47F7-B67E-FFB213F8693A}" dt="2021-05-14T16:40:38.644" v="1115" actId="478"/>
            <ac:spMkLst>
              <pc:docMk/>
              <pc:sldMasterMk cId="0" sldId="2147483648"/>
              <pc:sldLayoutMk cId="432741718" sldId="2147483650"/>
              <ac:spMk id="7" creationId="{AC3D06E3-E7BF-4D6F-99E2-62771A831EE6}"/>
            </ac:spMkLst>
          </pc:spChg>
        </pc:sldLayoutChg>
        <pc:sldLayoutChg chg="delSp modSp mod">
          <pc:chgData name="Hett, Chris" userId="39ce2610-977f-4bd2-9c12-4e1ed3bff433" providerId="ADAL" clId="{34C6133F-6FBF-47F7-B67E-FFB213F8693A}" dt="2021-05-14T16:40:42.402" v="1116" actId="478"/>
          <pc:sldLayoutMkLst>
            <pc:docMk/>
            <pc:sldMasterMk cId="0" sldId="2147483648"/>
            <pc:sldLayoutMk cId="1268856039" sldId="2147483651"/>
          </pc:sldLayoutMkLst>
          <pc:spChg chg="mod">
            <ac:chgData name="Hett, Chris" userId="39ce2610-977f-4bd2-9c12-4e1ed3bff433" providerId="ADAL" clId="{34C6133F-6FBF-47F7-B67E-FFB213F8693A}" dt="2021-05-14T14:37:24.536" v="153" actId="20577"/>
            <ac:spMkLst>
              <pc:docMk/>
              <pc:sldMasterMk cId="0" sldId="2147483648"/>
              <pc:sldLayoutMk cId="1268856039" sldId="2147483651"/>
              <ac:spMk id="4" creationId="{7E5CC96E-43A8-46AF-95D7-30A4563757E8}"/>
            </ac:spMkLst>
          </pc:spChg>
          <pc:spChg chg="mod">
            <ac:chgData name="Hett, Chris" userId="39ce2610-977f-4bd2-9c12-4e1ed3bff433" providerId="ADAL" clId="{34C6133F-6FBF-47F7-B67E-FFB213F8693A}" dt="2021-05-14T14:34:32.541" v="125"/>
            <ac:spMkLst>
              <pc:docMk/>
              <pc:sldMasterMk cId="0" sldId="2147483648"/>
              <pc:sldLayoutMk cId="1268856039" sldId="2147483651"/>
              <ac:spMk id="5" creationId="{CC06E32F-2A83-455B-9649-33B13E36CE48}"/>
            </ac:spMkLst>
          </pc:spChg>
          <pc:spChg chg="del mod">
            <ac:chgData name="Hett, Chris" userId="39ce2610-977f-4bd2-9c12-4e1ed3bff433" providerId="ADAL" clId="{34C6133F-6FBF-47F7-B67E-FFB213F8693A}" dt="2021-05-14T16:40:42.402" v="1116" actId="478"/>
            <ac:spMkLst>
              <pc:docMk/>
              <pc:sldMasterMk cId="0" sldId="2147483648"/>
              <pc:sldLayoutMk cId="1268856039" sldId="2147483651"/>
              <ac:spMk id="7" creationId="{0772B55B-5CEC-4859-83EB-557C0555E4BA}"/>
            </ac:spMkLst>
          </pc:spChg>
        </pc:sldLayoutChg>
        <pc:sldLayoutChg chg="modSp mod">
          <pc:chgData name="Hett, Chris" userId="39ce2610-977f-4bd2-9c12-4e1ed3bff433" providerId="ADAL" clId="{34C6133F-6FBF-47F7-B67E-FFB213F8693A}" dt="2021-05-14T14:34:36.243" v="126"/>
          <pc:sldLayoutMkLst>
            <pc:docMk/>
            <pc:sldMasterMk cId="0" sldId="2147483648"/>
            <pc:sldLayoutMk cId="3324258585" sldId="2147483652"/>
          </pc:sldLayoutMkLst>
          <pc:spChg chg="mod">
            <ac:chgData name="Hett, Chris" userId="39ce2610-977f-4bd2-9c12-4e1ed3bff433" providerId="ADAL" clId="{34C6133F-6FBF-47F7-B67E-FFB213F8693A}" dt="2021-05-14T14:30:22.559" v="60"/>
            <ac:spMkLst>
              <pc:docMk/>
              <pc:sldMasterMk cId="0" sldId="2147483648"/>
              <pc:sldLayoutMk cId="3324258585" sldId="2147483652"/>
              <ac:spMk id="5" creationId="{15958E1A-1549-4806-93A6-65151D6A1850}"/>
            </ac:spMkLst>
          </pc:spChg>
          <pc:spChg chg="mod">
            <ac:chgData name="Hett, Chris" userId="39ce2610-977f-4bd2-9c12-4e1ed3bff433" providerId="ADAL" clId="{34C6133F-6FBF-47F7-B67E-FFB213F8693A}" dt="2021-05-14T14:34:36.243" v="126"/>
            <ac:spMkLst>
              <pc:docMk/>
              <pc:sldMasterMk cId="0" sldId="2147483648"/>
              <pc:sldLayoutMk cId="3324258585" sldId="2147483652"/>
              <ac:spMk id="6" creationId="{3BDD0401-41D9-4802-8B5F-FD6930B4E961}"/>
            </ac:spMkLst>
          </pc:spChg>
        </pc:sldLayoutChg>
        <pc:sldLayoutChg chg="delSp modSp mod">
          <pc:chgData name="Hett, Chris" userId="39ce2610-977f-4bd2-9c12-4e1ed3bff433" providerId="ADAL" clId="{34C6133F-6FBF-47F7-B67E-FFB213F8693A}" dt="2021-05-14T16:40:46.105" v="1117" actId="478"/>
          <pc:sldLayoutMkLst>
            <pc:docMk/>
            <pc:sldMasterMk cId="0" sldId="2147483648"/>
            <pc:sldLayoutMk cId="976325109" sldId="2147483653"/>
          </pc:sldLayoutMkLst>
          <pc:spChg chg="mod">
            <ac:chgData name="Hett, Chris" userId="39ce2610-977f-4bd2-9c12-4e1ed3bff433" providerId="ADAL" clId="{34C6133F-6FBF-47F7-B67E-FFB213F8693A}" dt="2021-05-14T14:30:26.810" v="61"/>
            <ac:spMkLst>
              <pc:docMk/>
              <pc:sldMasterMk cId="0" sldId="2147483648"/>
              <pc:sldLayoutMk cId="976325109" sldId="2147483653"/>
              <ac:spMk id="7" creationId="{76795A6D-FD03-4814-8BDC-EF5E2991F2B9}"/>
            </ac:spMkLst>
          </pc:spChg>
          <pc:spChg chg="mod">
            <ac:chgData name="Hett, Chris" userId="39ce2610-977f-4bd2-9c12-4e1ed3bff433" providerId="ADAL" clId="{34C6133F-6FBF-47F7-B67E-FFB213F8693A}" dt="2021-05-14T14:34:41.486" v="127"/>
            <ac:spMkLst>
              <pc:docMk/>
              <pc:sldMasterMk cId="0" sldId="2147483648"/>
              <pc:sldLayoutMk cId="976325109" sldId="2147483653"/>
              <ac:spMk id="8" creationId="{74684C86-2374-4CE1-974B-24CE6DA5FBB8}"/>
            </ac:spMkLst>
          </pc:spChg>
          <pc:spChg chg="del mod">
            <ac:chgData name="Hett, Chris" userId="39ce2610-977f-4bd2-9c12-4e1ed3bff433" providerId="ADAL" clId="{34C6133F-6FBF-47F7-B67E-FFB213F8693A}" dt="2021-05-14T16:40:46.105" v="1117" actId="478"/>
            <ac:spMkLst>
              <pc:docMk/>
              <pc:sldMasterMk cId="0" sldId="2147483648"/>
              <pc:sldLayoutMk cId="976325109" sldId="2147483653"/>
              <ac:spMk id="10" creationId="{E90F481A-8B98-442D-8DEC-72472F2DE123}"/>
            </ac:spMkLst>
          </pc:spChg>
        </pc:sldLayoutChg>
        <pc:sldLayoutChg chg="delSp modSp mod">
          <pc:chgData name="Hett, Chris" userId="39ce2610-977f-4bd2-9c12-4e1ed3bff433" providerId="ADAL" clId="{34C6133F-6FBF-47F7-B67E-FFB213F8693A}" dt="2021-05-14T16:40:49.015" v="1118" actId="478"/>
          <pc:sldLayoutMkLst>
            <pc:docMk/>
            <pc:sldMasterMk cId="0" sldId="2147483648"/>
            <pc:sldLayoutMk cId="3602241939" sldId="2147483654"/>
          </pc:sldLayoutMkLst>
          <pc:spChg chg="mod">
            <ac:chgData name="Hett, Chris" userId="39ce2610-977f-4bd2-9c12-4e1ed3bff433" providerId="ADAL" clId="{34C6133F-6FBF-47F7-B67E-FFB213F8693A}" dt="2021-05-14T14:30:30.910" v="62"/>
            <ac:spMkLst>
              <pc:docMk/>
              <pc:sldMasterMk cId="0" sldId="2147483648"/>
              <pc:sldLayoutMk cId="3602241939" sldId="2147483654"/>
              <ac:spMk id="3" creationId="{1130DE7F-C169-4370-9F06-B5CC78AFE68A}"/>
            </ac:spMkLst>
          </pc:spChg>
          <pc:spChg chg="mod">
            <ac:chgData name="Hett, Chris" userId="39ce2610-977f-4bd2-9c12-4e1ed3bff433" providerId="ADAL" clId="{34C6133F-6FBF-47F7-B67E-FFB213F8693A}" dt="2021-05-14T14:34:46.405" v="128"/>
            <ac:spMkLst>
              <pc:docMk/>
              <pc:sldMasterMk cId="0" sldId="2147483648"/>
              <pc:sldLayoutMk cId="3602241939" sldId="2147483654"/>
              <ac:spMk id="4" creationId="{2EA98ED1-64D5-461C-A04C-269DC844C289}"/>
            </ac:spMkLst>
          </pc:spChg>
          <pc:spChg chg="del mod">
            <ac:chgData name="Hett, Chris" userId="39ce2610-977f-4bd2-9c12-4e1ed3bff433" providerId="ADAL" clId="{34C6133F-6FBF-47F7-B67E-FFB213F8693A}" dt="2021-05-14T16:40:49.015" v="1118" actId="478"/>
            <ac:spMkLst>
              <pc:docMk/>
              <pc:sldMasterMk cId="0" sldId="2147483648"/>
              <pc:sldLayoutMk cId="3602241939" sldId="2147483654"/>
              <ac:spMk id="6" creationId="{186BE969-8F67-4D55-BC4D-1DF77BEE958B}"/>
            </ac:spMkLst>
          </pc:spChg>
        </pc:sldLayoutChg>
        <pc:sldLayoutChg chg="delSp modSp mod">
          <pc:chgData name="Hett, Chris" userId="39ce2610-977f-4bd2-9c12-4e1ed3bff433" providerId="ADAL" clId="{34C6133F-6FBF-47F7-B67E-FFB213F8693A}" dt="2021-05-14T16:40:53.159" v="1119" actId="478"/>
          <pc:sldLayoutMkLst>
            <pc:docMk/>
            <pc:sldMasterMk cId="0" sldId="2147483648"/>
            <pc:sldLayoutMk cId="1356359256" sldId="2147483655"/>
          </pc:sldLayoutMkLst>
          <pc:spChg chg="mod">
            <ac:chgData name="Hett, Chris" userId="39ce2610-977f-4bd2-9c12-4e1ed3bff433" providerId="ADAL" clId="{34C6133F-6FBF-47F7-B67E-FFB213F8693A}" dt="2021-05-14T14:30:36.712" v="63"/>
            <ac:spMkLst>
              <pc:docMk/>
              <pc:sldMasterMk cId="0" sldId="2147483648"/>
              <pc:sldLayoutMk cId="1356359256" sldId="2147483655"/>
              <ac:spMk id="2" creationId="{59F14174-6F5A-47DE-AC05-9C06B7975E70}"/>
            </ac:spMkLst>
          </pc:spChg>
          <pc:spChg chg="mod">
            <ac:chgData name="Hett, Chris" userId="39ce2610-977f-4bd2-9c12-4e1ed3bff433" providerId="ADAL" clId="{34C6133F-6FBF-47F7-B67E-FFB213F8693A}" dt="2021-05-14T14:34:50.856" v="129"/>
            <ac:spMkLst>
              <pc:docMk/>
              <pc:sldMasterMk cId="0" sldId="2147483648"/>
              <pc:sldLayoutMk cId="1356359256" sldId="2147483655"/>
              <ac:spMk id="3" creationId="{6A07B235-7310-4AE9-A4C2-936CCA04E1F9}"/>
            </ac:spMkLst>
          </pc:spChg>
          <pc:spChg chg="del mod">
            <ac:chgData name="Hett, Chris" userId="39ce2610-977f-4bd2-9c12-4e1ed3bff433" providerId="ADAL" clId="{34C6133F-6FBF-47F7-B67E-FFB213F8693A}" dt="2021-05-14T16:40:53.159" v="1119" actId="478"/>
            <ac:spMkLst>
              <pc:docMk/>
              <pc:sldMasterMk cId="0" sldId="2147483648"/>
              <pc:sldLayoutMk cId="1356359256" sldId="2147483655"/>
              <ac:spMk id="6" creationId="{9D2881BD-EEC7-4A82-968B-6BF1C764FA64}"/>
            </ac:spMkLst>
          </pc:spChg>
        </pc:sldLayoutChg>
        <pc:sldLayoutChg chg="delSp modSp mod">
          <pc:chgData name="Hett, Chris" userId="39ce2610-977f-4bd2-9c12-4e1ed3bff433" providerId="ADAL" clId="{34C6133F-6FBF-47F7-B67E-FFB213F8693A}" dt="2021-05-14T16:40:55.560" v="1120" actId="478"/>
          <pc:sldLayoutMkLst>
            <pc:docMk/>
            <pc:sldMasterMk cId="0" sldId="2147483648"/>
            <pc:sldLayoutMk cId="3269371078" sldId="2147483656"/>
          </pc:sldLayoutMkLst>
          <pc:spChg chg="mod">
            <ac:chgData name="Hett, Chris" userId="39ce2610-977f-4bd2-9c12-4e1ed3bff433" providerId="ADAL" clId="{34C6133F-6FBF-47F7-B67E-FFB213F8693A}" dt="2021-05-14T14:30:41.305" v="64"/>
            <ac:spMkLst>
              <pc:docMk/>
              <pc:sldMasterMk cId="0" sldId="2147483648"/>
              <pc:sldLayoutMk cId="3269371078" sldId="2147483656"/>
              <ac:spMk id="5" creationId="{7A3F8A30-975F-425E-A67D-B8A78838BD3E}"/>
            </ac:spMkLst>
          </pc:spChg>
          <pc:spChg chg="mod">
            <ac:chgData name="Hett, Chris" userId="39ce2610-977f-4bd2-9c12-4e1ed3bff433" providerId="ADAL" clId="{34C6133F-6FBF-47F7-B67E-FFB213F8693A}" dt="2021-05-14T14:34:56.886" v="130"/>
            <ac:spMkLst>
              <pc:docMk/>
              <pc:sldMasterMk cId="0" sldId="2147483648"/>
              <pc:sldLayoutMk cId="3269371078" sldId="2147483656"/>
              <ac:spMk id="6" creationId="{ECD7C438-3E4C-439E-9CB8-DA9FFBA0070F}"/>
            </ac:spMkLst>
          </pc:spChg>
          <pc:spChg chg="del mod">
            <ac:chgData name="Hett, Chris" userId="39ce2610-977f-4bd2-9c12-4e1ed3bff433" providerId="ADAL" clId="{34C6133F-6FBF-47F7-B67E-FFB213F8693A}" dt="2021-05-14T16:40:55.560" v="1120" actId="478"/>
            <ac:spMkLst>
              <pc:docMk/>
              <pc:sldMasterMk cId="0" sldId="2147483648"/>
              <pc:sldLayoutMk cId="3269371078" sldId="2147483656"/>
              <ac:spMk id="8" creationId="{C3E2DECE-2EC5-4010-B0AD-507BCFDB1233}"/>
            </ac:spMkLst>
          </pc:spChg>
        </pc:sldLayoutChg>
        <pc:sldLayoutChg chg="delSp modSp mod">
          <pc:chgData name="Hett, Chris" userId="39ce2610-977f-4bd2-9c12-4e1ed3bff433" providerId="ADAL" clId="{34C6133F-6FBF-47F7-B67E-FFB213F8693A}" dt="2021-05-14T16:40:57.590" v="1121" actId="478"/>
          <pc:sldLayoutMkLst>
            <pc:docMk/>
            <pc:sldMasterMk cId="0" sldId="2147483648"/>
            <pc:sldLayoutMk cId="2068266545" sldId="2147483657"/>
          </pc:sldLayoutMkLst>
          <pc:spChg chg="mod">
            <ac:chgData name="Hett, Chris" userId="39ce2610-977f-4bd2-9c12-4e1ed3bff433" providerId="ADAL" clId="{34C6133F-6FBF-47F7-B67E-FFB213F8693A}" dt="2021-05-14T14:30:46.853" v="65"/>
            <ac:spMkLst>
              <pc:docMk/>
              <pc:sldMasterMk cId="0" sldId="2147483648"/>
              <pc:sldLayoutMk cId="2068266545" sldId="2147483657"/>
              <ac:spMk id="5" creationId="{AE893D14-5F2C-481E-8297-5AC15CDAE1F9}"/>
            </ac:spMkLst>
          </pc:spChg>
          <pc:spChg chg="mod">
            <ac:chgData name="Hett, Chris" userId="39ce2610-977f-4bd2-9c12-4e1ed3bff433" providerId="ADAL" clId="{34C6133F-6FBF-47F7-B67E-FFB213F8693A}" dt="2021-05-14T14:35:01.707" v="131"/>
            <ac:spMkLst>
              <pc:docMk/>
              <pc:sldMasterMk cId="0" sldId="2147483648"/>
              <pc:sldLayoutMk cId="2068266545" sldId="2147483657"/>
              <ac:spMk id="6" creationId="{26A18E53-1C55-4D4D-AB08-5BCE50D0C026}"/>
            </ac:spMkLst>
          </pc:spChg>
          <pc:spChg chg="del mod">
            <ac:chgData name="Hett, Chris" userId="39ce2610-977f-4bd2-9c12-4e1ed3bff433" providerId="ADAL" clId="{34C6133F-6FBF-47F7-B67E-FFB213F8693A}" dt="2021-05-14T16:40:57.590" v="1121" actId="478"/>
            <ac:spMkLst>
              <pc:docMk/>
              <pc:sldMasterMk cId="0" sldId="2147483648"/>
              <pc:sldLayoutMk cId="2068266545" sldId="2147483657"/>
              <ac:spMk id="8" creationId="{C4BF977A-BADD-4161-9C41-E2B7497168C0}"/>
            </ac:spMkLst>
          </pc:spChg>
        </pc:sldLayoutChg>
        <pc:sldLayoutChg chg="delSp modSp mod">
          <pc:chgData name="Hett, Chris" userId="39ce2610-977f-4bd2-9c12-4e1ed3bff433" providerId="ADAL" clId="{34C6133F-6FBF-47F7-B67E-FFB213F8693A}" dt="2021-05-14T16:40:59.807" v="1122" actId="478"/>
          <pc:sldLayoutMkLst>
            <pc:docMk/>
            <pc:sldMasterMk cId="0" sldId="2147483648"/>
            <pc:sldLayoutMk cId="1754103037" sldId="2147483658"/>
          </pc:sldLayoutMkLst>
          <pc:spChg chg="mod">
            <ac:chgData name="Hett, Chris" userId="39ce2610-977f-4bd2-9c12-4e1ed3bff433" providerId="ADAL" clId="{34C6133F-6FBF-47F7-B67E-FFB213F8693A}" dt="2021-05-14T14:30:50.648" v="66"/>
            <ac:spMkLst>
              <pc:docMk/>
              <pc:sldMasterMk cId="0" sldId="2147483648"/>
              <pc:sldLayoutMk cId="1754103037" sldId="2147483658"/>
              <ac:spMk id="4" creationId="{B9728B01-0B3D-4AAE-A034-26091CFBB228}"/>
            </ac:spMkLst>
          </pc:spChg>
          <pc:spChg chg="mod">
            <ac:chgData name="Hett, Chris" userId="39ce2610-977f-4bd2-9c12-4e1ed3bff433" providerId="ADAL" clId="{34C6133F-6FBF-47F7-B67E-FFB213F8693A}" dt="2021-05-14T14:35:06.592" v="132"/>
            <ac:spMkLst>
              <pc:docMk/>
              <pc:sldMasterMk cId="0" sldId="2147483648"/>
              <pc:sldLayoutMk cId="1754103037" sldId="2147483658"/>
              <ac:spMk id="5" creationId="{6DFBF6DA-37FF-45A3-9C7D-A9501802909B}"/>
            </ac:spMkLst>
          </pc:spChg>
          <pc:spChg chg="del mod">
            <ac:chgData name="Hett, Chris" userId="39ce2610-977f-4bd2-9c12-4e1ed3bff433" providerId="ADAL" clId="{34C6133F-6FBF-47F7-B67E-FFB213F8693A}" dt="2021-05-14T16:40:59.807" v="1122" actId="478"/>
            <ac:spMkLst>
              <pc:docMk/>
              <pc:sldMasterMk cId="0" sldId="2147483648"/>
              <pc:sldLayoutMk cId="1754103037" sldId="2147483658"/>
              <ac:spMk id="7" creationId="{9CF146E7-B54F-4037-9447-B57BBED8C0EA}"/>
            </ac:spMkLst>
          </pc:spChg>
        </pc:sldLayoutChg>
        <pc:sldLayoutChg chg="delSp modSp mod">
          <pc:chgData name="Hett, Chris" userId="39ce2610-977f-4bd2-9c12-4e1ed3bff433" providerId="ADAL" clId="{34C6133F-6FBF-47F7-B67E-FFB213F8693A}" dt="2021-05-14T16:41:02.307" v="1123" actId="478"/>
          <pc:sldLayoutMkLst>
            <pc:docMk/>
            <pc:sldMasterMk cId="0" sldId="2147483648"/>
            <pc:sldLayoutMk cId="1158582208" sldId="2147483659"/>
          </pc:sldLayoutMkLst>
          <pc:spChg chg="mod">
            <ac:chgData name="Hett, Chris" userId="39ce2610-977f-4bd2-9c12-4e1ed3bff433" providerId="ADAL" clId="{34C6133F-6FBF-47F7-B67E-FFB213F8693A}" dt="2021-05-14T14:30:54.871" v="67"/>
            <ac:spMkLst>
              <pc:docMk/>
              <pc:sldMasterMk cId="0" sldId="2147483648"/>
              <pc:sldLayoutMk cId="1158582208" sldId="2147483659"/>
              <ac:spMk id="4" creationId="{5227D983-8649-42D0-9076-6A5C3385F84C}"/>
            </ac:spMkLst>
          </pc:spChg>
          <pc:spChg chg="mod">
            <ac:chgData name="Hett, Chris" userId="39ce2610-977f-4bd2-9c12-4e1ed3bff433" providerId="ADAL" clId="{34C6133F-6FBF-47F7-B67E-FFB213F8693A}" dt="2021-05-14T14:35:11.016" v="133"/>
            <ac:spMkLst>
              <pc:docMk/>
              <pc:sldMasterMk cId="0" sldId="2147483648"/>
              <pc:sldLayoutMk cId="1158582208" sldId="2147483659"/>
              <ac:spMk id="5" creationId="{0AC86328-41AC-4511-BFF8-FC949267C4BD}"/>
            </ac:spMkLst>
          </pc:spChg>
          <pc:spChg chg="del mod">
            <ac:chgData name="Hett, Chris" userId="39ce2610-977f-4bd2-9c12-4e1ed3bff433" providerId="ADAL" clId="{34C6133F-6FBF-47F7-B67E-FFB213F8693A}" dt="2021-05-14T16:41:02.307" v="1123" actId="478"/>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BA431BAC-B69D-4097-A13C-1130567158FE}"/>
    <pc:docChg chg="custSel modMainMaster">
      <pc:chgData name="Hett, Chris" userId="39ce2610-977f-4bd2-9c12-4e1ed3bff433" providerId="ADAL" clId="{BA431BAC-B69D-4097-A13C-1130567158FE}" dt="2019-08-14T15:21:31.015" v="67"/>
      <pc:docMkLst>
        <pc:docMk/>
      </pc:docMkLst>
      <pc:sldMasterChg chg="modSldLayout">
        <pc:chgData name="Hett, Chris" userId="39ce2610-977f-4bd2-9c12-4e1ed3bff433" providerId="ADAL" clId="{BA431BAC-B69D-4097-A13C-1130567158FE}" dt="2019-08-14T15:21:31.015" v="67"/>
        <pc:sldMasterMkLst>
          <pc:docMk/>
          <pc:sldMasterMk cId="0" sldId="2147483648"/>
        </pc:sldMasterMkLst>
        <pc:sldLayoutChg chg="addSp">
          <pc:chgData name="Hett, Chris" userId="39ce2610-977f-4bd2-9c12-4e1ed3bff433" providerId="ADAL" clId="{BA431BAC-B69D-4097-A13C-1130567158FE}" dt="2019-08-14T15:21:17.354" v="61"/>
          <pc:sldLayoutMkLst>
            <pc:docMk/>
            <pc:sldMasterMk cId="0" sldId="2147483648"/>
            <pc:sldLayoutMk cId="1581084467" sldId="2147483649"/>
          </pc:sldLayoutMkLst>
          <pc:spChg chg="add">
            <ac:chgData name="Hett, Chris" userId="39ce2610-977f-4bd2-9c12-4e1ed3bff433" providerId="ADAL" clId="{BA431BAC-B69D-4097-A13C-1130567158FE}" dt="2019-08-14T15:21:17.354" v="61"/>
            <ac:spMkLst>
              <pc:docMk/>
              <pc:sldMasterMk cId="0" sldId="2147483648"/>
              <pc:sldLayoutMk cId="1581084467" sldId="2147483649"/>
              <ac:spMk id="7" creationId="{3164FACA-AE81-4C42-8635-D483BD1F5C2C}"/>
            </ac:spMkLst>
          </pc:spChg>
        </pc:sldLayoutChg>
        <pc:sldLayoutChg chg="addSp">
          <pc:chgData name="Hett, Chris" userId="39ce2610-977f-4bd2-9c12-4e1ed3bff433" providerId="ADAL" clId="{BA431BAC-B69D-4097-A13C-1130567158FE}" dt="2019-08-14T15:21:20.610" v="62"/>
          <pc:sldLayoutMkLst>
            <pc:docMk/>
            <pc:sldMasterMk cId="0" sldId="2147483648"/>
            <pc:sldLayoutMk cId="432741718" sldId="2147483650"/>
          </pc:sldLayoutMkLst>
          <pc:spChg chg="add">
            <ac:chgData name="Hett, Chris" userId="39ce2610-977f-4bd2-9c12-4e1ed3bff433" providerId="ADAL" clId="{BA431BAC-B69D-4097-A13C-1130567158FE}" dt="2019-08-14T15:21:20.610" v="62"/>
            <ac:spMkLst>
              <pc:docMk/>
              <pc:sldMasterMk cId="0" sldId="2147483648"/>
              <pc:sldLayoutMk cId="432741718" sldId="2147483650"/>
              <ac:spMk id="7" creationId="{AC3D06E3-E7BF-4D6F-99E2-62771A831EE6}"/>
            </ac:spMkLst>
          </pc:spChg>
        </pc:sldLayoutChg>
        <pc:sldLayoutChg chg="addSp">
          <pc:chgData name="Hett, Chris" userId="39ce2610-977f-4bd2-9c12-4e1ed3bff433" providerId="ADAL" clId="{BA431BAC-B69D-4097-A13C-1130567158FE}" dt="2019-08-14T15:21:22.850" v="63"/>
          <pc:sldLayoutMkLst>
            <pc:docMk/>
            <pc:sldMasterMk cId="0" sldId="2147483648"/>
            <pc:sldLayoutMk cId="1268856039" sldId="2147483651"/>
          </pc:sldLayoutMkLst>
          <pc:spChg chg="add">
            <ac:chgData name="Hett, Chris" userId="39ce2610-977f-4bd2-9c12-4e1ed3bff433" providerId="ADAL" clId="{BA431BAC-B69D-4097-A13C-1130567158FE}" dt="2019-08-14T15:21:22.850" v="63"/>
            <ac:spMkLst>
              <pc:docMk/>
              <pc:sldMasterMk cId="0" sldId="2147483648"/>
              <pc:sldLayoutMk cId="1268856039" sldId="2147483651"/>
              <ac:spMk id="7" creationId="{0772B55B-5CEC-4859-83EB-557C0555E4BA}"/>
            </ac:spMkLst>
          </pc:spChg>
        </pc:sldLayoutChg>
        <pc:sldLayoutChg chg="addSp">
          <pc:chgData name="Hett, Chris" userId="39ce2610-977f-4bd2-9c12-4e1ed3bff433" providerId="ADAL" clId="{BA431BAC-B69D-4097-A13C-1130567158FE}" dt="2019-08-14T15:21:25.126" v="64"/>
          <pc:sldLayoutMkLst>
            <pc:docMk/>
            <pc:sldMasterMk cId="0" sldId="2147483648"/>
            <pc:sldLayoutMk cId="976325109" sldId="2147483653"/>
          </pc:sldLayoutMkLst>
          <pc:spChg chg="add">
            <ac:chgData name="Hett, Chris" userId="39ce2610-977f-4bd2-9c12-4e1ed3bff433" providerId="ADAL" clId="{BA431BAC-B69D-4097-A13C-1130567158FE}" dt="2019-08-14T15:21:25.126" v="64"/>
            <ac:spMkLst>
              <pc:docMk/>
              <pc:sldMasterMk cId="0" sldId="2147483648"/>
              <pc:sldLayoutMk cId="976325109" sldId="2147483653"/>
              <ac:spMk id="10" creationId="{E90F481A-8B98-442D-8DEC-72472F2DE123}"/>
            </ac:spMkLst>
          </pc:spChg>
        </pc:sldLayoutChg>
        <pc:sldLayoutChg chg="addSp">
          <pc:chgData name="Hett, Chris" userId="39ce2610-977f-4bd2-9c12-4e1ed3bff433" providerId="ADAL" clId="{BA431BAC-B69D-4097-A13C-1130567158FE}" dt="2019-08-14T15:21:28.067" v="65"/>
          <pc:sldLayoutMkLst>
            <pc:docMk/>
            <pc:sldMasterMk cId="0" sldId="2147483648"/>
            <pc:sldLayoutMk cId="3602241939" sldId="2147483654"/>
          </pc:sldLayoutMkLst>
          <pc:spChg chg="add">
            <ac:chgData name="Hett, Chris" userId="39ce2610-977f-4bd2-9c12-4e1ed3bff433" providerId="ADAL" clId="{BA431BAC-B69D-4097-A13C-1130567158FE}" dt="2019-08-14T15:21:28.067" v="65"/>
            <ac:spMkLst>
              <pc:docMk/>
              <pc:sldMasterMk cId="0" sldId="2147483648"/>
              <pc:sldLayoutMk cId="3602241939" sldId="2147483654"/>
              <ac:spMk id="6" creationId="{186BE969-8F67-4D55-BC4D-1DF77BEE958B}"/>
            </ac:spMkLst>
          </pc:spChg>
        </pc:sldLayoutChg>
        <pc:sldLayoutChg chg="addSp delSp modSp">
          <pc:chgData name="Hett, Chris" userId="39ce2610-977f-4bd2-9c12-4e1ed3bff433" providerId="ADAL" clId="{BA431BAC-B69D-4097-A13C-1130567158FE}" dt="2019-08-14T15:21:31.015" v="67"/>
          <pc:sldLayoutMkLst>
            <pc:docMk/>
            <pc:sldMasterMk cId="0" sldId="2147483648"/>
            <pc:sldLayoutMk cId="1356359256" sldId="2147483655"/>
          </pc:sldLayoutMkLst>
          <pc:spChg chg="add del mod">
            <ac:chgData name="Hett, Chris" userId="39ce2610-977f-4bd2-9c12-4e1ed3bff433" providerId="ADAL" clId="{BA431BAC-B69D-4097-A13C-1130567158FE}" dt="2019-08-14T15:17:40.375" v="1"/>
            <ac:spMkLst>
              <pc:docMk/>
              <pc:sldMasterMk cId="0" sldId="2147483648"/>
              <pc:sldLayoutMk cId="1356359256" sldId="2147483655"/>
              <ac:spMk id="5" creationId="{4155BC2B-9F10-4DAF-9BE8-EADD91B9C678}"/>
            </ac:spMkLst>
          </pc:spChg>
          <pc:spChg chg="add mod">
            <ac:chgData name="Hett, Chris" userId="39ce2610-977f-4bd2-9c12-4e1ed3bff433" providerId="ADAL" clId="{BA431BAC-B69D-4097-A13C-1130567158FE}" dt="2019-08-14T15:19:35.499" v="56" actId="1036"/>
            <ac:spMkLst>
              <pc:docMk/>
              <pc:sldMasterMk cId="0" sldId="2147483648"/>
              <pc:sldLayoutMk cId="1356359256" sldId="2147483655"/>
              <ac:spMk id="6" creationId="{9D2881BD-EEC7-4A82-968B-6BF1C764FA64}"/>
            </ac:spMkLst>
          </pc:spChg>
          <pc:spChg chg="add del">
            <ac:chgData name="Hett, Chris" userId="39ce2610-977f-4bd2-9c12-4e1ed3bff433" providerId="ADAL" clId="{BA431BAC-B69D-4097-A13C-1130567158FE}" dt="2019-08-14T15:21:31.015" v="67"/>
            <ac:spMkLst>
              <pc:docMk/>
              <pc:sldMasterMk cId="0" sldId="2147483648"/>
              <pc:sldLayoutMk cId="1356359256" sldId="2147483655"/>
              <ac:spMk id="7" creationId="{3176737D-B417-4F94-99E3-2FE540D36366}"/>
            </ac:spMkLst>
          </pc:spChg>
        </pc:sldLayoutChg>
        <pc:sldLayoutChg chg="addSp">
          <pc:chgData name="Hett, Chris" userId="39ce2610-977f-4bd2-9c12-4e1ed3bff433" providerId="ADAL" clId="{BA431BAC-B69D-4097-A13C-1130567158FE}" dt="2019-08-14T15:20:37.733" v="57"/>
          <pc:sldLayoutMkLst>
            <pc:docMk/>
            <pc:sldMasterMk cId="0" sldId="2147483648"/>
            <pc:sldLayoutMk cId="3269371078" sldId="2147483656"/>
          </pc:sldLayoutMkLst>
          <pc:spChg chg="add">
            <ac:chgData name="Hett, Chris" userId="39ce2610-977f-4bd2-9c12-4e1ed3bff433" providerId="ADAL" clId="{BA431BAC-B69D-4097-A13C-1130567158FE}" dt="2019-08-14T15:20:37.733" v="57"/>
            <ac:spMkLst>
              <pc:docMk/>
              <pc:sldMasterMk cId="0" sldId="2147483648"/>
              <pc:sldLayoutMk cId="3269371078" sldId="2147483656"/>
              <ac:spMk id="8" creationId="{C3E2DECE-2EC5-4010-B0AD-507BCFDB1233}"/>
            </ac:spMkLst>
          </pc:spChg>
        </pc:sldLayoutChg>
        <pc:sldLayoutChg chg="addSp">
          <pc:chgData name="Hett, Chris" userId="39ce2610-977f-4bd2-9c12-4e1ed3bff433" providerId="ADAL" clId="{BA431BAC-B69D-4097-A13C-1130567158FE}" dt="2019-08-14T15:20:40.736" v="58"/>
          <pc:sldLayoutMkLst>
            <pc:docMk/>
            <pc:sldMasterMk cId="0" sldId="2147483648"/>
            <pc:sldLayoutMk cId="2068266545" sldId="2147483657"/>
          </pc:sldLayoutMkLst>
          <pc:spChg chg="add">
            <ac:chgData name="Hett, Chris" userId="39ce2610-977f-4bd2-9c12-4e1ed3bff433" providerId="ADAL" clId="{BA431BAC-B69D-4097-A13C-1130567158FE}" dt="2019-08-14T15:20:40.736" v="58"/>
            <ac:spMkLst>
              <pc:docMk/>
              <pc:sldMasterMk cId="0" sldId="2147483648"/>
              <pc:sldLayoutMk cId="2068266545" sldId="2147483657"/>
              <ac:spMk id="8" creationId="{C4BF977A-BADD-4161-9C41-E2B7497168C0}"/>
            </ac:spMkLst>
          </pc:spChg>
        </pc:sldLayoutChg>
        <pc:sldLayoutChg chg="addSp">
          <pc:chgData name="Hett, Chris" userId="39ce2610-977f-4bd2-9c12-4e1ed3bff433" providerId="ADAL" clId="{BA431BAC-B69D-4097-A13C-1130567158FE}" dt="2019-08-14T15:20:42.357" v="59"/>
          <pc:sldLayoutMkLst>
            <pc:docMk/>
            <pc:sldMasterMk cId="0" sldId="2147483648"/>
            <pc:sldLayoutMk cId="1754103037" sldId="2147483658"/>
          </pc:sldLayoutMkLst>
          <pc:spChg chg="add">
            <ac:chgData name="Hett, Chris" userId="39ce2610-977f-4bd2-9c12-4e1ed3bff433" providerId="ADAL" clId="{BA431BAC-B69D-4097-A13C-1130567158FE}" dt="2019-08-14T15:20:42.357" v="59"/>
            <ac:spMkLst>
              <pc:docMk/>
              <pc:sldMasterMk cId="0" sldId="2147483648"/>
              <pc:sldLayoutMk cId="1754103037" sldId="2147483658"/>
              <ac:spMk id="7" creationId="{9CF146E7-B54F-4037-9447-B57BBED8C0EA}"/>
            </ac:spMkLst>
          </pc:spChg>
        </pc:sldLayoutChg>
        <pc:sldLayoutChg chg="addSp">
          <pc:chgData name="Hett, Chris" userId="39ce2610-977f-4bd2-9c12-4e1ed3bff433" providerId="ADAL" clId="{BA431BAC-B69D-4097-A13C-1130567158FE}" dt="2019-08-14T15:20:44.011" v="60"/>
          <pc:sldLayoutMkLst>
            <pc:docMk/>
            <pc:sldMasterMk cId="0" sldId="2147483648"/>
            <pc:sldLayoutMk cId="1158582208" sldId="2147483659"/>
          </pc:sldLayoutMkLst>
          <pc:spChg chg="add">
            <ac:chgData name="Hett, Chris" userId="39ce2610-977f-4bd2-9c12-4e1ed3bff433" providerId="ADAL" clId="{BA431BAC-B69D-4097-A13C-1130567158FE}" dt="2019-08-14T15:20:44.011" v="60"/>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EF46893-140E-4801-BDD4-4364670BACE3}"/>
    <pc:docChg chg="modSld">
      <pc:chgData name="Hett, Chris" userId="39ce2610-977f-4bd2-9c12-4e1ed3bff433" providerId="ADAL" clId="{4EF46893-140E-4801-BDD4-4364670BACE3}" dt="2019-09-04T20:13:50.213" v="6" actId="20577"/>
      <pc:docMkLst>
        <pc:docMk/>
      </pc:docMkLst>
      <pc:sldChg chg="modSp">
        <pc:chgData name="Hett, Chris" userId="39ce2610-977f-4bd2-9c12-4e1ed3bff433" providerId="ADAL" clId="{4EF46893-140E-4801-BDD4-4364670BACE3}" dt="2019-09-04T20:13:50.213" v="6" actId="20577"/>
        <pc:sldMkLst>
          <pc:docMk/>
          <pc:sldMk cId="1228895665" sldId="269"/>
        </pc:sldMkLst>
        <pc:spChg chg="mod">
          <ac:chgData name="Hett, Chris" userId="39ce2610-977f-4bd2-9c12-4e1ed3bff433" providerId="ADAL" clId="{4EF46893-140E-4801-BDD4-4364670BACE3}" dt="2019-09-04T20:13:50.213" v="6" actId="20577"/>
          <ac:spMkLst>
            <pc:docMk/>
            <pc:sldMk cId="1228895665" sldId="269"/>
            <ac:spMk id="4099" creationId="{EFD4D555-8C9F-4D2B-8B38-7E3BA012AA7C}"/>
          </ac:spMkLst>
        </pc:spChg>
      </pc:sldChg>
    </pc:docChg>
  </pc:docChgLst>
  <pc:docChgLst>
    <pc:chgData name="Hett, Chris" userId="39ce2610-977f-4bd2-9c12-4e1ed3bff433" providerId="ADAL" clId="{90C36914-9E4F-40ED-913E-17A83B44AD6E}"/>
    <pc:docChg chg="custSel addSld modSld sldOrd modMainMaster">
      <pc:chgData name="Hett, Chris" userId="39ce2610-977f-4bd2-9c12-4e1ed3bff433" providerId="ADAL" clId="{90C36914-9E4F-40ED-913E-17A83B44AD6E}" dt="2019-09-04T17:21:38.091" v="345"/>
      <pc:docMkLst>
        <pc:docMk/>
      </pc:docMkLst>
      <pc:sldChg chg="modSp">
        <pc:chgData name="Hett, Chris" userId="39ce2610-977f-4bd2-9c12-4e1ed3bff433" providerId="ADAL" clId="{90C36914-9E4F-40ED-913E-17A83B44AD6E}" dt="2019-09-04T12:52:37.195" v="154" actId="207"/>
        <pc:sldMkLst>
          <pc:docMk/>
          <pc:sldMk cId="3330976130" sldId="263"/>
        </pc:sldMkLst>
        <pc:spChg chg="mod">
          <ac:chgData name="Hett, Chris" userId="39ce2610-977f-4bd2-9c12-4e1ed3bff433" providerId="ADAL" clId="{90C36914-9E4F-40ED-913E-17A83B44AD6E}" dt="2019-09-04T12:52:37.195" v="154" actId="207"/>
          <ac:spMkLst>
            <pc:docMk/>
            <pc:sldMk cId="3330976130" sldId="263"/>
            <ac:spMk id="4099" creationId="{EFD4D555-8C9F-4D2B-8B38-7E3BA012AA7C}"/>
          </ac:spMkLst>
        </pc:spChg>
      </pc:sldChg>
      <pc:sldChg chg="modSp">
        <pc:chgData name="Hett, Chris" userId="39ce2610-977f-4bd2-9c12-4e1ed3bff433" providerId="ADAL" clId="{90C36914-9E4F-40ED-913E-17A83B44AD6E}" dt="2019-09-04T12:37:54.732" v="23" actId="20577"/>
        <pc:sldMkLst>
          <pc:docMk/>
          <pc:sldMk cId="2273273827" sldId="264"/>
        </pc:sldMkLst>
        <pc:graphicFrameChg chg="modGraphic">
          <ac:chgData name="Hett, Chris" userId="39ce2610-977f-4bd2-9c12-4e1ed3bff433" providerId="ADAL" clId="{90C36914-9E4F-40ED-913E-17A83B44AD6E}" dt="2019-09-04T12:37:54.732" v="23" actId="20577"/>
          <ac:graphicFrameMkLst>
            <pc:docMk/>
            <pc:sldMk cId="2273273827" sldId="264"/>
            <ac:graphicFrameMk id="8" creationId="{ABF41952-2893-42F9-B017-4BF916D9FB1B}"/>
          </ac:graphicFrameMkLst>
        </pc:graphicFrameChg>
      </pc:sldChg>
      <pc:sldChg chg="modSp">
        <pc:chgData name="Hett, Chris" userId="39ce2610-977f-4bd2-9c12-4e1ed3bff433" providerId="ADAL" clId="{90C36914-9E4F-40ED-913E-17A83B44AD6E}" dt="2019-09-04T12:38:22.002" v="36" actId="20577"/>
        <pc:sldMkLst>
          <pc:docMk/>
          <pc:sldMk cId="297071150" sldId="265"/>
        </pc:sldMkLst>
        <pc:graphicFrameChg chg="modGraphic">
          <ac:chgData name="Hett, Chris" userId="39ce2610-977f-4bd2-9c12-4e1ed3bff433" providerId="ADAL" clId="{90C36914-9E4F-40ED-913E-17A83B44AD6E}" dt="2019-09-04T12:38:22.002" v="36" actId="20577"/>
          <ac:graphicFrameMkLst>
            <pc:docMk/>
            <pc:sldMk cId="297071150" sldId="265"/>
            <ac:graphicFrameMk id="13" creationId="{BF3704AD-76B0-47DC-84B1-CFEA8CA729FE}"/>
          </ac:graphicFrameMkLst>
        </pc:graphicFrameChg>
      </pc:sldChg>
      <pc:sldChg chg="modSp">
        <pc:chgData name="Hett, Chris" userId="39ce2610-977f-4bd2-9c12-4e1ed3bff433" providerId="ADAL" clId="{90C36914-9E4F-40ED-913E-17A83B44AD6E}" dt="2019-09-04T17:18:17.641" v="266" actId="207"/>
        <pc:sldMkLst>
          <pc:docMk/>
          <pc:sldMk cId="2413003100" sldId="266"/>
        </pc:sldMkLst>
        <pc:spChg chg="mod">
          <ac:chgData name="Hett, Chris" userId="39ce2610-977f-4bd2-9c12-4e1ed3bff433" providerId="ADAL" clId="{90C36914-9E4F-40ED-913E-17A83B44AD6E}" dt="2019-09-04T17:18:17.641" v="266" actId="207"/>
          <ac:spMkLst>
            <pc:docMk/>
            <pc:sldMk cId="2413003100" sldId="266"/>
            <ac:spMk id="4099" creationId="{EFD4D555-8C9F-4D2B-8B38-7E3BA012AA7C}"/>
          </ac:spMkLst>
        </pc:spChg>
      </pc:sldChg>
      <pc:sldChg chg="modSp add ord">
        <pc:chgData name="Hett, Chris" userId="39ce2610-977f-4bd2-9c12-4e1ed3bff433" providerId="ADAL" clId="{90C36914-9E4F-40ED-913E-17A83B44AD6E}" dt="2019-09-04T17:21:38.091" v="345"/>
        <pc:sldMkLst>
          <pc:docMk/>
          <pc:sldMk cId="1228895665" sldId="269"/>
        </pc:sldMkLst>
        <pc:spChg chg="mod">
          <ac:chgData name="Hett, Chris" userId="39ce2610-977f-4bd2-9c12-4e1ed3bff433" providerId="ADAL" clId="{90C36914-9E4F-40ED-913E-17A83B44AD6E}" dt="2019-09-04T17:21:10.657" v="342" actId="207"/>
          <ac:spMkLst>
            <pc:docMk/>
            <pc:sldMk cId="1228895665" sldId="269"/>
            <ac:spMk id="4099" creationId="{EFD4D555-8C9F-4D2B-8B38-7E3BA012AA7C}"/>
          </ac:spMkLst>
        </pc:spChg>
      </pc:sldChg>
      <pc:sldMasterChg chg="modSldLayout">
        <pc:chgData name="Hett, Chris" userId="39ce2610-977f-4bd2-9c12-4e1ed3bff433" providerId="ADAL" clId="{90C36914-9E4F-40ED-913E-17A83B44AD6E}" dt="2019-09-04T12:37:11.732" v="10" actId="20577"/>
        <pc:sldMasterMkLst>
          <pc:docMk/>
          <pc:sldMasterMk cId="0" sldId="2147483648"/>
        </pc:sldMasterMkLst>
        <pc:sldLayoutChg chg="modSp">
          <pc:chgData name="Hett, Chris" userId="39ce2610-977f-4bd2-9c12-4e1ed3bff433" providerId="ADAL" clId="{90C36914-9E4F-40ED-913E-17A83B44AD6E}" dt="2019-09-04T12:36:55.931" v="6" actId="20577"/>
          <pc:sldLayoutMkLst>
            <pc:docMk/>
            <pc:sldMasterMk cId="0" sldId="2147483648"/>
            <pc:sldLayoutMk cId="1581084467" sldId="2147483649"/>
          </pc:sldLayoutMkLst>
          <pc:spChg chg="mod">
            <ac:chgData name="Hett, Chris" userId="39ce2610-977f-4bd2-9c12-4e1ed3bff433" providerId="ADAL" clId="{90C36914-9E4F-40ED-913E-17A83B44AD6E}" dt="2019-09-04T12:36:55.931" v="6" actId="20577"/>
            <ac:spMkLst>
              <pc:docMk/>
              <pc:sldMasterMk cId="0" sldId="2147483648"/>
              <pc:sldLayoutMk cId="1581084467" sldId="2147483649"/>
              <ac:spMk id="7" creationId="{3164FACA-AE81-4C42-8635-D483BD1F5C2C}"/>
            </ac:spMkLst>
          </pc:spChg>
        </pc:sldLayoutChg>
        <pc:sldLayoutChg chg="modSp">
          <pc:chgData name="Hett, Chris" userId="39ce2610-977f-4bd2-9c12-4e1ed3bff433" providerId="ADAL" clId="{90C36914-9E4F-40ED-913E-17A83B44AD6E}" dt="2019-09-04T12:37:00.884" v="7" actId="20577"/>
          <pc:sldLayoutMkLst>
            <pc:docMk/>
            <pc:sldMasterMk cId="0" sldId="2147483648"/>
            <pc:sldLayoutMk cId="432741718" sldId="2147483650"/>
          </pc:sldLayoutMkLst>
          <pc:spChg chg="mod">
            <ac:chgData name="Hett, Chris" userId="39ce2610-977f-4bd2-9c12-4e1ed3bff433" providerId="ADAL" clId="{90C36914-9E4F-40ED-913E-17A83B44AD6E}" dt="2019-09-04T12:37:00.884" v="7" actId="20577"/>
            <ac:spMkLst>
              <pc:docMk/>
              <pc:sldMasterMk cId="0" sldId="2147483648"/>
              <pc:sldLayoutMk cId="432741718" sldId="2147483650"/>
              <ac:spMk id="7" creationId="{AC3D06E3-E7BF-4D6F-99E2-62771A831EE6}"/>
            </ac:spMkLst>
          </pc:spChg>
        </pc:sldLayoutChg>
        <pc:sldLayoutChg chg="modSp">
          <pc:chgData name="Hett, Chris" userId="39ce2610-977f-4bd2-9c12-4e1ed3bff433" providerId="ADAL" clId="{90C36914-9E4F-40ED-913E-17A83B44AD6E}" dt="2019-09-04T12:37:03.898" v="8" actId="20577"/>
          <pc:sldLayoutMkLst>
            <pc:docMk/>
            <pc:sldMasterMk cId="0" sldId="2147483648"/>
            <pc:sldLayoutMk cId="1268856039" sldId="2147483651"/>
          </pc:sldLayoutMkLst>
          <pc:spChg chg="mod">
            <ac:chgData name="Hett, Chris" userId="39ce2610-977f-4bd2-9c12-4e1ed3bff433" providerId="ADAL" clId="{90C36914-9E4F-40ED-913E-17A83B44AD6E}" dt="2019-09-04T12:37:03.898" v="8" actId="20577"/>
            <ac:spMkLst>
              <pc:docMk/>
              <pc:sldMasterMk cId="0" sldId="2147483648"/>
              <pc:sldLayoutMk cId="1268856039" sldId="2147483651"/>
              <ac:spMk id="7" creationId="{0772B55B-5CEC-4859-83EB-557C0555E4BA}"/>
            </ac:spMkLst>
          </pc:spChg>
        </pc:sldLayoutChg>
        <pc:sldLayoutChg chg="modSp">
          <pc:chgData name="Hett, Chris" userId="39ce2610-977f-4bd2-9c12-4e1ed3bff433" providerId="ADAL" clId="{90C36914-9E4F-40ED-913E-17A83B44AD6E}" dt="2019-09-04T12:37:08.729" v="9" actId="20577"/>
          <pc:sldLayoutMkLst>
            <pc:docMk/>
            <pc:sldMasterMk cId="0" sldId="2147483648"/>
            <pc:sldLayoutMk cId="976325109" sldId="2147483653"/>
          </pc:sldLayoutMkLst>
          <pc:spChg chg="mod">
            <ac:chgData name="Hett, Chris" userId="39ce2610-977f-4bd2-9c12-4e1ed3bff433" providerId="ADAL" clId="{90C36914-9E4F-40ED-913E-17A83B44AD6E}" dt="2019-09-04T12:37:08.729" v="9" actId="20577"/>
            <ac:spMkLst>
              <pc:docMk/>
              <pc:sldMasterMk cId="0" sldId="2147483648"/>
              <pc:sldLayoutMk cId="976325109" sldId="2147483653"/>
              <ac:spMk id="10" creationId="{E90F481A-8B98-442D-8DEC-72472F2DE123}"/>
            </ac:spMkLst>
          </pc:spChg>
        </pc:sldLayoutChg>
        <pc:sldLayoutChg chg="modSp">
          <pc:chgData name="Hett, Chris" userId="39ce2610-977f-4bd2-9c12-4e1ed3bff433" providerId="ADAL" clId="{90C36914-9E4F-40ED-913E-17A83B44AD6E}" dt="2019-09-04T12:37:11.732" v="10" actId="20577"/>
          <pc:sldLayoutMkLst>
            <pc:docMk/>
            <pc:sldMasterMk cId="0" sldId="2147483648"/>
            <pc:sldLayoutMk cId="3602241939" sldId="2147483654"/>
          </pc:sldLayoutMkLst>
          <pc:spChg chg="mod">
            <ac:chgData name="Hett, Chris" userId="39ce2610-977f-4bd2-9c12-4e1ed3bff433" providerId="ADAL" clId="{90C36914-9E4F-40ED-913E-17A83B44AD6E}" dt="2019-09-04T12:37:11.732" v="10" actId="20577"/>
            <ac:spMkLst>
              <pc:docMk/>
              <pc:sldMasterMk cId="0" sldId="2147483648"/>
              <pc:sldLayoutMk cId="3602241939" sldId="2147483654"/>
              <ac:spMk id="6" creationId="{186BE969-8F67-4D55-BC4D-1DF77BEE958B}"/>
            </ac:spMkLst>
          </pc:spChg>
        </pc:sldLayoutChg>
        <pc:sldLayoutChg chg="modSp">
          <pc:chgData name="Hett, Chris" userId="39ce2610-977f-4bd2-9c12-4e1ed3bff433" providerId="ADAL" clId="{90C36914-9E4F-40ED-913E-17A83B44AD6E}" dt="2019-09-04T12:36:33.650" v="1" actId="20577"/>
          <pc:sldLayoutMkLst>
            <pc:docMk/>
            <pc:sldMasterMk cId="0" sldId="2147483648"/>
            <pc:sldLayoutMk cId="1356359256" sldId="2147483655"/>
          </pc:sldLayoutMkLst>
          <pc:spChg chg="mod">
            <ac:chgData name="Hett, Chris" userId="39ce2610-977f-4bd2-9c12-4e1ed3bff433" providerId="ADAL" clId="{90C36914-9E4F-40ED-913E-17A83B44AD6E}" dt="2019-09-04T12:36:33.650" v="1" actId="20577"/>
            <ac:spMkLst>
              <pc:docMk/>
              <pc:sldMasterMk cId="0" sldId="2147483648"/>
              <pc:sldLayoutMk cId="1356359256" sldId="2147483655"/>
              <ac:spMk id="6" creationId="{9D2881BD-EEC7-4A82-968B-6BF1C764FA64}"/>
            </ac:spMkLst>
          </pc:spChg>
        </pc:sldLayoutChg>
        <pc:sldLayoutChg chg="modSp">
          <pc:chgData name="Hett, Chris" userId="39ce2610-977f-4bd2-9c12-4e1ed3bff433" providerId="ADAL" clId="{90C36914-9E4F-40ED-913E-17A83B44AD6E}" dt="2019-09-04T12:36:37.700" v="2" actId="20577"/>
          <pc:sldLayoutMkLst>
            <pc:docMk/>
            <pc:sldMasterMk cId="0" sldId="2147483648"/>
            <pc:sldLayoutMk cId="3269371078" sldId="2147483656"/>
          </pc:sldLayoutMkLst>
          <pc:spChg chg="mod">
            <ac:chgData name="Hett, Chris" userId="39ce2610-977f-4bd2-9c12-4e1ed3bff433" providerId="ADAL" clId="{90C36914-9E4F-40ED-913E-17A83B44AD6E}" dt="2019-09-04T12:36:37.700" v="2" actId="20577"/>
            <ac:spMkLst>
              <pc:docMk/>
              <pc:sldMasterMk cId="0" sldId="2147483648"/>
              <pc:sldLayoutMk cId="3269371078" sldId="2147483656"/>
              <ac:spMk id="8" creationId="{C3E2DECE-2EC5-4010-B0AD-507BCFDB1233}"/>
            </ac:spMkLst>
          </pc:spChg>
        </pc:sldLayoutChg>
        <pc:sldLayoutChg chg="modSp">
          <pc:chgData name="Hett, Chris" userId="39ce2610-977f-4bd2-9c12-4e1ed3bff433" providerId="ADAL" clId="{90C36914-9E4F-40ED-913E-17A83B44AD6E}" dt="2019-09-04T12:36:41.173" v="3" actId="20577"/>
          <pc:sldLayoutMkLst>
            <pc:docMk/>
            <pc:sldMasterMk cId="0" sldId="2147483648"/>
            <pc:sldLayoutMk cId="2068266545" sldId="2147483657"/>
          </pc:sldLayoutMkLst>
          <pc:spChg chg="mod">
            <ac:chgData name="Hett, Chris" userId="39ce2610-977f-4bd2-9c12-4e1ed3bff433" providerId="ADAL" clId="{90C36914-9E4F-40ED-913E-17A83B44AD6E}" dt="2019-09-04T12:36:41.173" v="3" actId="20577"/>
            <ac:spMkLst>
              <pc:docMk/>
              <pc:sldMasterMk cId="0" sldId="2147483648"/>
              <pc:sldLayoutMk cId="2068266545" sldId="2147483657"/>
              <ac:spMk id="8" creationId="{C4BF977A-BADD-4161-9C41-E2B7497168C0}"/>
            </ac:spMkLst>
          </pc:spChg>
        </pc:sldLayoutChg>
        <pc:sldLayoutChg chg="modSp">
          <pc:chgData name="Hett, Chris" userId="39ce2610-977f-4bd2-9c12-4e1ed3bff433" providerId="ADAL" clId="{90C36914-9E4F-40ED-913E-17A83B44AD6E}" dt="2019-09-04T12:36:44.519" v="4" actId="20577"/>
          <pc:sldLayoutMkLst>
            <pc:docMk/>
            <pc:sldMasterMk cId="0" sldId="2147483648"/>
            <pc:sldLayoutMk cId="1754103037" sldId="2147483658"/>
          </pc:sldLayoutMkLst>
          <pc:spChg chg="mod">
            <ac:chgData name="Hett, Chris" userId="39ce2610-977f-4bd2-9c12-4e1ed3bff433" providerId="ADAL" clId="{90C36914-9E4F-40ED-913E-17A83B44AD6E}" dt="2019-09-04T12:36:44.519" v="4" actId="20577"/>
            <ac:spMkLst>
              <pc:docMk/>
              <pc:sldMasterMk cId="0" sldId="2147483648"/>
              <pc:sldLayoutMk cId="1754103037" sldId="2147483658"/>
              <ac:spMk id="7" creationId="{9CF146E7-B54F-4037-9447-B57BBED8C0EA}"/>
            </ac:spMkLst>
          </pc:spChg>
        </pc:sldLayoutChg>
        <pc:sldLayoutChg chg="modSp">
          <pc:chgData name="Hett, Chris" userId="39ce2610-977f-4bd2-9c12-4e1ed3bff433" providerId="ADAL" clId="{90C36914-9E4F-40ED-913E-17A83B44AD6E}" dt="2019-09-04T12:36:48.222" v="5" actId="20577"/>
          <pc:sldLayoutMkLst>
            <pc:docMk/>
            <pc:sldMasterMk cId="0" sldId="2147483648"/>
            <pc:sldLayoutMk cId="1158582208" sldId="2147483659"/>
          </pc:sldLayoutMkLst>
          <pc:spChg chg="mod">
            <ac:chgData name="Hett, Chris" userId="39ce2610-977f-4bd2-9c12-4e1ed3bff433" providerId="ADAL" clId="{90C36914-9E4F-40ED-913E-17A83B44AD6E}" dt="2019-09-04T12:36:48.222" v="5" actId="20577"/>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075AF86-8286-400D-978F-86C78F92827B}"/>
    <pc:docChg chg="undo custSel addSld delSld modSld delMainMaster modMainMaster">
      <pc:chgData name="Hett, Chris" userId="39ce2610-977f-4bd2-9c12-4e1ed3bff433" providerId="ADAL" clId="{4075AF86-8286-400D-978F-86C78F92827B}" dt="2019-08-14T13:21:21.273" v="1189" actId="20577"/>
      <pc:docMkLst>
        <pc:docMk/>
      </pc:docMkLst>
      <pc:sldChg chg="modSp">
        <pc:chgData name="Hett, Chris" userId="39ce2610-977f-4bd2-9c12-4e1ed3bff433" providerId="ADAL" clId="{4075AF86-8286-400D-978F-86C78F92827B}" dt="2019-08-14T13:07:01.188" v="556" actId="14100"/>
        <pc:sldMkLst>
          <pc:docMk/>
          <pc:sldMk cId="0" sldId="256"/>
        </pc:sldMkLst>
        <pc:spChg chg="mod">
          <ac:chgData name="Hett, Chris" userId="39ce2610-977f-4bd2-9c12-4e1ed3bff433" providerId="ADAL" clId="{4075AF86-8286-400D-978F-86C78F92827B}" dt="2019-08-14T10:56:52.996" v="405"/>
          <ac:spMkLst>
            <pc:docMk/>
            <pc:sldMk cId="0" sldId="256"/>
            <ac:spMk id="4" creationId="{02DEA815-5FC8-408C-A02D-DF5C5C31215E}"/>
          </ac:spMkLst>
        </pc:spChg>
        <pc:spChg chg="mod">
          <ac:chgData name="Hett, Chris" userId="39ce2610-977f-4bd2-9c12-4e1ed3bff433" providerId="ADAL" clId="{4075AF86-8286-400D-978F-86C78F92827B}" dt="2019-08-14T10:57:15.989" v="407"/>
          <ac:spMkLst>
            <pc:docMk/>
            <pc:sldMk cId="0" sldId="256"/>
            <ac:spMk id="5" creationId="{CC8CE42F-AF53-4C8E-AC20-9280E9ACC3B8}"/>
          </ac:spMkLst>
        </pc:spChg>
        <pc:spChg chg="mod">
          <ac:chgData name="Hett, Chris" userId="39ce2610-977f-4bd2-9c12-4e1ed3bff433" providerId="ADAL" clId="{4075AF86-8286-400D-978F-86C78F92827B}" dt="2019-08-14T13:06:56.004" v="555" actId="14100"/>
          <ac:spMkLst>
            <pc:docMk/>
            <pc:sldMk cId="0" sldId="256"/>
            <ac:spMk id="4098" creationId="{81CBD160-04C6-453C-82A1-AA52F4D0DB89}"/>
          </ac:spMkLst>
        </pc:spChg>
        <pc:spChg chg="mod">
          <ac:chgData name="Hett, Chris" userId="39ce2610-977f-4bd2-9c12-4e1ed3bff433" providerId="ADAL" clId="{4075AF86-8286-400D-978F-86C78F92827B}" dt="2019-08-14T13:07:01.188" v="556" actId="14100"/>
          <ac:spMkLst>
            <pc:docMk/>
            <pc:sldMk cId="0" sldId="256"/>
            <ac:spMk id="4099" creationId="{EFD4D555-8C9F-4D2B-8B38-7E3BA012AA7C}"/>
          </ac:spMkLst>
        </pc:spChg>
      </pc:sldChg>
      <pc:sldChg chg="delSp modSp">
        <pc:chgData name="Hett, Chris" userId="39ce2610-977f-4bd2-9c12-4e1ed3bff433" providerId="ADAL" clId="{4075AF86-8286-400D-978F-86C78F92827B}" dt="2019-08-14T13:20:43.453" v="1183" actId="20577"/>
        <pc:sldMkLst>
          <pc:docMk/>
          <pc:sldMk cId="0" sldId="259"/>
        </pc:sldMkLst>
        <pc:spChg chg="mod">
          <ac:chgData name="Hett, Chris" userId="39ce2610-977f-4bd2-9c12-4e1ed3bff433" providerId="ADAL" clId="{4075AF86-8286-400D-978F-86C78F92827B}" dt="2019-08-13T20:46:27.820" v="114" actId="20577"/>
          <ac:spMkLst>
            <pc:docMk/>
            <pc:sldMk cId="0" sldId="259"/>
            <ac:spMk id="4" creationId="{4FE577A6-828B-4625-8F23-1BA8F73FC3AE}"/>
          </ac:spMkLst>
        </pc:spChg>
        <pc:spChg chg="mod">
          <ac:chgData name="Hett, Chris" userId="39ce2610-977f-4bd2-9c12-4e1ed3bff433" providerId="ADAL" clId="{4075AF86-8286-400D-978F-86C78F92827B}" dt="2019-08-13T20:46:41.459" v="155" actId="20577"/>
          <ac:spMkLst>
            <pc:docMk/>
            <pc:sldMk cId="0" sldId="259"/>
            <ac:spMk id="5" creationId="{AAE3EB75-1E33-499C-933E-9867BAF0FC1D}"/>
          </ac:spMkLst>
        </pc:spChg>
        <pc:spChg chg="del">
          <ac:chgData name="Hett, Chris" userId="39ce2610-977f-4bd2-9c12-4e1ed3bff433" providerId="ADAL" clId="{4075AF86-8286-400D-978F-86C78F92827B}" dt="2019-08-14T13:18:59.996" v="1125" actId="478"/>
          <ac:spMkLst>
            <pc:docMk/>
            <pc:sldMk cId="0" sldId="259"/>
            <ac:spMk id="27650" creationId="{4EF2C2BA-C9F1-45F2-8A4C-F1725A1FA00A}"/>
          </ac:spMkLst>
        </pc:spChg>
        <pc:spChg chg="mod">
          <ac:chgData name="Hett, Chris" userId="39ce2610-977f-4bd2-9c12-4e1ed3bff433" providerId="ADAL" clId="{4075AF86-8286-400D-978F-86C78F92827B}" dt="2019-08-14T13:20:43.453" v="1183" actId="20577"/>
          <ac:spMkLst>
            <pc:docMk/>
            <pc:sldMk cId="0" sldId="259"/>
            <ac:spMk id="27651" creationId="{8AFF2A75-954A-47E5-B3C2-A00B8CF88E1D}"/>
          </ac:spMkLst>
        </pc:spChg>
      </pc:sldChg>
      <pc:sldChg chg="addSp modSp add">
        <pc:chgData name="Hett, Chris" userId="39ce2610-977f-4bd2-9c12-4e1ed3bff433" providerId="ADAL" clId="{4075AF86-8286-400D-978F-86C78F92827B}" dt="2019-08-14T13:21:21.273" v="1189" actId="20577"/>
        <pc:sldMkLst>
          <pc:docMk/>
          <pc:sldMk cId="3831232866" sldId="261"/>
        </pc:sldMkLst>
        <pc:spChg chg="mod">
          <ac:chgData name="Hett, Chris" userId="39ce2610-977f-4bd2-9c12-4e1ed3bff433" providerId="ADAL" clId="{4075AF86-8286-400D-978F-86C78F92827B}" dt="2019-08-14T13:21:21.273" v="1189" actId="20577"/>
          <ac:spMkLst>
            <pc:docMk/>
            <pc:sldMk cId="3831232866" sldId="261"/>
            <ac:spMk id="4099" creationId="{EFD4D555-8C9F-4D2B-8B38-7E3BA012AA7C}"/>
          </ac:spMkLst>
        </pc:spChg>
        <pc:picChg chg="add mod">
          <ac:chgData name="Hett, Chris" userId="39ce2610-977f-4bd2-9c12-4e1ed3bff433" providerId="ADAL" clId="{4075AF86-8286-400D-978F-86C78F92827B}" dt="2019-08-14T13:09:19.380" v="751" actId="1076"/>
          <ac:picMkLst>
            <pc:docMk/>
            <pc:sldMk cId="3831232866" sldId="261"/>
            <ac:picMk id="2" creationId="{D6ADBD16-5DF2-4D56-97C3-C9D71DE73FBE}"/>
          </ac:picMkLst>
        </pc:picChg>
      </pc:sldChg>
      <pc:sldChg chg="addSp delSp modSp add">
        <pc:chgData name="Hett, Chris" userId="39ce2610-977f-4bd2-9c12-4e1ed3bff433" providerId="ADAL" clId="{4075AF86-8286-400D-978F-86C78F92827B}" dt="2019-08-14T13:17:16.728" v="1109" actId="20577"/>
        <pc:sldMkLst>
          <pc:docMk/>
          <pc:sldMk cId="3330976130" sldId="263"/>
        </pc:sldMkLst>
        <pc:spChg chg="add del mod">
          <ac:chgData name="Hett, Chris" userId="39ce2610-977f-4bd2-9c12-4e1ed3bff433" providerId="ADAL" clId="{4075AF86-8286-400D-978F-86C78F92827B}" dt="2019-08-14T13:15:57.461" v="1059" actId="478"/>
          <ac:spMkLst>
            <pc:docMk/>
            <pc:sldMk cId="3330976130" sldId="263"/>
            <ac:spMk id="2" creationId="{5BE611F4-76E8-4917-A65B-0A583E120721}"/>
          </ac:spMkLst>
        </pc:spChg>
        <pc:spChg chg="add del mod">
          <ac:chgData name="Hett, Chris" userId="39ce2610-977f-4bd2-9c12-4e1ed3bff433" providerId="ADAL" clId="{4075AF86-8286-400D-978F-86C78F92827B}" dt="2019-08-14T13:17:16.728" v="1109" actId="20577"/>
          <ac:spMkLst>
            <pc:docMk/>
            <pc:sldMk cId="3330976130" sldId="263"/>
            <ac:spMk id="4099" creationId="{EFD4D555-8C9F-4D2B-8B38-7E3BA012AA7C}"/>
          </ac:spMkLst>
        </pc:spChg>
        <pc:graphicFrameChg chg="del mod modGraphic">
          <ac:chgData name="Hett, Chris" userId="39ce2610-977f-4bd2-9c12-4e1ed3bff433" providerId="ADAL" clId="{4075AF86-8286-400D-978F-86C78F92827B}" dt="2019-08-14T13:17:11.944" v="1106" actId="478"/>
          <ac:graphicFrameMkLst>
            <pc:docMk/>
            <pc:sldMk cId="3330976130" sldId="263"/>
            <ac:graphicFrameMk id="3" creationId="{91435D15-5991-4EA0-BDE5-C35A83535E0B}"/>
          </ac:graphicFrameMkLst>
        </pc:graphicFrameChg>
      </pc:sldChg>
      <pc:sldMasterChg chg="modSp modSldLayout">
        <pc:chgData name="Hett, Chris" userId="39ce2610-977f-4bd2-9c12-4e1ed3bff433" providerId="ADAL" clId="{4075AF86-8286-400D-978F-86C78F92827B}" dt="2019-08-13T20:46:02.851" v="91" actId="20577"/>
        <pc:sldMasterMkLst>
          <pc:docMk/>
          <pc:sldMasterMk cId="0" sldId="2147483648"/>
        </pc:sldMasterMkLst>
        <pc:spChg chg="mod">
          <ac:chgData name="Hett, Chris" userId="39ce2610-977f-4bd2-9c12-4e1ed3bff433" providerId="ADAL" clId="{4075AF86-8286-400D-978F-86C78F92827B}" dt="2019-08-13T20:46:02.851" v="91" actId="20577"/>
          <ac:spMkLst>
            <pc:docMk/>
            <pc:sldMasterMk cId="0" sldId="2147483648"/>
            <ac:spMk id="1028" creationId="{32296234-7DF7-4BC6-99B1-40A8BD3E8833}"/>
          </ac:spMkLst>
        </pc:spChg>
        <pc:sldLayoutChg chg="modSp">
          <pc:chgData name="Hett, Chris" userId="39ce2610-977f-4bd2-9c12-4e1ed3bff433" providerId="ADAL" clId="{4075AF86-8286-400D-978F-86C78F92827B}" dt="2019-08-13T20:43:50.258" v="59" actId="20577"/>
          <pc:sldLayoutMkLst>
            <pc:docMk/>
            <pc:sldMasterMk cId="0" sldId="2147483648"/>
            <pc:sldLayoutMk cId="1356359256" sldId="2147483655"/>
          </pc:sldLayoutMkLst>
          <pc:spChg chg="mod">
            <ac:chgData name="Hett, Chris" userId="39ce2610-977f-4bd2-9c12-4e1ed3bff433" providerId="ADAL" clId="{4075AF86-8286-400D-978F-86C78F92827B}" dt="2019-08-13T20:43:19.465" v="33" actId="20577"/>
            <ac:spMkLst>
              <pc:docMk/>
              <pc:sldMasterMk cId="0" sldId="2147483648"/>
              <pc:sldLayoutMk cId="1356359256" sldId="2147483655"/>
              <ac:spMk id="2" creationId="{59F14174-6F5A-47DE-AC05-9C06B7975E70}"/>
            </ac:spMkLst>
          </pc:spChg>
          <pc:spChg chg="mod">
            <ac:chgData name="Hett, Chris" userId="39ce2610-977f-4bd2-9c12-4e1ed3bff433" providerId="ADAL" clId="{4075AF86-8286-400D-978F-86C78F92827B}" dt="2019-08-13T20:43:50.258" v="59" actId="20577"/>
            <ac:spMkLst>
              <pc:docMk/>
              <pc:sldMasterMk cId="0" sldId="2147483648"/>
              <pc:sldLayoutMk cId="1356359256" sldId="2147483655"/>
              <ac:spMk id="3" creationId="{6A07B235-7310-4AE9-A4C2-936CCA04E1F9}"/>
            </ac:spMkLst>
          </pc:spChg>
        </pc:sldLayoutChg>
      </pc:sldMasterChg>
    </pc:docChg>
  </pc:docChgLst>
  <pc:docChgLst>
    <pc:chgData name="Hett, Chris" userId="39ce2610-977f-4bd2-9c12-4e1ed3bff433" providerId="ADAL" clId="{07891B2A-5D3A-4710-B05E-225CC16590C7}"/>
    <pc:docChg chg="undo custSel delSld modSld">
      <pc:chgData name="Hett, Chris" userId="39ce2610-977f-4bd2-9c12-4e1ed3bff433" providerId="ADAL" clId="{07891B2A-5D3A-4710-B05E-225CC16590C7}" dt="2019-08-26T11:54:46.705" v="83" actId="14734"/>
      <pc:docMkLst>
        <pc:docMk/>
      </pc:docMkLst>
      <pc:sldChg chg="modSp">
        <pc:chgData name="Hett, Chris" userId="39ce2610-977f-4bd2-9c12-4e1ed3bff433" providerId="ADAL" clId="{07891B2A-5D3A-4710-B05E-225CC16590C7}" dt="2019-08-26T11:54:46.705" v="83" actId="14734"/>
        <pc:sldMkLst>
          <pc:docMk/>
          <pc:sldMk cId="297071150" sldId="265"/>
        </pc:sldMkLst>
        <pc:spChg chg="mod">
          <ac:chgData name="Hett, Chris" userId="39ce2610-977f-4bd2-9c12-4e1ed3bff433" providerId="ADAL" clId="{07891B2A-5D3A-4710-B05E-225CC16590C7}" dt="2019-08-26T11:52:59.292" v="38" actId="1076"/>
          <ac:spMkLst>
            <pc:docMk/>
            <pc:sldMk cId="297071150" sldId="265"/>
            <ac:spMk id="12" creationId="{6094C0DB-7E9A-4FC4-9867-42A268AA26F4}"/>
          </ac:spMkLst>
        </pc:spChg>
        <pc:spChg chg="mod">
          <ac:chgData name="Hett, Chris" userId="39ce2610-977f-4bd2-9c12-4e1ed3bff433" providerId="ADAL" clId="{07891B2A-5D3A-4710-B05E-225CC16590C7}" dt="2019-08-26T11:53:16" v="49" actId="1035"/>
          <ac:spMkLst>
            <pc:docMk/>
            <pc:sldMk cId="297071150" sldId="265"/>
            <ac:spMk id="20" creationId="{8EFEF9B6-10DC-40EA-BAD3-31C4AAE1C875}"/>
          </ac:spMkLst>
        </pc:spChg>
        <pc:graphicFrameChg chg="mod modGraphic">
          <ac:chgData name="Hett, Chris" userId="39ce2610-977f-4bd2-9c12-4e1ed3bff433" providerId="ADAL" clId="{07891B2A-5D3A-4710-B05E-225CC16590C7}" dt="2019-08-26T11:54:46.705" v="83" actId="14734"/>
          <ac:graphicFrameMkLst>
            <pc:docMk/>
            <pc:sldMk cId="297071150" sldId="265"/>
            <ac:graphicFrameMk id="10" creationId="{9ECEBB8A-BF1C-4162-974A-EC6F7044EA8F}"/>
          </ac:graphicFrameMkLst>
        </pc:graphicFrameChg>
        <pc:graphicFrameChg chg="modGraphic">
          <ac:chgData name="Hett, Chris" userId="39ce2610-977f-4bd2-9c12-4e1ed3bff433" providerId="ADAL" clId="{07891B2A-5D3A-4710-B05E-225CC16590C7}" dt="2019-08-26T11:49:44.946" v="4" actId="6549"/>
          <ac:graphicFrameMkLst>
            <pc:docMk/>
            <pc:sldMk cId="297071150" sldId="265"/>
            <ac:graphicFrameMk id="13" creationId="{BF3704AD-76B0-47DC-84B1-CFEA8CA729F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24222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841913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BA55-540A-43E0-8D56-2BFEADB280A5}"/>
              </a:ext>
            </a:extLst>
          </p:cNvPr>
          <p:cNvSpPr>
            <a:spLocks noGrp="1"/>
          </p:cNvSpPr>
          <p:nvPr>
            <p:ph type="dt" sz="half" idx="10"/>
          </p:nvPr>
        </p:nvSpPr>
        <p:spPr/>
        <p:txBody>
          <a:bodyPr/>
          <a:lstStyle>
            <a:lvl1pPr>
              <a:defRPr/>
            </a:lvl1pPr>
          </a:lstStyle>
          <a:p>
            <a:r>
              <a:rPr lang="en-US" altLang="en-US" dirty="0"/>
              <a:t>May, 2021</a:t>
            </a:r>
          </a:p>
        </p:txBody>
      </p:sp>
      <p:sp>
        <p:nvSpPr>
          <p:cNvPr id="5" name="Footer Placeholder 4">
            <a:extLst>
              <a:ext uri="{FF2B5EF4-FFF2-40B4-BE49-F238E27FC236}">
                <a16:creationId xmlns:a16="http://schemas.microsoft.com/office/drawing/2014/main" id="{E5F9B734-7CC7-4125-A6A1-413619C63EC2}"/>
              </a:ext>
            </a:extLst>
          </p:cNvPr>
          <p:cNvSpPr>
            <a:spLocks noGrp="1"/>
          </p:cNvSpPr>
          <p:nvPr>
            <p:ph type="ftr" sz="quarter" idx="11"/>
          </p:nvPr>
        </p:nvSpPr>
        <p:spPr/>
        <p:txBody>
          <a:bodyPr/>
          <a:lstStyle>
            <a:lvl1pPr>
              <a:defRPr/>
            </a:lvl1pPr>
          </a:lstStyle>
          <a:p>
            <a:r>
              <a:rPr lang="en-US" altLang="en-US" dirty="0"/>
              <a:t>Chris Hett, Landis+Gyr</a:t>
            </a:r>
          </a:p>
        </p:txBody>
      </p:sp>
      <p:sp>
        <p:nvSpPr>
          <p:cNvPr id="6" name="Slide Number Placeholder 5">
            <a:extLst>
              <a:ext uri="{FF2B5EF4-FFF2-40B4-BE49-F238E27FC236}">
                <a16:creationId xmlns:a16="http://schemas.microsoft.com/office/drawing/2014/main"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8B01-0B3D-4AAE-A034-26091CFBB228}"/>
              </a:ext>
            </a:extLst>
          </p:cNvPr>
          <p:cNvSpPr>
            <a:spLocks noGrp="1"/>
          </p:cNvSpPr>
          <p:nvPr>
            <p:ph type="dt" sz="half" idx="10"/>
          </p:nvPr>
        </p:nvSpPr>
        <p:spPr/>
        <p:txBody>
          <a:bodyPr/>
          <a:lstStyle>
            <a:lvl1pPr>
              <a:defRPr/>
            </a:lvl1pPr>
          </a:lstStyle>
          <a:p>
            <a:r>
              <a:rPr lang="en-US" altLang="en-US" dirty="0"/>
              <a:t>May, 2021</a:t>
            </a:r>
          </a:p>
        </p:txBody>
      </p:sp>
      <p:sp>
        <p:nvSpPr>
          <p:cNvPr id="5" name="Footer Placeholder 4">
            <a:extLst>
              <a:ext uri="{FF2B5EF4-FFF2-40B4-BE49-F238E27FC236}">
                <a16:creationId xmlns:a16="http://schemas.microsoft.com/office/drawing/2014/main" id="{6DFBF6DA-37FF-45A3-9C7D-A9501802909B}"/>
              </a:ext>
            </a:extLst>
          </p:cNvPr>
          <p:cNvSpPr>
            <a:spLocks noGrp="1"/>
          </p:cNvSpPr>
          <p:nvPr>
            <p:ph type="ftr" sz="quarter" idx="11"/>
          </p:nvPr>
        </p:nvSpPr>
        <p:spPr/>
        <p:txBody>
          <a:bodyPr/>
          <a:lstStyle>
            <a:lvl1pPr>
              <a:defRPr/>
            </a:lvl1pPr>
          </a:lstStyle>
          <a:p>
            <a:r>
              <a:rPr lang="en-US" altLang="en-US" dirty="0"/>
              <a:t>Chris Hett, Landis+Gyr</a:t>
            </a:r>
          </a:p>
        </p:txBody>
      </p:sp>
      <p:sp>
        <p:nvSpPr>
          <p:cNvPr id="6" name="Slide Number Placeholder 5">
            <a:extLst>
              <a:ext uri="{FF2B5EF4-FFF2-40B4-BE49-F238E27FC236}">
                <a16:creationId xmlns:a16="http://schemas.microsoft.com/office/drawing/2014/main"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7D983-8649-42D0-9076-6A5C3385F84C}"/>
              </a:ext>
            </a:extLst>
          </p:cNvPr>
          <p:cNvSpPr>
            <a:spLocks noGrp="1"/>
          </p:cNvSpPr>
          <p:nvPr>
            <p:ph type="dt" sz="half" idx="10"/>
          </p:nvPr>
        </p:nvSpPr>
        <p:spPr/>
        <p:txBody>
          <a:bodyPr/>
          <a:lstStyle>
            <a:lvl1pPr>
              <a:defRPr/>
            </a:lvl1pPr>
          </a:lstStyle>
          <a:p>
            <a:r>
              <a:rPr lang="en-US" altLang="en-US" dirty="0"/>
              <a:t>May, 2021</a:t>
            </a:r>
          </a:p>
        </p:txBody>
      </p:sp>
      <p:sp>
        <p:nvSpPr>
          <p:cNvPr id="5" name="Footer Placeholder 4">
            <a:extLst>
              <a:ext uri="{FF2B5EF4-FFF2-40B4-BE49-F238E27FC236}">
                <a16:creationId xmlns:a16="http://schemas.microsoft.com/office/drawing/2014/main" id="{0AC86328-41AC-4511-BFF8-FC949267C4BD}"/>
              </a:ext>
            </a:extLst>
          </p:cNvPr>
          <p:cNvSpPr>
            <a:spLocks noGrp="1"/>
          </p:cNvSpPr>
          <p:nvPr>
            <p:ph type="ftr" sz="quarter" idx="11"/>
          </p:nvPr>
        </p:nvSpPr>
        <p:spPr/>
        <p:txBody>
          <a:bodyPr/>
          <a:lstStyle>
            <a:lvl1pPr>
              <a:defRPr/>
            </a:lvl1pPr>
          </a:lstStyle>
          <a:p>
            <a:r>
              <a:rPr lang="en-US" altLang="en-US" dirty="0"/>
              <a:t>Chris Hett, Landis+Gyr</a:t>
            </a:r>
          </a:p>
        </p:txBody>
      </p:sp>
      <p:sp>
        <p:nvSpPr>
          <p:cNvPr id="6" name="Slide Number Placeholder 5">
            <a:extLst>
              <a:ext uri="{FF2B5EF4-FFF2-40B4-BE49-F238E27FC236}">
                <a16:creationId xmlns:a16="http://schemas.microsoft.com/office/drawing/2014/main"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CC28-20A8-476A-B68F-502BC4EB0621}"/>
              </a:ext>
            </a:extLst>
          </p:cNvPr>
          <p:cNvSpPr>
            <a:spLocks noGrp="1"/>
          </p:cNvSpPr>
          <p:nvPr>
            <p:ph type="dt" sz="half" idx="10"/>
          </p:nvPr>
        </p:nvSpPr>
        <p:spPr/>
        <p:txBody>
          <a:bodyPr/>
          <a:lstStyle>
            <a:lvl1pPr>
              <a:defRPr/>
            </a:lvl1pPr>
          </a:lstStyle>
          <a:p>
            <a:r>
              <a:rPr lang="en-US" altLang="en-US" dirty="0"/>
              <a:t>May, 2021</a:t>
            </a:r>
          </a:p>
        </p:txBody>
      </p:sp>
      <p:sp>
        <p:nvSpPr>
          <p:cNvPr id="5" name="Footer Placeholder 4">
            <a:extLst>
              <a:ext uri="{FF2B5EF4-FFF2-40B4-BE49-F238E27FC236}">
                <a16:creationId xmlns:a16="http://schemas.microsoft.com/office/drawing/2014/main" id="{B495F876-4384-4AFB-991D-324377AB2497}"/>
              </a:ext>
            </a:extLst>
          </p:cNvPr>
          <p:cNvSpPr>
            <a:spLocks noGrp="1"/>
          </p:cNvSpPr>
          <p:nvPr>
            <p:ph type="ftr" sz="quarter" idx="11"/>
          </p:nvPr>
        </p:nvSpPr>
        <p:spPr/>
        <p:txBody>
          <a:bodyPr/>
          <a:lstStyle>
            <a:lvl1pPr>
              <a:defRPr/>
            </a:lvl1pPr>
          </a:lstStyle>
          <a:p>
            <a:r>
              <a:rPr lang="en-US" altLang="en-US" dirty="0"/>
              <a:t>Chris Hett, Landis+Gyr</a:t>
            </a:r>
          </a:p>
        </p:txBody>
      </p:sp>
      <p:sp>
        <p:nvSpPr>
          <p:cNvPr id="6" name="Slide Number Placeholder 5">
            <a:extLst>
              <a:ext uri="{FF2B5EF4-FFF2-40B4-BE49-F238E27FC236}">
                <a16:creationId xmlns:a16="http://schemas.microsoft.com/office/drawing/2014/main"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E5CC96E-43A8-46AF-95D7-30A4563757E8}"/>
              </a:ext>
            </a:extLst>
          </p:cNvPr>
          <p:cNvSpPr>
            <a:spLocks noGrp="1"/>
          </p:cNvSpPr>
          <p:nvPr>
            <p:ph type="dt" sz="half" idx="10"/>
          </p:nvPr>
        </p:nvSpPr>
        <p:spPr/>
        <p:txBody>
          <a:bodyPr/>
          <a:lstStyle>
            <a:lvl1pPr>
              <a:defRPr/>
            </a:lvl1pPr>
          </a:lstStyle>
          <a:p>
            <a:r>
              <a:rPr lang="en-US" altLang="en-US" dirty="0"/>
              <a:t>May, 2021</a:t>
            </a:r>
          </a:p>
        </p:txBody>
      </p:sp>
      <p:sp>
        <p:nvSpPr>
          <p:cNvPr id="5" name="Footer Placeholder 4">
            <a:extLst>
              <a:ext uri="{FF2B5EF4-FFF2-40B4-BE49-F238E27FC236}">
                <a16:creationId xmlns:a16="http://schemas.microsoft.com/office/drawing/2014/main" id="{CC06E32F-2A83-455B-9649-33B13E36CE48}"/>
              </a:ext>
            </a:extLst>
          </p:cNvPr>
          <p:cNvSpPr>
            <a:spLocks noGrp="1"/>
          </p:cNvSpPr>
          <p:nvPr>
            <p:ph type="ftr" sz="quarter" idx="11"/>
          </p:nvPr>
        </p:nvSpPr>
        <p:spPr/>
        <p:txBody>
          <a:bodyPr/>
          <a:lstStyle>
            <a:lvl1pPr>
              <a:defRPr/>
            </a:lvl1pPr>
          </a:lstStyle>
          <a:p>
            <a:r>
              <a:rPr lang="en-US" altLang="en-US" dirty="0"/>
              <a:t>Chris Hett, Landis+Gyr</a:t>
            </a:r>
          </a:p>
        </p:txBody>
      </p:sp>
      <p:sp>
        <p:nvSpPr>
          <p:cNvPr id="6" name="Slide Number Placeholder 5">
            <a:extLst>
              <a:ext uri="{FF2B5EF4-FFF2-40B4-BE49-F238E27FC236}">
                <a16:creationId xmlns:a16="http://schemas.microsoft.com/office/drawing/2014/main"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958E1A-1549-4806-93A6-65151D6A1850}"/>
              </a:ext>
            </a:extLst>
          </p:cNvPr>
          <p:cNvSpPr>
            <a:spLocks noGrp="1"/>
          </p:cNvSpPr>
          <p:nvPr>
            <p:ph type="dt" sz="half" idx="10"/>
          </p:nvPr>
        </p:nvSpPr>
        <p:spPr/>
        <p:txBody>
          <a:bodyPr/>
          <a:lstStyle>
            <a:lvl1pPr>
              <a:defRPr/>
            </a:lvl1pPr>
          </a:lstStyle>
          <a:p>
            <a:r>
              <a:rPr lang="en-US" altLang="en-US" dirty="0"/>
              <a:t>May, 2021</a:t>
            </a:r>
          </a:p>
        </p:txBody>
      </p:sp>
      <p:sp>
        <p:nvSpPr>
          <p:cNvPr id="6" name="Footer Placeholder 5">
            <a:extLst>
              <a:ext uri="{FF2B5EF4-FFF2-40B4-BE49-F238E27FC236}">
                <a16:creationId xmlns:a16="http://schemas.microsoft.com/office/drawing/2014/main" id="{3BDD0401-41D9-4802-8B5F-FD6930B4E961}"/>
              </a:ext>
            </a:extLst>
          </p:cNvPr>
          <p:cNvSpPr>
            <a:spLocks noGrp="1"/>
          </p:cNvSpPr>
          <p:nvPr>
            <p:ph type="ftr" sz="quarter" idx="11"/>
          </p:nvPr>
        </p:nvSpPr>
        <p:spPr/>
        <p:txBody>
          <a:bodyPr/>
          <a:lstStyle>
            <a:lvl1pPr>
              <a:defRPr/>
            </a:lvl1pPr>
          </a:lstStyle>
          <a:p>
            <a:r>
              <a:rPr lang="en-US" altLang="en-US" dirty="0"/>
              <a:t>Chris Hett, Landis+Gyr</a:t>
            </a:r>
          </a:p>
        </p:txBody>
      </p:sp>
      <p:sp>
        <p:nvSpPr>
          <p:cNvPr id="7" name="Slide Number Placeholder 6">
            <a:extLst>
              <a:ext uri="{FF2B5EF4-FFF2-40B4-BE49-F238E27FC236}">
                <a16:creationId xmlns:a16="http://schemas.microsoft.com/office/drawing/2014/main"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95A6D-FD03-4814-8BDC-EF5E2991F2B9}"/>
              </a:ext>
            </a:extLst>
          </p:cNvPr>
          <p:cNvSpPr>
            <a:spLocks noGrp="1"/>
          </p:cNvSpPr>
          <p:nvPr>
            <p:ph type="dt" sz="half" idx="10"/>
          </p:nvPr>
        </p:nvSpPr>
        <p:spPr/>
        <p:txBody>
          <a:bodyPr/>
          <a:lstStyle>
            <a:lvl1pPr>
              <a:defRPr/>
            </a:lvl1pPr>
          </a:lstStyle>
          <a:p>
            <a:r>
              <a:rPr lang="en-US" altLang="en-US" dirty="0"/>
              <a:t>May, 2021</a:t>
            </a:r>
          </a:p>
        </p:txBody>
      </p:sp>
      <p:sp>
        <p:nvSpPr>
          <p:cNvPr id="8" name="Footer Placeholder 7">
            <a:extLst>
              <a:ext uri="{FF2B5EF4-FFF2-40B4-BE49-F238E27FC236}">
                <a16:creationId xmlns:a16="http://schemas.microsoft.com/office/drawing/2014/main" id="{74684C86-2374-4CE1-974B-24CE6DA5FBB8}"/>
              </a:ext>
            </a:extLst>
          </p:cNvPr>
          <p:cNvSpPr>
            <a:spLocks noGrp="1"/>
          </p:cNvSpPr>
          <p:nvPr>
            <p:ph type="ftr" sz="quarter" idx="11"/>
          </p:nvPr>
        </p:nvSpPr>
        <p:spPr/>
        <p:txBody>
          <a:bodyPr/>
          <a:lstStyle>
            <a:lvl1pPr>
              <a:defRPr/>
            </a:lvl1pPr>
          </a:lstStyle>
          <a:p>
            <a:r>
              <a:rPr lang="en-US" altLang="en-US" dirty="0"/>
              <a:t>Chris Hett, Landis+Gyr</a:t>
            </a:r>
          </a:p>
        </p:txBody>
      </p:sp>
      <p:sp>
        <p:nvSpPr>
          <p:cNvPr id="9" name="Slide Number Placeholder 8">
            <a:extLst>
              <a:ext uri="{FF2B5EF4-FFF2-40B4-BE49-F238E27FC236}">
                <a16:creationId xmlns:a16="http://schemas.microsoft.com/office/drawing/2014/main"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0DE7F-C169-4370-9F06-B5CC78AFE68A}"/>
              </a:ext>
            </a:extLst>
          </p:cNvPr>
          <p:cNvSpPr>
            <a:spLocks noGrp="1"/>
          </p:cNvSpPr>
          <p:nvPr>
            <p:ph type="dt" sz="half" idx="10"/>
          </p:nvPr>
        </p:nvSpPr>
        <p:spPr/>
        <p:txBody>
          <a:bodyPr/>
          <a:lstStyle>
            <a:lvl1pPr>
              <a:defRPr/>
            </a:lvl1pPr>
          </a:lstStyle>
          <a:p>
            <a:r>
              <a:rPr lang="en-US" altLang="en-US" dirty="0"/>
              <a:t>May, 2021</a:t>
            </a:r>
          </a:p>
        </p:txBody>
      </p:sp>
      <p:sp>
        <p:nvSpPr>
          <p:cNvPr id="4" name="Footer Placeholder 3">
            <a:extLst>
              <a:ext uri="{FF2B5EF4-FFF2-40B4-BE49-F238E27FC236}">
                <a16:creationId xmlns:a16="http://schemas.microsoft.com/office/drawing/2014/main" id="{2EA98ED1-64D5-461C-A04C-269DC844C289}"/>
              </a:ext>
            </a:extLst>
          </p:cNvPr>
          <p:cNvSpPr>
            <a:spLocks noGrp="1"/>
          </p:cNvSpPr>
          <p:nvPr>
            <p:ph type="ftr" sz="quarter" idx="11"/>
          </p:nvPr>
        </p:nvSpPr>
        <p:spPr/>
        <p:txBody>
          <a:bodyPr/>
          <a:lstStyle>
            <a:lvl1pPr>
              <a:defRPr/>
            </a:lvl1pPr>
          </a:lstStyle>
          <a:p>
            <a:r>
              <a:rPr lang="en-US" altLang="en-US" dirty="0"/>
              <a:t>Chris Hett, Landis+Gyr</a:t>
            </a:r>
          </a:p>
        </p:txBody>
      </p:sp>
      <p:sp>
        <p:nvSpPr>
          <p:cNvPr id="5" name="Slide Number Placeholder 4">
            <a:extLst>
              <a:ext uri="{FF2B5EF4-FFF2-40B4-BE49-F238E27FC236}">
                <a16:creationId xmlns:a16="http://schemas.microsoft.com/office/drawing/2014/main"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174-6F5A-47DE-AC05-9C06B7975E70}"/>
              </a:ext>
            </a:extLst>
          </p:cNvPr>
          <p:cNvSpPr>
            <a:spLocks noGrp="1"/>
          </p:cNvSpPr>
          <p:nvPr>
            <p:ph type="dt" sz="half" idx="10"/>
          </p:nvPr>
        </p:nvSpPr>
        <p:spPr>
          <a:xfrm>
            <a:off x="685800" y="378281"/>
            <a:ext cx="1600200" cy="215444"/>
          </a:xfrm>
        </p:spPr>
        <p:txBody>
          <a:bodyPr/>
          <a:lstStyle>
            <a:lvl1pPr>
              <a:defRPr/>
            </a:lvl1pPr>
          </a:lstStyle>
          <a:p>
            <a:r>
              <a:rPr lang="en-US" altLang="en-US" dirty="0"/>
              <a:t>May, 2021</a:t>
            </a:r>
          </a:p>
        </p:txBody>
      </p:sp>
      <p:sp>
        <p:nvSpPr>
          <p:cNvPr id="3" name="Footer Placeholder 2">
            <a:extLst>
              <a:ext uri="{FF2B5EF4-FFF2-40B4-BE49-F238E27FC236}">
                <a16:creationId xmlns:a16="http://schemas.microsoft.com/office/drawing/2014/main" id="{6A07B235-7310-4AE9-A4C2-936CCA04E1F9}"/>
              </a:ext>
            </a:extLst>
          </p:cNvPr>
          <p:cNvSpPr>
            <a:spLocks noGrp="1"/>
          </p:cNvSpPr>
          <p:nvPr>
            <p:ph type="ftr" sz="quarter" idx="11"/>
          </p:nvPr>
        </p:nvSpPr>
        <p:spPr>
          <a:xfrm>
            <a:off x="5181600" y="6475413"/>
            <a:ext cx="3429000" cy="184666"/>
          </a:xfrm>
        </p:spPr>
        <p:txBody>
          <a:bodyPr/>
          <a:lstStyle>
            <a:lvl1pPr>
              <a:defRPr/>
            </a:lvl1pPr>
          </a:lstStyle>
          <a:p>
            <a:r>
              <a:rPr lang="en-US" altLang="en-US" dirty="0"/>
              <a:t>Chris Hett, Landis+Gyr</a:t>
            </a:r>
          </a:p>
        </p:txBody>
      </p:sp>
      <p:sp>
        <p:nvSpPr>
          <p:cNvPr id="4" name="Slide Number Placeholder 3">
            <a:extLst>
              <a:ext uri="{FF2B5EF4-FFF2-40B4-BE49-F238E27FC236}">
                <a16:creationId xmlns:a16="http://schemas.microsoft.com/office/drawing/2014/main"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F8A30-975F-425E-A67D-B8A78838BD3E}"/>
              </a:ext>
            </a:extLst>
          </p:cNvPr>
          <p:cNvSpPr>
            <a:spLocks noGrp="1"/>
          </p:cNvSpPr>
          <p:nvPr>
            <p:ph type="dt" sz="half" idx="10"/>
          </p:nvPr>
        </p:nvSpPr>
        <p:spPr/>
        <p:txBody>
          <a:bodyPr/>
          <a:lstStyle>
            <a:lvl1pPr>
              <a:defRPr/>
            </a:lvl1pPr>
          </a:lstStyle>
          <a:p>
            <a:r>
              <a:rPr lang="en-US" altLang="en-US" dirty="0"/>
              <a:t>May, 2021</a:t>
            </a:r>
          </a:p>
        </p:txBody>
      </p:sp>
      <p:sp>
        <p:nvSpPr>
          <p:cNvPr id="6" name="Footer Placeholder 5">
            <a:extLst>
              <a:ext uri="{FF2B5EF4-FFF2-40B4-BE49-F238E27FC236}">
                <a16:creationId xmlns:a16="http://schemas.microsoft.com/office/drawing/2014/main" id="{ECD7C438-3E4C-439E-9CB8-DA9FFBA0070F}"/>
              </a:ext>
            </a:extLst>
          </p:cNvPr>
          <p:cNvSpPr>
            <a:spLocks noGrp="1"/>
          </p:cNvSpPr>
          <p:nvPr>
            <p:ph type="ftr" sz="quarter" idx="11"/>
          </p:nvPr>
        </p:nvSpPr>
        <p:spPr/>
        <p:txBody>
          <a:bodyPr/>
          <a:lstStyle>
            <a:lvl1pPr>
              <a:defRPr/>
            </a:lvl1pPr>
          </a:lstStyle>
          <a:p>
            <a:r>
              <a:rPr lang="en-US" altLang="en-US" dirty="0"/>
              <a:t>Chris Hett, Landis+Gyr</a:t>
            </a:r>
          </a:p>
        </p:txBody>
      </p:sp>
      <p:sp>
        <p:nvSpPr>
          <p:cNvPr id="7" name="Slide Number Placeholder 6">
            <a:extLst>
              <a:ext uri="{FF2B5EF4-FFF2-40B4-BE49-F238E27FC236}">
                <a16:creationId xmlns:a16="http://schemas.microsoft.com/office/drawing/2014/main"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93D14-5F2C-481E-8297-5AC15CDAE1F9}"/>
              </a:ext>
            </a:extLst>
          </p:cNvPr>
          <p:cNvSpPr>
            <a:spLocks noGrp="1"/>
          </p:cNvSpPr>
          <p:nvPr>
            <p:ph type="dt" sz="half" idx="10"/>
          </p:nvPr>
        </p:nvSpPr>
        <p:spPr/>
        <p:txBody>
          <a:bodyPr/>
          <a:lstStyle>
            <a:lvl1pPr>
              <a:defRPr/>
            </a:lvl1pPr>
          </a:lstStyle>
          <a:p>
            <a:r>
              <a:rPr lang="en-US" altLang="en-US" dirty="0"/>
              <a:t>May, 2021</a:t>
            </a:r>
          </a:p>
        </p:txBody>
      </p:sp>
      <p:sp>
        <p:nvSpPr>
          <p:cNvPr id="6" name="Footer Placeholder 5">
            <a:extLst>
              <a:ext uri="{FF2B5EF4-FFF2-40B4-BE49-F238E27FC236}">
                <a16:creationId xmlns:a16="http://schemas.microsoft.com/office/drawing/2014/main" id="{26A18E53-1C55-4D4D-AB08-5BCE50D0C026}"/>
              </a:ext>
            </a:extLst>
          </p:cNvPr>
          <p:cNvSpPr>
            <a:spLocks noGrp="1"/>
          </p:cNvSpPr>
          <p:nvPr>
            <p:ph type="ftr" sz="quarter" idx="11"/>
          </p:nvPr>
        </p:nvSpPr>
        <p:spPr/>
        <p:txBody>
          <a:bodyPr/>
          <a:lstStyle>
            <a:lvl1pPr>
              <a:defRPr/>
            </a:lvl1pPr>
          </a:lstStyle>
          <a:p>
            <a:r>
              <a:rPr lang="en-US" altLang="en-US" dirty="0"/>
              <a:t>Chris Hett, Landis+Gyr</a:t>
            </a:r>
          </a:p>
        </p:txBody>
      </p:sp>
      <p:sp>
        <p:nvSpPr>
          <p:cNvPr id="7" name="Slide Number Placeholder 6">
            <a:extLst>
              <a:ext uri="{FF2B5EF4-FFF2-40B4-BE49-F238E27FC236}">
                <a16:creationId xmlns:a16="http://schemas.microsoft.com/office/drawing/2014/main"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2021</a:t>
            </a:r>
          </a:p>
        </p:txBody>
      </p:sp>
      <p:sp>
        <p:nvSpPr>
          <p:cNvPr id="1029" name="Rectangle 5">
            <a:extLst>
              <a:ext uri="{FF2B5EF4-FFF2-40B4-BE49-F238E27FC236}">
                <a16:creationId xmlns:a16="http://schemas.microsoft.com/office/drawing/2014/main" id="{2C119B38-0440-4FD5-9205-B8B3EDC95ECD}"/>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Chris Hett, Landis+Gyr</a:t>
            </a:r>
          </a:p>
        </p:txBody>
      </p:sp>
      <p:sp>
        <p:nvSpPr>
          <p:cNvPr id="1030" name="Rectangle 6">
            <a:extLst>
              <a:ext uri="{FF2B5EF4-FFF2-40B4-BE49-F238E27FC236}">
                <a16:creationId xmlns:a16="http://schemas.microsoft.com/office/drawing/2014/main"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id="{EF9FFDDB-5F2F-431E-95CF-37B1515283FB}"/>
              </a:ext>
            </a:extLst>
          </p:cNvPr>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a:t>
            </a:r>
            <a:r>
              <a:rPr lang="en-US" sz="1400" b="1" dirty="0"/>
              <a:t>21-0281-00-04aa</a:t>
            </a:r>
            <a:endParaRPr lang="en-US" altLang="en-US" sz="1400" b="1" dirty="0"/>
          </a:p>
        </p:txBody>
      </p:sp>
      <p:sp>
        <p:nvSpPr>
          <p:cNvPr id="1032" name="Line 8">
            <a:extLst>
              <a:ext uri="{FF2B5EF4-FFF2-40B4-BE49-F238E27FC236}">
                <a16:creationId xmlns:a16="http://schemas.microsoft.com/office/drawing/2014/main"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hris.hett@landisgyr.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4FE577A6-828B-4625-8F23-1BA8F73FC3AE}"/>
              </a:ext>
            </a:extLst>
          </p:cNvPr>
          <p:cNvSpPr>
            <a:spLocks noGrp="1"/>
          </p:cNvSpPr>
          <p:nvPr>
            <p:ph type="dt" sz="half" idx="10"/>
          </p:nvPr>
        </p:nvSpPr>
        <p:spPr/>
        <p:txBody>
          <a:bodyPr/>
          <a:lstStyle/>
          <a:p>
            <a:r>
              <a:rPr lang="en-US" altLang="en-US" dirty="0"/>
              <a:t>May 2021</a:t>
            </a:r>
          </a:p>
        </p:txBody>
      </p:sp>
      <p:sp>
        <p:nvSpPr>
          <p:cNvPr id="6" name="Slide Number Placeholder 3">
            <a:extLst>
              <a:ext uri="{FF2B5EF4-FFF2-40B4-BE49-F238E27FC236}">
                <a16:creationId xmlns:a16="http://schemas.microsoft.com/office/drawing/2014/main"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id="{8AFF2A75-954A-47E5-B3C2-A00B8CF88E1D}"/>
              </a:ext>
            </a:extLst>
          </p:cNvPr>
          <p:cNvSpPr>
            <a:spLocks noChangeArrowheads="1"/>
          </p:cNvSpPr>
          <p:nvPr/>
        </p:nvSpPr>
        <p:spPr bwMode="auto">
          <a:xfrm>
            <a:off x="152400" y="609600"/>
            <a:ext cx="89154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32 Proposal</a:t>
            </a:r>
          </a:p>
          <a:p>
            <a:r>
              <a:rPr lang="en-US" altLang="en-US" sz="1600" b="1" dirty="0">
                <a:solidFill>
                  <a:schemeClr val="tx2"/>
                </a:solidFill>
              </a:rPr>
              <a:t>Date Submitted:  </a:t>
            </a:r>
            <a:r>
              <a:rPr lang="en-US" altLang="en-US" sz="1600" dirty="0"/>
              <a:t>14 May, 2021</a:t>
            </a:r>
          </a:p>
          <a:p>
            <a:r>
              <a:rPr lang="en-US" altLang="en-US" sz="1600" b="1" dirty="0">
                <a:solidFill>
                  <a:schemeClr val="tx2"/>
                </a:solidFill>
              </a:rPr>
              <a:t>Source:</a:t>
            </a:r>
            <a:r>
              <a:rPr lang="en-US" altLang="en-US" sz="1600" dirty="0">
                <a:solidFill>
                  <a:schemeClr val="tx2"/>
                </a:solidFill>
              </a:rPr>
              <a:t>  </a:t>
            </a:r>
            <a:r>
              <a:rPr lang="en-US" altLang="en-US" sz="1600" dirty="0"/>
              <a:t>Chris Hett,</a:t>
            </a:r>
            <a:r>
              <a:rPr lang="en-US" altLang="en-US" sz="1600" dirty="0">
                <a:solidFill>
                  <a:schemeClr val="tx2"/>
                </a:solidFill>
              </a:rPr>
              <a:t>  </a:t>
            </a:r>
            <a:r>
              <a:rPr lang="en-US" altLang="en-US" sz="1600" dirty="0"/>
              <a:t>Landis+Gyr;  Alpharetta, GA USA </a:t>
            </a:r>
          </a:p>
          <a:p>
            <a:r>
              <a:rPr lang="en-US" altLang="en-US" sz="1600" dirty="0">
                <a:solidFill>
                  <a:schemeClr val="tx2"/>
                </a:solidFill>
              </a:rPr>
              <a:t>Voice: </a:t>
            </a:r>
            <a:r>
              <a:rPr lang="en-US" altLang="en-US" sz="1600" dirty="0"/>
              <a:t>+1-678-258-1398</a:t>
            </a:r>
            <a:r>
              <a:rPr lang="en-US" altLang="en-US" sz="1600" dirty="0">
                <a:solidFill>
                  <a:schemeClr val="tx2"/>
                </a:solidFill>
              </a:rPr>
              <a:t>, E-Mail: </a:t>
            </a:r>
            <a:r>
              <a:rPr lang="en-US" altLang="en-US" sz="1600" dirty="0">
                <a:hlinkClick r:id="rId2"/>
              </a:rPr>
              <a:t>chris.hett@landisgyr.com</a:t>
            </a:r>
            <a:endParaRPr lang="en-US" altLang="en-US" sz="1600" dirty="0"/>
          </a:p>
          <a:p>
            <a:endParaRPr lang="en-US" altLang="en-US" sz="1600" dirty="0"/>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LB183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32</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32 from LB183</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81907-D52B-4AF0-8446-C3B013D983A0}"/>
              </a:ext>
            </a:extLst>
          </p:cNvPr>
          <p:cNvSpPr>
            <a:spLocks noGrp="1"/>
          </p:cNvSpPr>
          <p:nvPr>
            <p:ph type="title"/>
          </p:nvPr>
        </p:nvSpPr>
        <p:spPr/>
        <p:txBody>
          <a:bodyPr/>
          <a:lstStyle/>
          <a:p>
            <a:r>
              <a:rPr lang="en-US" dirty="0"/>
              <a:t>CID 32 Proposed Resolution</a:t>
            </a:r>
          </a:p>
        </p:txBody>
      </p:sp>
      <p:sp>
        <p:nvSpPr>
          <p:cNvPr id="3" name="Content Placeholder 2">
            <a:extLst>
              <a:ext uri="{FF2B5EF4-FFF2-40B4-BE49-F238E27FC236}">
                <a16:creationId xmlns:a16="http://schemas.microsoft.com/office/drawing/2014/main" id="{C1F9B8A9-D544-40D4-AEFA-AD3E810E4AA6}"/>
              </a:ext>
            </a:extLst>
          </p:cNvPr>
          <p:cNvSpPr>
            <a:spLocks noGrp="1"/>
          </p:cNvSpPr>
          <p:nvPr>
            <p:ph idx="1"/>
          </p:nvPr>
        </p:nvSpPr>
        <p:spPr/>
        <p:txBody>
          <a:bodyPr/>
          <a:lstStyle/>
          <a:p>
            <a:pPr marL="0" indent="0">
              <a:buNone/>
            </a:pPr>
            <a:r>
              <a:rPr lang="en-US" sz="1800" b="1" i="0" u="none" strike="noStrike" baseline="0" dirty="0">
                <a:solidFill>
                  <a:srgbClr val="000000"/>
                </a:solidFill>
                <a:latin typeface="Arial" panose="020B0604020202020204" pitchFamily="34" charset="0"/>
              </a:rPr>
              <a:t>19.6.8 Receiver interference rejection </a:t>
            </a:r>
            <a:r>
              <a:rPr lang="en-US" sz="1800" b="0" i="0" u="none" strike="noStrike" baseline="0" dirty="0">
                <a:solidFill>
                  <a:srgbClr val="000000"/>
                </a:solidFill>
                <a:latin typeface="Times New Roman" panose="02020603050405020304" pitchFamily="18" charset="0"/>
              </a:rPr>
              <a:t> </a:t>
            </a:r>
            <a:endParaRPr lang="en-US" sz="1800" b="0" i="0" u="none" strike="noStrike" baseline="0" dirty="0">
              <a:solidFill>
                <a:srgbClr val="000000"/>
              </a:solidFill>
              <a:latin typeface="Arial" panose="020B0604020202020204" pitchFamily="34" charset="0"/>
            </a:endParaRPr>
          </a:p>
          <a:p>
            <a:pPr marL="0" indent="0">
              <a:buNone/>
            </a:pPr>
            <a:r>
              <a:rPr lang="en-US" sz="1800" b="1" i="1" u="none" strike="noStrike" baseline="0" dirty="0">
                <a:solidFill>
                  <a:srgbClr val="000000"/>
                </a:solidFill>
                <a:latin typeface="Arial" panose="020B0604020202020204" pitchFamily="34" charset="0"/>
              </a:rPr>
              <a:t>Change the first paragraph as indicated: </a:t>
            </a:r>
            <a:endParaRPr lang="en-US" sz="1800" b="0" i="0" u="none" strike="noStrike" baseline="0" dirty="0">
              <a:solidFill>
                <a:srgbClr val="000000"/>
              </a:solidFill>
              <a:latin typeface="Arial" panose="020B0604020202020204" pitchFamily="34" charset="0"/>
            </a:endParaRPr>
          </a:p>
          <a:p>
            <a:pPr marL="0" indent="0">
              <a:buNone/>
            </a:pPr>
            <a:r>
              <a:rPr lang="en-US" sz="1800" b="0" i="0" u="none" strike="noStrike" baseline="0" dirty="0">
                <a:solidFill>
                  <a:srgbClr val="000000"/>
                </a:solidFill>
                <a:latin typeface="Times New Roman" panose="02020603050405020304" pitchFamily="18" charset="0"/>
              </a:rPr>
              <a:t>For all operating modes other than mode #5,#6,#7 and #8 in the 920 MHz band, the adjacent designated channels are those on either side of the desired designated channel that are closest in frequency to the desired designated channel. The alternate designated channel is more than one removed from the desired designated channel in the operational frequency band. For operating modes #5,#6,#7 and #8 in the 920 MHz band specified in Table 19-8, and Table 19-9a, the adjacent channel rejection is measured on those channels on either side of the desired designated channel that is N*200 kHz away in frequency to the designated channel center frequency, and the alternate designated channels are those on either side of the desired designated channel that are 2*N*200 </a:t>
            </a:r>
            <a:r>
              <a:rPr lang="en-US" sz="1800" dirty="0">
                <a:solidFill>
                  <a:srgbClr val="000000"/>
                </a:solidFill>
                <a:latin typeface="Times New Roman" panose="02020603050405020304" pitchFamily="18" charset="0"/>
              </a:rPr>
              <a:t>k</a:t>
            </a:r>
            <a:r>
              <a:rPr lang="en-US" sz="1800" b="0" i="0" u="none" strike="noStrike" baseline="0" dirty="0">
                <a:solidFill>
                  <a:srgbClr val="000000"/>
                </a:solidFill>
                <a:latin typeface="Times New Roman" panose="02020603050405020304" pitchFamily="18" charset="0"/>
              </a:rPr>
              <a:t>Hz away in frequency to the designated channel center frequency. </a:t>
            </a:r>
            <a:endParaRPr lang="en-US" dirty="0"/>
          </a:p>
        </p:txBody>
      </p:sp>
      <p:sp>
        <p:nvSpPr>
          <p:cNvPr id="4" name="Date Placeholder 3">
            <a:extLst>
              <a:ext uri="{FF2B5EF4-FFF2-40B4-BE49-F238E27FC236}">
                <a16:creationId xmlns:a16="http://schemas.microsoft.com/office/drawing/2014/main" id="{ADD49E30-EB00-4D5F-81E1-CE0B7AAD8545}"/>
              </a:ext>
            </a:extLst>
          </p:cNvPr>
          <p:cNvSpPr>
            <a:spLocks noGrp="1"/>
          </p:cNvSpPr>
          <p:nvPr>
            <p:ph type="dt" sz="half" idx="10"/>
          </p:nvPr>
        </p:nvSpPr>
        <p:spPr/>
        <p:txBody>
          <a:bodyPr/>
          <a:lstStyle/>
          <a:p>
            <a:r>
              <a:rPr lang="en-US" altLang="en-US" dirty="0"/>
              <a:t>May 2021</a:t>
            </a:r>
          </a:p>
        </p:txBody>
      </p:sp>
      <p:sp>
        <p:nvSpPr>
          <p:cNvPr id="5" name="Footer Placeholder 4">
            <a:extLst>
              <a:ext uri="{FF2B5EF4-FFF2-40B4-BE49-F238E27FC236}">
                <a16:creationId xmlns:a16="http://schemas.microsoft.com/office/drawing/2014/main" id="{870993A2-6235-4FE3-9D27-72F3E3D47FC2}"/>
              </a:ext>
            </a:extLst>
          </p:cNvPr>
          <p:cNvSpPr>
            <a:spLocks noGrp="1"/>
          </p:cNvSpPr>
          <p:nvPr>
            <p:ph type="ftr" sz="quarter" idx="11"/>
          </p:nvPr>
        </p:nvSpPr>
        <p:spPr/>
        <p:txBody>
          <a:bodyPr/>
          <a:lstStyle/>
          <a:p>
            <a:r>
              <a:rPr lang="en-US" altLang="en-US" dirty="0"/>
              <a:t>Chris Hett, Landis+Gyr</a:t>
            </a:r>
          </a:p>
        </p:txBody>
      </p:sp>
      <p:sp>
        <p:nvSpPr>
          <p:cNvPr id="6" name="Slide Number Placeholder 5">
            <a:extLst>
              <a:ext uri="{FF2B5EF4-FFF2-40B4-BE49-F238E27FC236}">
                <a16:creationId xmlns:a16="http://schemas.microsoft.com/office/drawing/2014/main" id="{8B1DA2FD-DC97-4764-BAE3-A54F5C625230}"/>
              </a:ext>
            </a:extLst>
          </p:cNvPr>
          <p:cNvSpPr>
            <a:spLocks noGrp="1"/>
          </p:cNvSpPr>
          <p:nvPr>
            <p:ph type="sldNum" sz="quarter" idx="12"/>
          </p:nvPr>
        </p:nvSpPr>
        <p:spPr/>
        <p:txBody>
          <a:bodyPr/>
          <a:lstStyle/>
          <a:p>
            <a:r>
              <a:rPr lang="en-US" altLang="en-US" dirty="0"/>
              <a:t>Slide </a:t>
            </a:r>
            <a:fld id="{F6C0A7B6-1EAD-4959-95B7-ACDA7E9FF653}" type="slidenum">
              <a:rPr lang="en-US" altLang="en-US" smtClean="0"/>
              <a:pPr/>
              <a:t>2</a:t>
            </a:fld>
            <a:endParaRPr lang="en-US" altLang="en-US" dirty="0"/>
          </a:p>
        </p:txBody>
      </p:sp>
    </p:spTree>
    <p:extLst>
      <p:ext uri="{BB962C8B-B14F-4D97-AF65-F5344CB8AC3E}">
        <p14:creationId xmlns:p14="http://schemas.microsoft.com/office/powerpoint/2010/main" val="1376608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81907-D52B-4AF0-8446-C3B013D983A0}"/>
              </a:ext>
            </a:extLst>
          </p:cNvPr>
          <p:cNvSpPr>
            <a:spLocks noGrp="1"/>
          </p:cNvSpPr>
          <p:nvPr>
            <p:ph type="title"/>
          </p:nvPr>
        </p:nvSpPr>
        <p:spPr/>
        <p:txBody>
          <a:bodyPr/>
          <a:lstStyle/>
          <a:p>
            <a:r>
              <a:rPr lang="en-US" dirty="0"/>
              <a:t>CID 32 Proposed Resolution</a:t>
            </a:r>
          </a:p>
        </p:txBody>
      </p:sp>
      <p:sp>
        <p:nvSpPr>
          <p:cNvPr id="3" name="Content Placeholder 2">
            <a:extLst>
              <a:ext uri="{FF2B5EF4-FFF2-40B4-BE49-F238E27FC236}">
                <a16:creationId xmlns:a16="http://schemas.microsoft.com/office/drawing/2014/main" id="{C1F9B8A9-D544-40D4-AEFA-AD3E810E4AA6}"/>
              </a:ext>
            </a:extLst>
          </p:cNvPr>
          <p:cNvSpPr>
            <a:spLocks noGrp="1"/>
          </p:cNvSpPr>
          <p:nvPr>
            <p:ph idx="1"/>
          </p:nvPr>
        </p:nvSpPr>
        <p:spPr/>
        <p:txBody>
          <a:bodyPr/>
          <a:lstStyle/>
          <a:p>
            <a:pPr marL="0" indent="0">
              <a:buNone/>
            </a:pPr>
            <a:r>
              <a:rPr lang="en-US" sz="1800" b="1" i="0" u="none" strike="noStrike" baseline="0" dirty="0">
                <a:solidFill>
                  <a:srgbClr val="000000"/>
                </a:solidFill>
                <a:latin typeface="Arial" panose="020B0604020202020204" pitchFamily="34" charset="0"/>
              </a:rPr>
              <a:t>19.6.8 Receiver interference rejection </a:t>
            </a:r>
            <a:r>
              <a:rPr lang="en-US" sz="1800" b="0" i="0" u="none" strike="noStrike" baseline="0" dirty="0">
                <a:solidFill>
                  <a:srgbClr val="000000"/>
                </a:solidFill>
                <a:latin typeface="Times New Roman" panose="02020603050405020304" pitchFamily="18" charset="0"/>
              </a:rPr>
              <a:t> </a:t>
            </a:r>
            <a:endParaRPr lang="en-US" sz="1800" b="0" i="0" u="none" strike="noStrike" baseline="0" dirty="0">
              <a:solidFill>
                <a:srgbClr val="000000"/>
              </a:solidFill>
              <a:latin typeface="Arial" panose="020B0604020202020204" pitchFamily="34" charset="0"/>
            </a:endParaRPr>
          </a:p>
          <a:p>
            <a:pPr marL="0" indent="0">
              <a:buNone/>
            </a:pPr>
            <a:r>
              <a:rPr lang="en-US" sz="1800" b="1" i="1" dirty="0">
                <a:solidFill>
                  <a:srgbClr val="000000"/>
                </a:solidFill>
                <a:latin typeface="Arial" panose="020B0604020202020204" pitchFamily="34" charset="0"/>
              </a:rPr>
              <a:t>Insert the following paragraphs at the end of 19.6.8</a:t>
            </a:r>
            <a:r>
              <a:rPr lang="en-US" sz="1800" b="1" i="1" u="none" strike="noStrike" baseline="0" dirty="0">
                <a:solidFill>
                  <a:srgbClr val="000000"/>
                </a:solidFill>
                <a:latin typeface="Arial" panose="020B0604020202020204" pitchFamily="34" charset="0"/>
              </a:rPr>
              <a:t>: </a:t>
            </a:r>
            <a:endParaRPr lang="en-US" sz="1800" b="0" i="0" u="none" strike="noStrike" baseline="0" dirty="0">
              <a:solidFill>
                <a:srgbClr val="000000"/>
              </a:solidFill>
              <a:latin typeface="Arial" panose="020B0604020202020204" pitchFamily="34" charset="0"/>
            </a:endParaRPr>
          </a:p>
          <a:p>
            <a:pPr marL="0" indent="0">
              <a:buNone/>
            </a:pPr>
            <a:r>
              <a:rPr lang="en-US" sz="1800" b="0" i="0" u="none" strike="noStrike" baseline="0" dirty="0">
                <a:solidFill>
                  <a:srgbClr val="000000"/>
                </a:solidFill>
                <a:latin typeface="Times New Roman" panose="02020603050405020304" pitchFamily="18" charset="0"/>
              </a:rPr>
              <a:t>Operating modes #5,#6,#7 and #8 in the 920 MHz band allow for overlapping channels, thus co-channel rejection is also specified for these operating modes.</a:t>
            </a:r>
          </a:p>
          <a:p>
            <a:pPr marL="0" indent="0">
              <a:buNone/>
            </a:pPr>
            <a:endParaRPr lang="en-US" sz="1800" dirty="0">
              <a:solidFill>
                <a:srgbClr val="000000"/>
              </a:solidFill>
              <a:latin typeface="Times New Roman" panose="02020603050405020304" pitchFamily="18" charset="0"/>
            </a:endParaRPr>
          </a:p>
          <a:p>
            <a:pPr marL="0" indent="0">
              <a:buNone/>
            </a:pPr>
            <a:r>
              <a:rPr lang="en-US" sz="1800" dirty="0">
                <a:solidFill>
                  <a:srgbClr val="000000"/>
                </a:solidFill>
                <a:latin typeface="Times New Roman" panose="02020603050405020304" pitchFamily="18" charset="0"/>
              </a:rPr>
              <a:t>For co-channel rejection the desired signal and co-channel interferer shall be a compliant SUN FSK PHY signal, as defined in 19.3, of pseudo-random data at the center frequency of the desired channel.</a:t>
            </a:r>
          </a:p>
          <a:p>
            <a:pPr marL="0" indent="0">
              <a:buNone/>
            </a:pPr>
            <a:endParaRPr lang="en-US" sz="1800" b="0" i="0" u="none" strike="noStrike" baseline="0" dirty="0">
              <a:solidFill>
                <a:srgbClr val="000000"/>
              </a:solidFill>
              <a:latin typeface="Times New Roman" panose="02020603050405020304" pitchFamily="18" charset="0"/>
            </a:endParaRPr>
          </a:p>
          <a:p>
            <a:pPr marL="0" indent="0">
              <a:buNone/>
            </a:pPr>
            <a:r>
              <a:rPr lang="en-US" sz="1800" dirty="0">
                <a:solidFill>
                  <a:srgbClr val="000000"/>
                </a:solidFill>
                <a:latin typeface="Times New Roman" panose="02020603050405020304" pitchFamily="18" charset="0"/>
              </a:rPr>
              <a:t> -- The co-channel rejection ratio shall be at least -12 dB</a:t>
            </a:r>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
        <p:nvSpPr>
          <p:cNvPr id="4" name="Date Placeholder 3">
            <a:extLst>
              <a:ext uri="{FF2B5EF4-FFF2-40B4-BE49-F238E27FC236}">
                <a16:creationId xmlns:a16="http://schemas.microsoft.com/office/drawing/2014/main" id="{ADD49E30-EB00-4D5F-81E1-CE0B7AAD8545}"/>
              </a:ext>
            </a:extLst>
          </p:cNvPr>
          <p:cNvSpPr>
            <a:spLocks noGrp="1"/>
          </p:cNvSpPr>
          <p:nvPr>
            <p:ph type="dt" sz="half" idx="10"/>
          </p:nvPr>
        </p:nvSpPr>
        <p:spPr/>
        <p:txBody>
          <a:bodyPr/>
          <a:lstStyle/>
          <a:p>
            <a:r>
              <a:rPr lang="en-US" altLang="en-US" dirty="0"/>
              <a:t>May 2021</a:t>
            </a:r>
          </a:p>
        </p:txBody>
      </p:sp>
      <p:sp>
        <p:nvSpPr>
          <p:cNvPr id="5" name="Footer Placeholder 4">
            <a:extLst>
              <a:ext uri="{FF2B5EF4-FFF2-40B4-BE49-F238E27FC236}">
                <a16:creationId xmlns:a16="http://schemas.microsoft.com/office/drawing/2014/main" id="{870993A2-6235-4FE3-9D27-72F3E3D47FC2}"/>
              </a:ext>
            </a:extLst>
          </p:cNvPr>
          <p:cNvSpPr>
            <a:spLocks noGrp="1"/>
          </p:cNvSpPr>
          <p:nvPr>
            <p:ph type="ftr" sz="quarter" idx="11"/>
          </p:nvPr>
        </p:nvSpPr>
        <p:spPr/>
        <p:txBody>
          <a:bodyPr/>
          <a:lstStyle/>
          <a:p>
            <a:r>
              <a:rPr lang="en-US" altLang="en-US" dirty="0"/>
              <a:t>Chris Hett, Landis+Gyr</a:t>
            </a:r>
          </a:p>
        </p:txBody>
      </p:sp>
      <p:sp>
        <p:nvSpPr>
          <p:cNvPr id="6" name="Slide Number Placeholder 5">
            <a:extLst>
              <a:ext uri="{FF2B5EF4-FFF2-40B4-BE49-F238E27FC236}">
                <a16:creationId xmlns:a16="http://schemas.microsoft.com/office/drawing/2014/main" id="{8B1DA2FD-DC97-4764-BAE3-A54F5C625230}"/>
              </a:ext>
            </a:extLst>
          </p:cNvPr>
          <p:cNvSpPr>
            <a:spLocks noGrp="1"/>
          </p:cNvSpPr>
          <p:nvPr>
            <p:ph type="sldNum" sz="quarter" idx="12"/>
          </p:nvPr>
        </p:nvSpPr>
        <p:spPr/>
        <p:txBody>
          <a:bodyPr/>
          <a:lstStyle/>
          <a:p>
            <a:r>
              <a:rPr lang="en-US" altLang="en-US" dirty="0"/>
              <a:t>Slide </a:t>
            </a:r>
            <a:fld id="{F6C0A7B6-1EAD-4959-95B7-ACDA7E9FF653}" type="slidenum">
              <a:rPr lang="en-US" altLang="en-US" smtClean="0"/>
              <a:pPr/>
              <a:t>3</a:t>
            </a:fld>
            <a:endParaRPr lang="en-US" altLang="en-US" dirty="0"/>
          </a:p>
        </p:txBody>
      </p:sp>
    </p:spTree>
    <p:extLst>
      <p:ext uri="{BB962C8B-B14F-4D97-AF65-F5344CB8AC3E}">
        <p14:creationId xmlns:p14="http://schemas.microsoft.com/office/powerpoint/2010/main" val="3841338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1638</TotalTime>
  <Words>474</Words>
  <Application>Microsoft Office PowerPoint</Application>
  <PresentationFormat>On-screen Show (4:3)</PresentationFormat>
  <Paragraphs>32</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CID 32 Proposed Resolution</vt:lpstr>
      <vt:lpstr>CID 32 Proposed Resolution</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Hett, Chris</cp:lastModifiedBy>
  <cp:revision>18</cp:revision>
  <cp:lastPrinted>1998-02-10T13:28:06Z</cp:lastPrinted>
  <dcterms:created xsi:type="dcterms:W3CDTF">1999-11-08T18:59:45Z</dcterms:created>
  <dcterms:modified xsi:type="dcterms:W3CDTF">2021-05-14T16:42:11Z</dcterms:modified>
</cp:coreProperties>
</file>