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8"/>
  </p:notesMasterIdLst>
  <p:sldIdLst>
    <p:sldId id="287" r:id="rId2"/>
    <p:sldId id="256" r:id="rId3"/>
    <p:sldId id="257" r:id="rId4"/>
    <p:sldId id="258" r:id="rId5"/>
    <p:sldId id="259" r:id="rId6"/>
    <p:sldId id="260" r:id="rId7"/>
  </p:sldIdLst>
  <p:sldSz cx="9144000" cy="6858000" type="screen4x3"/>
  <p:notesSz cx="6858000" cy="923766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1" roundtripDataSignature="AMtx7mhEFWHe8EDfmpsD0YggerI5DuUIb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8" d="100"/>
          <a:sy n="118" d="100"/>
        </p:scale>
        <p:origin x="1398" y="114"/>
      </p:cViewPr>
      <p:guideLst>
        <p:guide orient="horz" pos="2160"/>
        <p:guide pos="2880"/>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customschemas.google.com/relationships/presentationmetadata" Target="metadata"/><Relationship Id="rId5" Type="http://schemas.openxmlformats.org/officeDocument/2006/relationships/slide" Target="slides/slide4.xml"/><Relationship Id="rId15" Type="http://schemas.openxmlformats.org/officeDocument/2006/relationships/tableStyles" Target="tableStyles.xml"/><Relationship Id="rId4" Type="http://schemas.openxmlformats.org/officeDocument/2006/relationships/slide" Target="slides/slide3.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
        <p:cNvGrpSpPr/>
        <p:nvPr/>
      </p:nvGrpSpPr>
      <p:grpSpPr>
        <a:xfrm>
          <a:off x="0" y="0"/>
          <a:ext cx="0" cy="0"/>
          <a:chOff x="0" y="0"/>
          <a:chExt cx="0" cy="0"/>
        </a:xfrm>
      </p:grpSpPr>
      <p:sp>
        <p:nvSpPr>
          <p:cNvPr id="3" name="Google Shape;3;n"/>
          <p:cNvSpPr/>
          <p:nvPr/>
        </p:nvSpPr>
        <p:spPr>
          <a:xfrm>
            <a:off x="0" y="0"/>
            <a:ext cx="6858000" cy="9237663"/>
          </a:xfrm>
          <a:prstGeom prst="roundRect">
            <a:avLst>
              <a:gd name="adj" fmla="val 23"/>
            </a:avLst>
          </a:pr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Times New Roman"/>
              <a:buNone/>
            </a:pPr>
            <a:endParaRPr sz="1200" b="0" i="0" u="none" strike="noStrike" cap="none">
              <a:solidFill>
                <a:schemeClr val="lt1"/>
              </a:solidFill>
              <a:latin typeface="Times New Roman"/>
              <a:ea typeface="Times New Roman"/>
              <a:cs typeface="Times New Roman"/>
              <a:sym typeface="Times New Roman"/>
            </a:endParaRPr>
          </a:p>
        </p:txBody>
      </p:sp>
      <p:sp>
        <p:nvSpPr>
          <p:cNvPr id="4" name="Google Shape;4;n"/>
          <p:cNvSpPr/>
          <p:nvPr/>
        </p:nvSpPr>
        <p:spPr>
          <a:xfrm>
            <a:off x="0" y="0"/>
            <a:ext cx="6858000" cy="9237663"/>
          </a:xfrm>
          <a:prstGeom prst="roundRect">
            <a:avLst>
              <a:gd name="adj" fmla="val 23"/>
            </a:avLst>
          </a:pr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Times New Roman"/>
              <a:buNone/>
            </a:pPr>
            <a:endParaRPr sz="1200" b="0" i="0" u="none" strike="noStrike" cap="none">
              <a:solidFill>
                <a:schemeClr val="lt1"/>
              </a:solidFill>
              <a:latin typeface="Times New Roman"/>
              <a:ea typeface="Times New Roman"/>
              <a:cs typeface="Times New Roman"/>
              <a:sym typeface="Times New Roman"/>
            </a:endParaRPr>
          </a:p>
        </p:txBody>
      </p:sp>
      <p:sp>
        <p:nvSpPr>
          <p:cNvPr id="5" name="Google Shape;5;n"/>
          <p:cNvSpPr/>
          <p:nvPr/>
        </p:nvSpPr>
        <p:spPr>
          <a:xfrm>
            <a:off x="0" y="0"/>
            <a:ext cx="6858000" cy="9237663"/>
          </a:xfrm>
          <a:prstGeom prst="roundRect">
            <a:avLst>
              <a:gd name="adj" fmla="val 23"/>
            </a:avLst>
          </a:pr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Times New Roman"/>
              <a:buNone/>
            </a:pPr>
            <a:endParaRPr sz="1200" b="0" i="0" u="none" strike="noStrike" cap="none">
              <a:solidFill>
                <a:schemeClr val="lt1"/>
              </a:solidFill>
              <a:latin typeface="Times New Roman"/>
              <a:ea typeface="Times New Roman"/>
              <a:cs typeface="Times New Roman"/>
              <a:sym typeface="Times New Roman"/>
            </a:endParaRPr>
          </a:p>
        </p:txBody>
      </p:sp>
      <p:sp>
        <p:nvSpPr>
          <p:cNvPr id="6" name="Google Shape;6;n"/>
          <p:cNvSpPr/>
          <p:nvPr/>
        </p:nvSpPr>
        <p:spPr>
          <a:xfrm>
            <a:off x="0" y="0"/>
            <a:ext cx="6858000" cy="9237663"/>
          </a:xfrm>
          <a:prstGeom prst="roundRect">
            <a:avLst>
              <a:gd name="adj" fmla="val 23"/>
            </a:avLst>
          </a:pr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Times New Roman"/>
              <a:buNone/>
            </a:pPr>
            <a:endParaRPr sz="1200" b="0" i="0" u="none" strike="noStrike" cap="none">
              <a:solidFill>
                <a:schemeClr val="lt1"/>
              </a:solidFill>
              <a:latin typeface="Times New Roman"/>
              <a:ea typeface="Times New Roman"/>
              <a:cs typeface="Times New Roman"/>
              <a:sym typeface="Times New Roman"/>
            </a:endParaRPr>
          </a:p>
        </p:txBody>
      </p:sp>
      <p:sp>
        <p:nvSpPr>
          <p:cNvPr id="7" name="Google Shape;7;n"/>
          <p:cNvSpPr/>
          <p:nvPr/>
        </p:nvSpPr>
        <p:spPr>
          <a:xfrm>
            <a:off x="0" y="0"/>
            <a:ext cx="6858000" cy="9237663"/>
          </a:xfrm>
          <a:prstGeom prst="roundRect">
            <a:avLst>
              <a:gd name="adj" fmla="val 23"/>
            </a:avLst>
          </a:prstGeom>
          <a:solidFill>
            <a:srgbClr val="FFFFFF"/>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Times New Roman"/>
              <a:buNone/>
            </a:pPr>
            <a:endParaRPr sz="1200" b="0" i="0" u="none" strike="noStrike" cap="none">
              <a:solidFill>
                <a:schemeClr val="lt1"/>
              </a:solidFill>
              <a:latin typeface="Times New Roman"/>
              <a:ea typeface="Times New Roman"/>
              <a:cs typeface="Times New Roman"/>
              <a:sym typeface="Times New Roman"/>
            </a:endParaRPr>
          </a:p>
        </p:txBody>
      </p:sp>
      <p:sp>
        <p:nvSpPr>
          <p:cNvPr id="8" name="Google Shape;8;n"/>
          <p:cNvSpPr txBox="1"/>
          <p:nvPr/>
        </p:nvSpPr>
        <p:spPr>
          <a:xfrm>
            <a:off x="3429000" y="95250"/>
            <a:ext cx="2784475" cy="21272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Times New Roman"/>
              <a:buNone/>
            </a:pPr>
            <a:endParaRPr sz="1200" b="0" i="0" u="none" strike="noStrike" cap="none">
              <a:solidFill>
                <a:schemeClr val="lt1"/>
              </a:solidFill>
              <a:latin typeface="Times New Roman"/>
              <a:ea typeface="Times New Roman"/>
              <a:cs typeface="Times New Roman"/>
              <a:sym typeface="Times New Roman"/>
            </a:endParaRPr>
          </a:p>
        </p:txBody>
      </p:sp>
      <p:sp>
        <p:nvSpPr>
          <p:cNvPr id="9" name="Google Shape;9;n"/>
          <p:cNvSpPr txBox="1">
            <a:spLocks noGrp="1"/>
          </p:cNvSpPr>
          <p:nvPr>
            <p:ph type="dt" idx="10"/>
          </p:nvPr>
        </p:nvSpPr>
        <p:spPr>
          <a:xfrm>
            <a:off x="646113" y="85725"/>
            <a:ext cx="2700337" cy="211138"/>
          </a:xfrm>
          <a:prstGeom prst="rect">
            <a:avLst/>
          </a:prstGeom>
          <a:noFill/>
          <a:ln>
            <a:noFill/>
          </a:ln>
        </p:spPr>
        <p:txBody>
          <a:bodyPr spcFirstLastPara="1" wrap="square" lIns="0" tIns="0" rIns="0" bIns="0" anchor="b" anchorCtr="0">
            <a:noAutofit/>
          </a:bodyPr>
          <a:lstStyle>
            <a:lvl1pPr marR="0" lvl="0" algn="l" rtl="0">
              <a:lnSpc>
                <a:spcPct val="100000"/>
              </a:lnSpc>
              <a:spcBef>
                <a:spcPts val="0"/>
              </a:spcBef>
              <a:spcAft>
                <a:spcPts val="0"/>
              </a:spcAft>
              <a:buClr>
                <a:srgbClr val="000000"/>
              </a:buClr>
              <a:buSzPts val="1400"/>
              <a:buFont typeface="Times New Roman"/>
              <a:buNone/>
              <a:defRPr sz="1400" b="1" i="0" u="none" strike="noStrike" cap="none">
                <a:solidFill>
                  <a:srgbClr val="000000"/>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1200" b="0" i="0" u="none" strike="noStrike" cap="none">
                <a:solidFill>
                  <a:schemeClr val="lt1"/>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400"/>
              <a:buFont typeface="Arial"/>
              <a:buNone/>
              <a:defRPr sz="1200" b="0" i="0" u="none" strike="noStrike" cap="none">
                <a:solidFill>
                  <a:schemeClr val="lt1"/>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400"/>
              <a:buFont typeface="Arial"/>
              <a:buNone/>
              <a:defRPr sz="1200" b="0" i="0" u="none" strike="noStrike" cap="none">
                <a:solidFill>
                  <a:schemeClr val="lt1"/>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400"/>
              <a:buFont typeface="Arial"/>
              <a:buNone/>
              <a:defRPr sz="1200" b="0" i="0" u="none" strike="noStrike" cap="none">
                <a:solidFill>
                  <a:schemeClr val="lt1"/>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1200" b="0" i="0" u="none" strike="noStrike" cap="none">
                <a:solidFill>
                  <a:schemeClr val="lt1"/>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400"/>
              <a:buFont typeface="Arial"/>
              <a:buNone/>
              <a:defRPr sz="1200" b="0" i="0" u="none" strike="noStrike" cap="none">
                <a:solidFill>
                  <a:schemeClr val="lt1"/>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400"/>
              <a:buFont typeface="Arial"/>
              <a:buNone/>
              <a:defRPr sz="1200" b="0" i="0" u="none" strike="noStrike" cap="none">
                <a:solidFill>
                  <a:schemeClr val="lt1"/>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400"/>
              <a:buFont typeface="Arial"/>
              <a:buNone/>
              <a:defRPr sz="1200" b="0" i="0" u="none" strike="noStrike" cap="none">
                <a:solidFill>
                  <a:schemeClr val="lt1"/>
                </a:solidFill>
                <a:latin typeface="Times New Roman"/>
                <a:ea typeface="Times New Roman"/>
                <a:cs typeface="Times New Roman"/>
                <a:sym typeface="Times New Roman"/>
              </a:defRPr>
            </a:lvl9pPr>
          </a:lstStyle>
          <a:p>
            <a:endParaRPr/>
          </a:p>
        </p:txBody>
      </p:sp>
      <p:sp>
        <p:nvSpPr>
          <p:cNvPr id="10" name="Google Shape;10;n"/>
          <p:cNvSpPr>
            <a:spLocks noGrp="1" noRot="1" noChangeAspect="1"/>
          </p:cNvSpPr>
          <p:nvPr>
            <p:ph type="sldImg" idx="2"/>
          </p:nvPr>
        </p:nvSpPr>
        <p:spPr>
          <a:xfrm>
            <a:off x="1130300" y="698500"/>
            <a:ext cx="4594225" cy="3443288"/>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
        <p:nvSpPr>
          <p:cNvPr id="11" name="Google Shape;11;n"/>
          <p:cNvSpPr txBox="1">
            <a:spLocks noGrp="1"/>
          </p:cNvSpPr>
          <p:nvPr>
            <p:ph type="body" idx="1"/>
          </p:nvPr>
        </p:nvSpPr>
        <p:spPr>
          <a:xfrm>
            <a:off x="914400" y="4387850"/>
            <a:ext cx="5021263" cy="4148138"/>
          </a:xfrm>
          <a:prstGeom prst="rect">
            <a:avLst/>
          </a:prstGeom>
          <a:noFill/>
          <a:ln>
            <a:noFill/>
          </a:ln>
        </p:spPr>
        <p:txBody>
          <a:bodyPr spcFirstLastPara="1" wrap="square" lIns="92150" tIns="46075" rIns="92150" bIns="46075" anchor="t" anchorCtr="0">
            <a:noAutofit/>
          </a:bodyPr>
          <a:lstStyle>
            <a:lvl1pPr marL="457200" marR="0" lvl="0" indent="-228600" algn="l" rtl="0">
              <a:lnSpc>
                <a:spcPct val="100000"/>
              </a:lnSpc>
              <a:spcBef>
                <a:spcPts val="360"/>
              </a:spcBef>
              <a:spcAft>
                <a:spcPts val="0"/>
              </a:spcAft>
              <a:buClr>
                <a:srgbClr val="000000"/>
              </a:buClr>
              <a:buSzPts val="1400"/>
              <a:buFont typeface="Arial"/>
              <a:buNone/>
              <a:defRPr sz="1200" b="0" i="0" u="none" strike="noStrike" cap="none">
                <a:solidFill>
                  <a:srgbClr val="000000"/>
                </a:solidFill>
                <a:latin typeface="Times New Roman"/>
                <a:ea typeface="Times New Roman"/>
                <a:cs typeface="Times New Roman"/>
                <a:sym typeface="Times New Roman"/>
              </a:defRPr>
            </a:lvl1pPr>
            <a:lvl2pPr marL="914400" marR="0" lvl="1" indent="-228600" algn="l" rtl="0">
              <a:lnSpc>
                <a:spcPct val="100000"/>
              </a:lnSpc>
              <a:spcBef>
                <a:spcPts val="360"/>
              </a:spcBef>
              <a:spcAft>
                <a:spcPts val="0"/>
              </a:spcAft>
              <a:buClr>
                <a:srgbClr val="000000"/>
              </a:buClr>
              <a:buSzPts val="1400"/>
              <a:buFont typeface="Arial"/>
              <a:buNone/>
              <a:defRPr sz="1200" b="0" i="0" u="none" strike="noStrike" cap="none">
                <a:solidFill>
                  <a:srgbClr val="000000"/>
                </a:solidFill>
                <a:latin typeface="Times New Roman"/>
                <a:ea typeface="Times New Roman"/>
                <a:cs typeface="Times New Roman"/>
                <a:sym typeface="Times New Roman"/>
              </a:defRPr>
            </a:lvl2pPr>
            <a:lvl3pPr marL="1371600" marR="0" lvl="2" indent="-228600" algn="l" rtl="0">
              <a:lnSpc>
                <a:spcPct val="100000"/>
              </a:lnSpc>
              <a:spcBef>
                <a:spcPts val="360"/>
              </a:spcBef>
              <a:spcAft>
                <a:spcPts val="0"/>
              </a:spcAft>
              <a:buClr>
                <a:srgbClr val="000000"/>
              </a:buClr>
              <a:buSzPts val="1400"/>
              <a:buFont typeface="Arial"/>
              <a:buNone/>
              <a:defRPr sz="1200" b="0" i="0" u="none" strike="noStrike" cap="none">
                <a:solidFill>
                  <a:srgbClr val="000000"/>
                </a:solidFill>
                <a:latin typeface="Times New Roman"/>
                <a:ea typeface="Times New Roman"/>
                <a:cs typeface="Times New Roman"/>
                <a:sym typeface="Times New Roman"/>
              </a:defRPr>
            </a:lvl3pPr>
            <a:lvl4pPr marL="1828800" marR="0" lvl="3" indent="-228600" algn="l" rtl="0">
              <a:lnSpc>
                <a:spcPct val="100000"/>
              </a:lnSpc>
              <a:spcBef>
                <a:spcPts val="360"/>
              </a:spcBef>
              <a:spcAft>
                <a:spcPts val="0"/>
              </a:spcAft>
              <a:buClr>
                <a:srgbClr val="000000"/>
              </a:buClr>
              <a:buSzPts val="1400"/>
              <a:buFont typeface="Arial"/>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rtl="0">
              <a:lnSpc>
                <a:spcPct val="100000"/>
              </a:lnSpc>
              <a:spcBef>
                <a:spcPts val="360"/>
              </a:spcBef>
              <a:spcAft>
                <a:spcPts val="0"/>
              </a:spcAft>
              <a:buClr>
                <a:srgbClr val="000000"/>
              </a:buClr>
              <a:buSzPts val="1400"/>
              <a:buFont typeface="Arial"/>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12" name="Google Shape;12;n"/>
          <p:cNvSpPr txBox="1"/>
          <p:nvPr/>
        </p:nvSpPr>
        <p:spPr>
          <a:xfrm>
            <a:off x="3730625" y="8942388"/>
            <a:ext cx="2482850" cy="1524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Times New Roman"/>
              <a:buNone/>
            </a:pPr>
            <a:endParaRPr sz="1200" b="0" i="0" u="none" strike="noStrike" cap="none">
              <a:solidFill>
                <a:schemeClr val="lt1"/>
              </a:solidFill>
              <a:latin typeface="Times New Roman"/>
              <a:ea typeface="Times New Roman"/>
              <a:cs typeface="Times New Roman"/>
              <a:sym typeface="Times New Roman"/>
            </a:endParaRPr>
          </a:p>
        </p:txBody>
      </p:sp>
      <p:sp>
        <p:nvSpPr>
          <p:cNvPr id="13" name="Google Shape;13;n"/>
          <p:cNvSpPr txBox="1">
            <a:spLocks noGrp="1"/>
          </p:cNvSpPr>
          <p:nvPr>
            <p:ph type="sldNum" idx="12"/>
          </p:nvPr>
        </p:nvSpPr>
        <p:spPr>
          <a:xfrm>
            <a:off x="2901950" y="8942388"/>
            <a:ext cx="784225" cy="73025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2400"/>
              <a:buFont typeface="Arial"/>
              <a:buNone/>
            </a:pPr>
            <a:r>
              <a:rPr lang="en-US" sz="2400" b="0" i="0" u="none" strike="noStrike" cap="none">
                <a:solidFill>
                  <a:srgbClr val="000000"/>
                </a:solidFill>
                <a:latin typeface="Times New Roman"/>
                <a:ea typeface="Times New Roman"/>
                <a:cs typeface="Times New Roman"/>
                <a:sym typeface="Times New Roman"/>
              </a:rPr>
              <a:t>Page </a:t>
            </a:r>
            <a:fld id="{00000000-1234-1234-1234-123412341234}" type="slidenum">
              <a:rPr lang="en-US" sz="2400" b="0" i="0" u="none" strike="noStrike" cap="none">
                <a:solidFill>
                  <a:srgbClr val="000000"/>
                </a:solidFill>
                <a:latin typeface="Times New Roman"/>
                <a:ea typeface="Times New Roman"/>
                <a:cs typeface="Times New Roman"/>
                <a:sym typeface="Times New Roman"/>
              </a:rPr>
              <a:t>‹#›</a:t>
            </a:fld>
            <a:endParaRPr sz="2400" b="0" i="0" u="none" strike="noStrike" cap="none">
              <a:solidFill>
                <a:srgbClr val="000000"/>
              </a:solidFill>
              <a:latin typeface="Times New Roman"/>
              <a:ea typeface="Times New Roman"/>
              <a:cs typeface="Times New Roman"/>
              <a:sym typeface="Times New Roman"/>
            </a:endParaRPr>
          </a:p>
        </p:txBody>
      </p:sp>
      <p:sp>
        <p:nvSpPr>
          <p:cNvPr id="14" name="Google Shape;14;n"/>
          <p:cNvSpPr/>
          <p:nvPr/>
        </p:nvSpPr>
        <p:spPr>
          <a:xfrm>
            <a:off x="715963" y="8942388"/>
            <a:ext cx="2255837" cy="182562"/>
          </a:xfrm>
          <a:prstGeom prst="rect">
            <a:avLst/>
          </a:prstGeom>
          <a:noFill/>
          <a:ln>
            <a:noFill/>
          </a:ln>
        </p:spPr>
        <p:txBody>
          <a:bodyPr spcFirstLastPara="1" wrap="square" lIns="0" tIns="0" rIns="0" bIns="0" anchor="t" anchorCtr="0">
            <a:spAutoFit/>
          </a:bodyPr>
          <a:lstStyle/>
          <a:p>
            <a:pPr marL="0" marR="0" lvl="0" indent="0" algn="l" rtl="0">
              <a:lnSpc>
                <a:spcPct val="100000"/>
              </a:lnSpc>
              <a:spcBef>
                <a:spcPts val="0"/>
              </a:spcBef>
              <a:spcAft>
                <a:spcPts val="0"/>
              </a:spcAft>
              <a:buClr>
                <a:srgbClr val="000000"/>
              </a:buClr>
              <a:buSzPts val="1200"/>
              <a:buFont typeface="Times New Roman"/>
              <a:buNone/>
            </a:pPr>
            <a:r>
              <a:rPr lang="en-US" sz="1200" b="0" i="0" u="none" strike="noStrike" cap="none">
                <a:solidFill>
                  <a:srgbClr val="000000"/>
                </a:solidFill>
                <a:latin typeface="Times New Roman"/>
                <a:ea typeface="Times New Roman"/>
                <a:cs typeface="Times New Roman"/>
                <a:sym typeface="Times New Roman"/>
              </a:rPr>
              <a:t>Tentative agenda Full WG</a:t>
            </a:r>
            <a:endParaRPr sz="1400" b="0" i="0" u="none" strike="noStrike" cap="none">
              <a:solidFill>
                <a:srgbClr val="000000"/>
              </a:solidFill>
              <a:latin typeface="Arial"/>
              <a:ea typeface="Arial"/>
              <a:cs typeface="Arial"/>
              <a:sym typeface="Arial"/>
            </a:endParaRPr>
          </a:p>
        </p:txBody>
      </p:sp>
      <p:cxnSp>
        <p:nvCxnSpPr>
          <p:cNvPr id="15" name="Google Shape;15;n"/>
          <p:cNvCxnSpPr/>
          <p:nvPr/>
        </p:nvCxnSpPr>
        <p:spPr>
          <a:xfrm>
            <a:off x="736600" y="8940800"/>
            <a:ext cx="5405438" cy="1588"/>
          </a:xfrm>
          <a:prstGeom prst="straightConnector1">
            <a:avLst/>
          </a:prstGeom>
          <a:noFill/>
          <a:ln w="12600" cap="flat" cmpd="sng">
            <a:solidFill>
              <a:srgbClr val="000000"/>
            </a:solidFill>
            <a:prstDash val="solid"/>
            <a:miter lim="800000"/>
            <a:headEnd type="none" w="sm" len="sm"/>
            <a:tailEnd type="none" w="sm" len="sm"/>
          </a:ln>
        </p:spPr>
      </p:cxnSp>
      <p:cxnSp>
        <p:nvCxnSpPr>
          <p:cNvPr id="16" name="Google Shape;16;n"/>
          <p:cNvCxnSpPr/>
          <p:nvPr/>
        </p:nvCxnSpPr>
        <p:spPr>
          <a:xfrm>
            <a:off x="661988" y="295275"/>
            <a:ext cx="5554662" cy="1588"/>
          </a:xfrm>
          <a:prstGeom prst="straightConnector1">
            <a:avLst/>
          </a:prstGeom>
          <a:noFill/>
          <a:ln w="12600" cap="flat" cmpd="sng">
            <a:solidFill>
              <a:srgbClr val="000000"/>
            </a:solidFill>
            <a:prstDash val="solid"/>
            <a:miter lim="800000"/>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p1:notes"/>
          <p:cNvSpPr txBox="1">
            <a:spLocks noGrp="1"/>
          </p:cNvSpPr>
          <p:nvPr>
            <p:ph type="dt" idx="10"/>
          </p:nvPr>
        </p:nvSpPr>
        <p:spPr>
          <a:xfrm>
            <a:off x="646113" y="85725"/>
            <a:ext cx="2700337" cy="211138"/>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1400"/>
              <a:buFont typeface="Times New Roman"/>
              <a:buNone/>
            </a:pPr>
            <a:r>
              <a:rPr lang="en-US" sz="1400" b="1" i="0" u="none" strike="noStrike" cap="none">
                <a:solidFill>
                  <a:srgbClr val="000000"/>
                </a:solidFill>
                <a:latin typeface="Times New Roman"/>
                <a:ea typeface="Times New Roman"/>
                <a:cs typeface="Times New Roman"/>
                <a:sym typeface="Times New Roman"/>
              </a:rPr>
              <a:t>07/12/10</a:t>
            </a:r>
            <a:endParaRPr/>
          </a:p>
        </p:txBody>
      </p:sp>
      <p:sp>
        <p:nvSpPr>
          <p:cNvPr id="75" name="Google Shape;75;p1:notes"/>
          <p:cNvSpPr txBox="1">
            <a:spLocks noGrp="1"/>
          </p:cNvSpPr>
          <p:nvPr>
            <p:ph type="sldNum" idx="12"/>
          </p:nvPr>
        </p:nvSpPr>
        <p:spPr>
          <a:xfrm>
            <a:off x="2901950" y="8942388"/>
            <a:ext cx="784225" cy="73025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2400"/>
              <a:buFont typeface="Times New Roman"/>
              <a:buNone/>
            </a:pPr>
            <a:r>
              <a:rPr lang="en-US" sz="2400" b="0" i="0" u="none" strike="noStrike" cap="none">
                <a:solidFill>
                  <a:srgbClr val="000000"/>
                </a:solidFill>
                <a:latin typeface="Times New Roman"/>
                <a:ea typeface="Times New Roman"/>
                <a:cs typeface="Times New Roman"/>
                <a:sym typeface="Times New Roman"/>
              </a:rPr>
              <a:t>Page </a:t>
            </a:r>
            <a:fld id="{00000000-1234-1234-1234-123412341234}" type="slidenum">
              <a:rPr lang="en-US" sz="2400" b="0" i="0" u="none" strike="noStrike" cap="none">
                <a:solidFill>
                  <a:srgbClr val="000000"/>
                </a:solidFill>
                <a:latin typeface="Times New Roman"/>
                <a:ea typeface="Times New Roman"/>
                <a:cs typeface="Times New Roman"/>
                <a:sym typeface="Times New Roman"/>
              </a:rPr>
              <a:t>2</a:t>
            </a:fld>
            <a:endParaRPr sz="2400" b="0" i="0" u="none" strike="noStrike" cap="none">
              <a:solidFill>
                <a:srgbClr val="000000"/>
              </a:solidFill>
              <a:latin typeface="Times New Roman"/>
              <a:ea typeface="Times New Roman"/>
              <a:cs typeface="Times New Roman"/>
              <a:sym typeface="Times New Roman"/>
            </a:endParaRPr>
          </a:p>
        </p:txBody>
      </p:sp>
      <p:sp>
        <p:nvSpPr>
          <p:cNvPr id="76" name="Google Shape;76;p1:notes"/>
          <p:cNvSpPr txBox="1"/>
          <p:nvPr/>
        </p:nvSpPr>
        <p:spPr>
          <a:xfrm>
            <a:off x="646113" y="96838"/>
            <a:ext cx="2708275" cy="212725"/>
          </a:xfrm>
          <a:prstGeom prst="rect">
            <a:avLst/>
          </a:prstGeom>
          <a:noFill/>
          <a:ln>
            <a:noFill/>
          </a:ln>
        </p:spPr>
        <p:txBody>
          <a:bodyPr spcFirstLastPara="1" wrap="square" lIns="0" tIns="0" rIns="0" bIns="0" anchor="b" anchorCtr="0">
            <a:spAutoFit/>
          </a:bodyPr>
          <a:lstStyle/>
          <a:p>
            <a:pPr marL="0" marR="0" lvl="0" indent="0" algn="l" rtl="0">
              <a:lnSpc>
                <a:spcPct val="100000"/>
              </a:lnSpc>
              <a:spcBef>
                <a:spcPts val="0"/>
              </a:spcBef>
              <a:spcAft>
                <a:spcPts val="0"/>
              </a:spcAft>
              <a:buClr>
                <a:srgbClr val="000000"/>
              </a:buClr>
              <a:buSzPts val="1400"/>
              <a:buFont typeface="Times New Roman"/>
              <a:buNone/>
            </a:pPr>
            <a:r>
              <a:rPr lang="en-US" sz="1400" b="1" i="0" u="none" strike="noStrike" cap="none">
                <a:solidFill>
                  <a:srgbClr val="000000"/>
                </a:solidFill>
                <a:latin typeface="Times New Roman"/>
                <a:ea typeface="Times New Roman"/>
                <a:cs typeface="Times New Roman"/>
                <a:sym typeface="Times New Roman"/>
              </a:rPr>
              <a:t>Jul 12, 2010</a:t>
            </a:r>
            <a:endParaRPr sz="1400" b="0" i="0" u="none" strike="noStrike" cap="none">
              <a:solidFill>
                <a:srgbClr val="000000"/>
              </a:solidFill>
              <a:latin typeface="Arial"/>
              <a:ea typeface="Arial"/>
              <a:cs typeface="Arial"/>
              <a:sym typeface="Arial"/>
            </a:endParaRPr>
          </a:p>
        </p:txBody>
      </p:sp>
      <p:sp>
        <p:nvSpPr>
          <p:cNvPr id="77" name="Google Shape;77;p1:notes"/>
          <p:cNvSpPr txBox="1"/>
          <p:nvPr/>
        </p:nvSpPr>
        <p:spPr>
          <a:xfrm>
            <a:off x="2901950" y="8942388"/>
            <a:ext cx="792163" cy="365125"/>
          </a:xfrm>
          <a:prstGeom prst="rect">
            <a:avLst/>
          </a:prstGeom>
          <a:noFill/>
          <a:ln>
            <a:noFill/>
          </a:ln>
        </p:spPr>
        <p:txBody>
          <a:bodyPr spcFirstLastPara="1" wrap="square" lIns="0" tIns="0" rIns="0" bIns="0" anchor="t" anchorCtr="0">
            <a:spAutoFit/>
          </a:bodyPr>
          <a:lstStyle/>
          <a:p>
            <a:pPr marL="0" marR="0" lvl="0" indent="0" algn="r" rtl="0">
              <a:lnSpc>
                <a:spcPct val="100000"/>
              </a:lnSpc>
              <a:spcBef>
                <a:spcPts val="0"/>
              </a:spcBef>
              <a:spcAft>
                <a:spcPts val="0"/>
              </a:spcAft>
              <a:buClr>
                <a:srgbClr val="000000"/>
              </a:buClr>
              <a:buSzPts val="1200"/>
              <a:buFont typeface="Times New Roman"/>
              <a:buNone/>
            </a:pPr>
            <a:r>
              <a:rPr lang="en-US" sz="1200" b="0" i="0" u="none" strike="noStrike" cap="none">
                <a:solidFill>
                  <a:srgbClr val="000000"/>
                </a:solidFill>
                <a:latin typeface="Times New Roman"/>
                <a:ea typeface="Times New Roman"/>
                <a:cs typeface="Times New Roman"/>
                <a:sym typeface="Times New Roman"/>
              </a:rPr>
              <a:t>Page </a:t>
            </a:r>
            <a:fld id="{00000000-1234-1234-1234-123412341234}" type="slidenum">
              <a:rPr lang="en-US" sz="1200" b="0" i="0" u="none" strike="noStrike" cap="none">
                <a:solidFill>
                  <a:srgbClr val="000000"/>
                </a:solidFill>
                <a:latin typeface="Times New Roman"/>
                <a:ea typeface="Times New Roman"/>
                <a:cs typeface="Times New Roman"/>
                <a:sym typeface="Times New Roman"/>
              </a:rPr>
              <a:t>2</a:t>
            </a:fld>
            <a:endParaRPr sz="1200" b="0" i="0" u="none" strike="noStrike" cap="none">
              <a:solidFill>
                <a:srgbClr val="000000"/>
              </a:solidFill>
              <a:latin typeface="Times New Roman"/>
              <a:ea typeface="Times New Roman"/>
              <a:cs typeface="Times New Roman"/>
              <a:sym typeface="Times New Roman"/>
            </a:endParaRPr>
          </a:p>
        </p:txBody>
      </p:sp>
      <p:sp>
        <p:nvSpPr>
          <p:cNvPr id="78" name="Google Shape;78;p1:notes"/>
          <p:cNvSpPr>
            <a:spLocks noGrp="1" noRot="1" noChangeAspect="1"/>
          </p:cNvSpPr>
          <p:nvPr>
            <p:ph type="sldImg" idx="2"/>
          </p:nvPr>
        </p:nvSpPr>
        <p:spPr>
          <a:xfrm>
            <a:off x="1130300" y="698500"/>
            <a:ext cx="4602163" cy="3451225"/>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a:noFill/>
          </a:ln>
        </p:spPr>
      </p:sp>
      <p:sp>
        <p:nvSpPr>
          <p:cNvPr id="79" name="Google Shape;79;p1:notes"/>
          <p:cNvSpPr txBox="1">
            <a:spLocks noGrp="1"/>
          </p:cNvSpPr>
          <p:nvPr>
            <p:ph type="body" idx="1"/>
          </p:nvPr>
        </p:nvSpPr>
        <p:spPr>
          <a:xfrm>
            <a:off x="914400" y="4387850"/>
            <a:ext cx="5022850" cy="4149725"/>
          </a:xfrm>
          <a:prstGeom prst="rect">
            <a:avLst/>
          </a:prstGeom>
          <a:noFill/>
          <a:ln>
            <a:noFill/>
          </a:ln>
        </p:spPr>
        <p:txBody>
          <a:bodyPr spcFirstLastPara="1" wrap="square" lIns="92150" tIns="46075" rIns="92150" bIns="46075" anchor="ctr" anchorCtr="0">
            <a:noAutofit/>
          </a:bodyPr>
          <a:lstStyle/>
          <a:p>
            <a:pPr marL="0" lvl="0" indent="0" algn="l" rtl="0">
              <a:lnSpc>
                <a:spcPct val="100000"/>
              </a:lnSpc>
              <a:spcBef>
                <a:spcPts val="0"/>
              </a:spcBef>
              <a:spcAft>
                <a:spcPts val="0"/>
              </a:spcAft>
              <a:buSzPts val="1400"/>
              <a:buNone/>
            </a:pPr>
            <a:endParaRPr>
              <a:latin typeface="Times New Roman"/>
              <a:ea typeface="Times New Roman"/>
              <a:cs typeface="Times New Roman"/>
              <a:sym typeface="Times New Roman"/>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d9ba15421d_0_14:notes"/>
          <p:cNvSpPr txBox="1">
            <a:spLocks noGrp="1"/>
          </p:cNvSpPr>
          <p:nvPr>
            <p:ph type="dt" idx="10"/>
          </p:nvPr>
        </p:nvSpPr>
        <p:spPr>
          <a:xfrm>
            <a:off x="646113" y="85725"/>
            <a:ext cx="2700300" cy="2112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1400"/>
              <a:buFont typeface="Times New Roman"/>
              <a:buNone/>
            </a:pPr>
            <a:r>
              <a:rPr lang="en-US" sz="1400" b="1" i="0" u="none" strike="noStrike" cap="none">
                <a:solidFill>
                  <a:srgbClr val="000000"/>
                </a:solidFill>
                <a:latin typeface="Times New Roman"/>
                <a:ea typeface="Times New Roman"/>
                <a:cs typeface="Times New Roman"/>
                <a:sym typeface="Times New Roman"/>
              </a:rPr>
              <a:t>07/12/10</a:t>
            </a:r>
            <a:endParaRPr/>
          </a:p>
        </p:txBody>
      </p:sp>
      <p:sp>
        <p:nvSpPr>
          <p:cNvPr id="87" name="Google Shape;87;gd9ba15421d_0_14:notes"/>
          <p:cNvSpPr txBox="1">
            <a:spLocks noGrp="1"/>
          </p:cNvSpPr>
          <p:nvPr>
            <p:ph type="sldNum" idx="12"/>
          </p:nvPr>
        </p:nvSpPr>
        <p:spPr>
          <a:xfrm>
            <a:off x="2901950" y="8942388"/>
            <a:ext cx="784200" cy="730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2400"/>
              <a:buFont typeface="Times New Roman"/>
              <a:buNone/>
            </a:pPr>
            <a:r>
              <a:rPr lang="en-US" sz="2400" b="0" i="0" u="none" strike="noStrike" cap="none">
                <a:solidFill>
                  <a:srgbClr val="000000"/>
                </a:solidFill>
                <a:latin typeface="Times New Roman"/>
                <a:ea typeface="Times New Roman"/>
                <a:cs typeface="Times New Roman"/>
                <a:sym typeface="Times New Roman"/>
              </a:rPr>
              <a:t>Page </a:t>
            </a:r>
            <a:fld id="{00000000-1234-1234-1234-123412341234}" type="slidenum">
              <a:rPr lang="en-US" sz="2400" b="0" i="0" u="none" strike="noStrike" cap="none">
                <a:solidFill>
                  <a:srgbClr val="000000"/>
                </a:solidFill>
                <a:latin typeface="Times New Roman"/>
                <a:ea typeface="Times New Roman"/>
                <a:cs typeface="Times New Roman"/>
                <a:sym typeface="Times New Roman"/>
              </a:rPr>
              <a:t>3</a:t>
            </a:fld>
            <a:endParaRPr sz="2400" b="0" i="0" u="none" strike="noStrike" cap="none">
              <a:solidFill>
                <a:srgbClr val="000000"/>
              </a:solidFill>
              <a:latin typeface="Times New Roman"/>
              <a:ea typeface="Times New Roman"/>
              <a:cs typeface="Times New Roman"/>
              <a:sym typeface="Times New Roman"/>
            </a:endParaRPr>
          </a:p>
        </p:txBody>
      </p:sp>
      <p:sp>
        <p:nvSpPr>
          <p:cNvPr id="88" name="Google Shape;88;gd9ba15421d_0_14:notes"/>
          <p:cNvSpPr txBox="1"/>
          <p:nvPr/>
        </p:nvSpPr>
        <p:spPr>
          <a:xfrm>
            <a:off x="646113" y="96838"/>
            <a:ext cx="2708400" cy="2127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1400"/>
              <a:buFont typeface="Times New Roman"/>
              <a:buNone/>
            </a:pPr>
            <a:r>
              <a:rPr lang="en-US" sz="1400" b="1" i="0" u="none" strike="noStrike" cap="none">
                <a:solidFill>
                  <a:srgbClr val="000000"/>
                </a:solidFill>
                <a:latin typeface="Times New Roman"/>
                <a:ea typeface="Times New Roman"/>
                <a:cs typeface="Times New Roman"/>
                <a:sym typeface="Times New Roman"/>
              </a:rPr>
              <a:t>Jul 12, 2010</a:t>
            </a:r>
            <a:endParaRPr sz="1400" b="0" i="0" u="none" strike="noStrike" cap="none">
              <a:solidFill>
                <a:srgbClr val="000000"/>
              </a:solidFill>
              <a:latin typeface="Arial"/>
              <a:ea typeface="Arial"/>
              <a:cs typeface="Arial"/>
              <a:sym typeface="Arial"/>
            </a:endParaRPr>
          </a:p>
        </p:txBody>
      </p:sp>
      <p:sp>
        <p:nvSpPr>
          <p:cNvPr id="89" name="Google Shape;89;gd9ba15421d_0_14:notes"/>
          <p:cNvSpPr txBox="1"/>
          <p:nvPr/>
        </p:nvSpPr>
        <p:spPr>
          <a:xfrm>
            <a:off x="2901950" y="8942388"/>
            <a:ext cx="792300" cy="3651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200"/>
              <a:buFont typeface="Times New Roman"/>
              <a:buNone/>
            </a:pPr>
            <a:r>
              <a:rPr lang="en-US" sz="1200" b="0" i="0" u="none" strike="noStrike" cap="none">
                <a:solidFill>
                  <a:srgbClr val="000000"/>
                </a:solidFill>
                <a:latin typeface="Times New Roman"/>
                <a:ea typeface="Times New Roman"/>
                <a:cs typeface="Times New Roman"/>
                <a:sym typeface="Times New Roman"/>
              </a:rPr>
              <a:t>Page </a:t>
            </a:r>
            <a:fld id="{00000000-1234-1234-1234-123412341234}" type="slidenum">
              <a:rPr lang="en-US" sz="1200" b="0" i="0" u="none" strike="noStrike" cap="none">
                <a:solidFill>
                  <a:srgbClr val="000000"/>
                </a:solidFill>
                <a:latin typeface="Times New Roman"/>
                <a:ea typeface="Times New Roman"/>
                <a:cs typeface="Times New Roman"/>
                <a:sym typeface="Times New Roman"/>
              </a:rPr>
              <a:t>3</a:t>
            </a:fld>
            <a:endParaRPr sz="1200" b="0" i="0" u="none" strike="noStrike" cap="none">
              <a:solidFill>
                <a:srgbClr val="000000"/>
              </a:solidFill>
              <a:latin typeface="Times New Roman"/>
              <a:ea typeface="Times New Roman"/>
              <a:cs typeface="Times New Roman"/>
              <a:sym typeface="Times New Roman"/>
            </a:endParaRPr>
          </a:p>
        </p:txBody>
      </p:sp>
      <p:sp>
        <p:nvSpPr>
          <p:cNvPr id="90" name="Google Shape;90;gd9ba15421d_0_14:notes"/>
          <p:cNvSpPr>
            <a:spLocks noGrp="1" noRot="1" noChangeAspect="1"/>
          </p:cNvSpPr>
          <p:nvPr>
            <p:ph type="sldImg" idx="2"/>
          </p:nvPr>
        </p:nvSpPr>
        <p:spPr>
          <a:xfrm>
            <a:off x="1130300" y="698500"/>
            <a:ext cx="4602163" cy="3451225"/>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a:noFill/>
          </a:ln>
        </p:spPr>
      </p:sp>
      <p:sp>
        <p:nvSpPr>
          <p:cNvPr id="91" name="Google Shape;91;gd9ba15421d_0_14:notes"/>
          <p:cNvSpPr txBox="1">
            <a:spLocks noGrp="1"/>
          </p:cNvSpPr>
          <p:nvPr>
            <p:ph type="body" idx="1"/>
          </p:nvPr>
        </p:nvSpPr>
        <p:spPr>
          <a:xfrm>
            <a:off x="914400" y="4387850"/>
            <a:ext cx="5022900" cy="4149600"/>
          </a:xfrm>
          <a:prstGeom prst="rect">
            <a:avLst/>
          </a:prstGeom>
          <a:noFill/>
          <a:ln>
            <a:noFill/>
          </a:ln>
        </p:spPr>
        <p:txBody>
          <a:bodyPr spcFirstLastPara="1" wrap="square" lIns="92150" tIns="46075" rIns="92150" bIns="46075" anchor="ctr" anchorCtr="0">
            <a:noAutofit/>
          </a:bodyPr>
          <a:lstStyle/>
          <a:p>
            <a:pPr marL="0" lvl="0" indent="0" algn="l" rtl="0">
              <a:lnSpc>
                <a:spcPct val="100000"/>
              </a:lnSpc>
              <a:spcBef>
                <a:spcPts val="0"/>
              </a:spcBef>
              <a:spcAft>
                <a:spcPts val="0"/>
              </a:spcAft>
              <a:buSzPts val="1400"/>
              <a:buNone/>
            </a:pPr>
            <a:endParaRPr>
              <a:latin typeface="Times New Roman"/>
              <a:ea typeface="Times New Roman"/>
              <a:cs typeface="Times New Roman"/>
              <a:sym typeface="Times New Roman"/>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d9ba15421d_0_3:notes"/>
          <p:cNvSpPr txBox="1">
            <a:spLocks noGrp="1"/>
          </p:cNvSpPr>
          <p:nvPr>
            <p:ph type="dt" idx="10"/>
          </p:nvPr>
        </p:nvSpPr>
        <p:spPr>
          <a:xfrm>
            <a:off x="646113" y="85725"/>
            <a:ext cx="2700300" cy="2112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1400"/>
              <a:buFont typeface="Times New Roman"/>
              <a:buNone/>
            </a:pPr>
            <a:r>
              <a:rPr lang="en-US" sz="1400" b="1" i="0" u="none" strike="noStrike" cap="none">
                <a:solidFill>
                  <a:srgbClr val="000000"/>
                </a:solidFill>
                <a:latin typeface="Times New Roman"/>
                <a:ea typeface="Times New Roman"/>
                <a:cs typeface="Times New Roman"/>
                <a:sym typeface="Times New Roman"/>
              </a:rPr>
              <a:t>07/12/10</a:t>
            </a:r>
            <a:endParaRPr/>
          </a:p>
        </p:txBody>
      </p:sp>
      <p:sp>
        <p:nvSpPr>
          <p:cNvPr id="99" name="Google Shape;99;gd9ba15421d_0_3:notes"/>
          <p:cNvSpPr txBox="1">
            <a:spLocks noGrp="1"/>
          </p:cNvSpPr>
          <p:nvPr>
            <p:ph type="sldNum" idx="12"/>
          </p:nvPr>
        </p:nvSpPr>
        <p:spPr>
          <a:xfrm>
            <a:off x="2901950" y="8942388"/>
            <a:ext cx="784200" cy="730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2400"/>
              <a:buFont typeface="Times New Roman"/>
              <a:buNone/>
            </a:pPr>
            <a:r>
              <a:rPr lang="en-US" sz="2400" b="0" i="0" u="none" strike="noStrike" cap="none">
                <a:solidFill>
                  <a:srgbClr val="000000"/>
                </a:solidFill>
                <a:latin typeface="Times New Roman"/>
                <a:ea typeface="Times New Roman"/>
                <a:cs typeface="Times New Roman"/>
                <a:sym typeface="Times New Roman"/>
              </a:rPr>
              <a:t>Page </a:t>
            </a:r>
            <a:fld id="{00000000-1234-1234-1234-123412341234}" type="slidenum">
              <a:rPr lang="en-US" sz="2400" b="0" i="0" u="none" strike="noStrike" cap="none">
                <a:solidFill>
                  <a:srgbClr val="000000"/>
                </a:solidFill>
                <a:latin typeface="Times New Roman"/>
                <a:ea typeface="Times New Roman"/>
                <a:cs typeface="Times New Roman"/>
                <a:sym typeface="Times New Roman"/>
              </a:rPr>
              <a:t>4</a:t>
            </a:fld>
            <a:endParaRPr sz="2400" b="0" i="0" u="none" strike="noStrike" cap="none">
              <a:solidFill>
                <a:srgbClr val="000000"/>
              </a:solidFill>
              <a:latin typeface="Times New Roman"/>
              <a:ea typeface="Times New Roman"/>
              <a:cs typeface="Times New Roman"/>
              <a:sym typeface="Times New Roman"/>
            </a:endParaRPr>
          </a:p>
        </p:txBody>
      </p:sp>
      <p:sp>
        <p:nvSpPr>
          <p:cNvPr id="100" name="Google Shape;100;gd9ba15421d_0_3:notes"/>
          <p:cNvSpPr txBox="1"/>
          <p:nvPr/>
        </p:nvSpPr>
        <p:spPr>
          <a:xfrm>
            <a:off x="646113" y="96838"/>
            <a:ext cx="2708400" cy="2127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1400"/>
              <a:buFont typeface="Times New Roman"/>
              <a:buNone/>
            </a:pPr>
            <a:r>
              <a:rPr lang="en-US" sz="1400" b="1" i="0" u="none" strike="noStrike" cap="none">
                <a:solidFill>
                  <a:srgbClr val="000000"/>
                </a:solidFill>
                <a:latin typeface="Times New Roman"/>
                <a:ea typeface="Times New Roman"/>
                <a:cs typeface="Times New Roman"/>
                <a:sym typeface="Times New Roman"/>
              </a:rPr>
              <a:t>Jul 12, 2010</a:t>
            </a:r>
            <a:endParaRPr sz="1400" b="0" i="0" u="none" strike="noStrike" cap="none">
              <a:solidFill>
                <a:srgbClr val="000000"/>
              </a:solidFill>
              <a:latin typeface="Arial"/>
              <a:ea typeface="Arial"/>
              <a:cs typeface="Arial"/>
              <a:sym typeface="Arial"/>
            </a:endParaRPr>
          </a:p>
        </p:txBody>
      </p:sp>
      <p:sp>
        <p:nvSpPr>
          <p:cNvPr id="101" name="Google Shape;101;gd9ba15421d_0_3:notes"/>
          <p:cNvSpPr txBox="1"/>
          <p:nvPr/>
        </p:nvSpPr>
        <p:spPr>
          <a:xfrm>
            <a:off x="2901950" y="8942388"/>
            <a:ext cx="792300" cy="3651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200"/>
              <a:buFont typeface="Times New Roman"/>
              <a:buNone/>
            </a:pPr>
            <a:r>
              <a:rPr lang="en-US" sz="1200" b="0" i="0" u="none" strike="noStrike" cap="none">
                <a:solidFill>
                  <a:srgbClr val="000000"/>
                </a:solidFill>
                <a:latin typeface="Times New Roman"/>
                <a:ea typeface="Times New Roman"/>
                <a:cs typeface="Times New Roman"/>
                <a:sym typeface="Times New Roman"/>
              </a:rPr>
              <a:t>Page </a:t>
            </a:r>
            <a:fld id="{00000000-1234-1234-1234-123412341234}" type="slidenum">
              <a:rPr lang="en-US" sz="1200" b="0" i="0" u="none" strike="noStrike" cap="none">
                <a:solidFill>
                  <a:srgbClr val="000000"/>
                </a:solidFill>
                <a:latin typeface="Times New Roman"/>
                <a:ea typeface="Times New Roman"/>
                <a:cs typeface="Times New Roman"/>
                <a:sym typeface="Times New Roman"/>
              </a:rPr>
              <a:t>4</a:t>
            </a:fld>
            <a:endParaRPr sz="1200" b="0" i="0" u="none" strike="noStrike" cap="none">
              <a:solidFill>
                <a:srgbClr val="000000"/>
              </a:solidFill>
              <a:latin typeface="Times New Roman"/>
              <a:ea typeface="Times New Roman"/>
              <a:cs typeface="Times New Roman"/>
              <a:sym typeface="Times New Roman"/>
            </a:endParaRPr>
          </a:p>
        </p:txBody>
      </p:sp>
      <p:sp>
        <p:nvSpPr>
          <p:cNvPr id="102" name="Google Shape;102;gd9ba15421d_0_3:notes"/>
          <p:cNvSpPr>
            <a:spLocks noGrp="1" noRot="1" noChangeAspect="1"/>
          </p:cNvSpPr>
          <p:nvPr>
            <p:ph type="sldImg" idx="2"/>
          </p:nvPr>
        </p:nvSpPr>
        <p:spPr>
          <a:xfrm>
            <a:off x="1130300" y="698500"/>
            <a:ext cx="4602163" cy="3451225"/>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a:noFill/>
          </a:ln>
        </p:spPr>
      </p:sp>
      <p:sp>
        <p:nvSpPr>
          <p:cNvPr id="103" name="Google Shape;103;gd9ba15421d_0_3:notes"/>
          <p:cNvSpPr txBox="1">
            <a:spLocks noGrp="1"/>
          </p:cNvSpPr>
          <p:nvPr>
            <p:ph type="body" idx="1"/>
          </p:nvPr>
        </p:nvSpPr>
        <p:spPr>
          <a:xfrm>
            <a:off x="914400" y="4387850"/>
            <a:ext cx="5022900" cy="4149600"/>
          </a:xfrm>
          <a:prstGeom prst="rect">
            <a:avLst/>
          </a:prstGeom>
          <a:noFill/>
          <a:ln>
            <a:noFill/>
          </a:ln>
        </p:spPr>
        <p:txBody>
          <a:bodyPr spcFirstLastPara="1" wrap="square" lIns="92150" tIns="46075" rIns="92150" bIns="46075" anchor="ctr" anchorCtr="0">
            <a:noAutofit/>
          </a:bodyPr>
          <a:lstStyle/>
          <a:p>
            <a:pPr marL="0" lvl="0" indent="0" algn="l" rtl="0">
              <a:lnSpc>
                <a:spcPct val="100000"/>
              </a:lnSpc>
              <a:spcBef>
                <a:spcPts val="0"/>
              </a:spcBef>
              <a:spcAft>
                <a:spcPts val="0"/>
              </a:spcAft>
              <a:buSzPts val="1400"/>
              <a:buNone/>
            </a:pPr>
            <a:endParaRPr>
              <a:latin typeface="Times New Roman"/>
              <a:ea typeface="Times New Roman"/>
              <a:cs typeface="Times New Roman"/>
              <a:sym typeface="Times New Roman"/>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d9ba15421d_0_26:notes"/>
          <p:cNvSpPr txBox="1">
            <a:spLocks noGrp="1"/>
          </p:cNvSpPr>
          <p:nvPr>
            <p:ph type="dt" idx="10"/>
          </p:nvPr>
        </p:nvSpPr>
        <p:spPr>
          <a:xfrm>
            <a:off x="646113" y="85725"/>
            <a:ext cx="2700300" cy="2112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1400"/>
              <a:buFont typeface="Times New Roman"/>
              <a:buNone/>
            </a:pPr>
            <a:r>
              <a:rPr lang="en-US" sz="1400" b="1" i="0" u="none" strike="noStrike" cap="none">
                <a:solidFill>
                  <a:srgbClr val="000000"/>
                </a:solidFill>
                <a:latin typeface="Times New Roman"/>
                <a:ea typeface="Times New Roman"/>
                <a:cs typeface="Times New Roman"/>
                <a:sym typeface="Times New Roman"/>
              </a:rPr>
              <a:t>07/12/10</a:t>
            </a:r>
            <a:endParaRPr/>
          </a:p>
        </p:txBody>
      </p:sp>
      <p:sp>
        <p:nvSpPr>
          <p:cNvPr id="111" name="Google Shape;111;gd9ba15421d_0_26:notes"/>
          <p:cNvSpPr txBox="1">
            <a:spLocks noGrp="1"/>
          </p:cNvSpPr>
          <p:nvPr>
            <p:ph type="sldNum" idx="12"/>
          </p:nvPr>
        </p:nvSpPr>
        <p:spPr>
          <a:xfrm>
            <a:off x="2901950" y="8942388"/>
            <a:ext cx="784200" cy="730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2400"/>
              <a:buFont typeface="Times New Roman"/>
              <a:buNone/>
            </a:pPr>
            <a:r>
              <a:rPr lang="en-US" sz="2400" b="0" i="0" u="none" strike="noStrike" cap="none">
                <a:solidFill>
                  <a:srgbClr val="000000"/>
                </a:solidFill>
                <a:latin typeface="Times New Roman"/>
                <a:ea typeface="Times New Roman"/>
                <a:cs typeface="Times New Roman"/>
                <a:sym typeface="Times New Roman"/>
              </a:rPr>
              <a:t>Page </a:t>
            </a:r>
            <a:fld id="{00000000-1234-1234-1234-123412341234}" type="slidenum">
              <a:rPr lang="en-US" sz="2400" b="0" i="0" u="none" strike="noStrike" cap="none">
                <a:solidFill>
                  <a:srgbClr val="000000"/>
                </a:solidFill>
                <a:latin typeface="Times New Roman"/>
                <a:ea typeface="Times New Roman"/>
                <a:cs typeface="Times New Roman"/>
                <a:sym typeface="Times New Roman"/>
              </a:rPr>
              <a:t>5</a:t>
            </a:fld>
            <a:endParaRPr sz="2400" b="0" i="0" u="none" strike="noStrike" cap="none">
              <a:solidFill>
                <a:srgbClr val="000000"/>
              </a:solidFill>
              <a:latin typeface="Times New Roman"/>
              <a:ea typeface="Times New Roman"/>
              <a:cs typeface="Times New Roman"/>
              <a:sym typeface="Times New Roman"/>
            </a:endParaRPr>
          </a:p>
        </p:txBody>
      </p:sp>
      <p:sp>
        <p:nvSpPr>
          <p:cNvPr id="112" name="Google Shape;112;gd9ba15421d_0_26:notes"/>
          <p:cNvSpPr txBox="1"/>
          <p:nvPr/>
        </p:nvSpPr>
        <p:spPr>
          <a:xfrm>
            <a:off x="646113" y="96838"/>
            <a:ext cx="2708400" cy="2127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1400"/>
              <a:buFont typeface="Times New Roman"/>
              <a:buNone/>
            </a:pPr>
            <a:r>
              <a:rPr lang="en-US" sz="1400" b="1" i="0" u="none" strike="noStrike" cap="none">
                <a:solidFill>
                  <a:srgbClr val="000000"/>
                </a:solidFill>
                <a:latin typeface="Times New Roman"/>
                <a:ea typeface="Times New Roman"/>
                <a:cs typeface="Times New Roman"/>
                <a:sym typeface="Times New Roman"/>
              </a:rPr>
              <a:t>Jul 12, 2010</a:t>
            </a:r>
            <a:endParaRPr sz="1400" b="0" i="0" u="none" strike="noStrike" cap="none">
              <a:solidFill>
                <a:srgbClr val="000000"/>
              </a:solidFill>
              <a:latin typeface="Arial"/>
              <a:ea typeface="Arial"/>
              <a:cs typeface="Arial"/>
              <a:sym typeface="Arial"/>
            </a:endParaRPr>
          </a:p>
        </p:txBody>
      </p:sp>
      <p:sp>
        <p:nvSpPr>
          <p:cNvPr id="113" name="Google Shape;113;gd9ba15421d_0_26:notes"/>
          <p:cNvSpPr txBox="1"/>
          <p:nvPr/>
        </p:nvSpPr>
        <p:spPr>
          <a:xfrm>
            <a:off x="2901950" y="8942388"/>
            <a:ext cx="792300" cy="3651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200"/>
              <a:buFont typeface="Times New Roman"/>
              <a:buNone/>
            </a:pPr>
            <a:r>
              <a:rPr lang="en-US" sz="1200" b="0" i="0" u="none" strike="noStrike" cap="none">
                <a:solidFill>
                  <a:srgbClr val="000000"/>
                </a:solidFill>
                <a:latin typeface="Times New Roman"/>
                <a:ea typeface="Times New Roman"/>
                <a:cs typeface="Times New Roman"/>
                <a:sym typeface="Times New Roman"/>
              </a:rPr>
              <a:t>Page </a:t>
            </a:r>
            <a:fld id="{00000000-1234-1234-1234-123412341234}" type="slidenum">
              <a:rPr lang="en-US" sz="1200" b="0" i="0" u="none" strike="noStrike" cap="none">
                <a:solidFill>
                  <a:srgbClr val="000000"/>
                </a:solidFill>
                <a:latin typeface="Times New Roman"/>
                <a:ea typeface="Times New Roman"/>
                <a:cs typeface="Times New Roman"/>
                <a:sym typeface="Times New Roman"/>
              </a:rPr>
              <a:t>5</a:t>
            </a:fld>
            <a:endParaRPr sz="1200" b="0" i="0" u="none" strike="noStrike" cap="none">
              <a:solidFill>
                <a:srgbClr val="000000"/>
              </a:solidFill>
              <a:latin typeface="Times New Roman"/>
              <a:ea typeface="Times New Roman"/>
              <a:cs typeface="Times New Roman"/>
              <a:sym typeface="Times New Roman"/>
            </a:endParaRPr>
          </a:p>
        </p:txBody>
      </p:sp>
      <p:sp>
        <p:nvSpPr>
          <p:cNvPr id="114" name="Google Shape;114;gd9ba15421d_0_26:notes"/>
          <p:cNvSpPr>
            <a:spLocks noGrp="1" noRot="1" noChangeAspect="1"/>
          </p:cNvSpPr>
          <p:nvPr>
            <p:ph type="sldImg" idx="2"/>
          </p:nvPr>
        </p:nvSpPr>
        <p:spPr>
          <a:xfrm>
            <a:off x="1130300" y="698500"/>
            <a:ext cx="4602163" cy="3451225"/>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a:noFill/>
          </a:ln>
        </p:spPr>
      </p:sp>
      <p:sp>
        <p:nvSpPr>
          <p:cNvPr id="115" name="Google Shape;115;gd9ba15421d_0_26:notes"/>
          <p:cNvSpPr txBox="1">
            <a:spLocks noGrp="1"/>
          </p:cNvSpPr>
          <p:nvPr>
            <p:ph type="body" idx="1"/>
          </p:nvPr>
        </p:nvSpPr>
        <p:spPr>
          <a:xfrm>
            <a:off x="914400" y="4387850"/>
            <a:ext cx="5022900" cy="4149600"/>
          </a:xfrm>
          <a:prstGeom prst="rect">
            <a:avLst/>
          </a:prstGeom>
          <a:noFill/>
          <a:ln>
            <a:noFill/>
          </a:ln>
        </p:spPr>
        <p:txBody>
          <a:bodyPr spcFirstLastPara="1" wrap="square" lIns="92150" tIns="46075" rIns="92150" bIns="46075" anchor="ctr" anchorCtr="0">
            <a:noAutofit/>
          </a:bodyPr>
          <a:lstStyle/>
          <a:p>
            <a:pPr marL="0" lvl="0" indent="0" algn="l" rtl="0">
              <a:lnSpc>
                <a:spcPct val="100000"/>
              </a:lnSpc>
              <a:spcBef>
                <a:spcPts val="0"/>
              </a:spcBef>
              <a:spcAft>
                <a:spcPts val="0"/>
              </a:spcAft>
              <a:buSzPts val="1400"/>
              <a:buNone/>
            </a:pPr>
            <a:endParaRPr>
              <a:latin typeface="Times New Roman"/>
              <a:ea typeface="Times New Roman"/>
              <a:cs typeface="Times New Roman"/>
              <a:sym typeface="Times New Roman"/>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d9ba15421d_0_37:notes"/>
          <p:cNvSpPr txBox="1">
            <a:spLocks noGrp="1"/>
          </p:cNvSpPr>
          <p:nvPr>
            <p:ph type="dt" idx="10"/>
          </p:nvPr>
        </p:nvSpPr>
        <p:spPr>
          <a:xfrm>
            <a:off x="646113" y="85725"/>
            <a:ext cx="2700300" cy="2112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1400"/>
              <a:buFont typeface="Times New Roman"/>
              <a:buNone/>
            </a:pPr>
            <a:r>
              <a:rPr lang="en-US" sz="1400" b="1" i="0" u="none" strike="noStrike" cap="none">
                <a:solidFill>
                  <a:srgbClr val="000000"/>
                </a:solidFill>
                <a:latin typeface="Times New Roman"/>
                <a:ea typeface="Times New Roman"/>
                <a:cs typeface="Times New Roman"/>
                <a:sym typeface="Times New Roman"/>
              </a:rPr>
              <a:t>07/12/10</a:t>
            </a:r>
            <a:endParaRPr/>
          </a:p>
        </p:txBody>
      </p:sp>
      <p:sp>
        <p:nvSpPr>
          <p:cNvPr id="123" name="Google Shape;123;gd9ba15421d_0_37:notes"/>
          <p:cNvSpPr txBox="1">
            <a:spLocks noGrp="1"/>
          </p:cNvSpPr>
          <p:nvPr>
            <p:ph type="sldNum" idx="12"/>
          </p:nvPr>
        </p:nvSpPr>
        <p:spPr>
          <a:xfrm>
            <a:off x="2901950" y="8942388"/>
            <a:ext cx="784200" cy="730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2400"/>
              <a:buFont typeface="Times New Roman"/>
              <a:buNone/>
            </a:pPr>
            <a:r>
              <a:rPr lang="en-US" sz="2400" b="0" i="0" u="none" strike="noStrike" cap="none">
                <a:solidFill>
                  <a:srgbClr val="000000"/>
                </a:solidFill>
                <a:latin typeface="Times New Roman"/>
                <a:ea typeface="Times New Roman"/>
                <a:cs typeface="Times New Roman"/>
                <a:sym typeface="Times New Roman"/>
              </a:rPr>
              <a:t>Page </a:t>
            </a:r>
            <a:fld id="{00000000-1234-1234-1234-123412341234}" type="slidenum">
              <a:rPr lang="en-US" sz="2400" b="0" i="0" u="none" strike="noStrike" cap="none">
                <a:solidFill>
                  <a:srgbClr val="000000"/>
                </a:solidFill>
                <a:latin typeface="Times New Roman"/>
                <a:ea typeface="Times New Roman"/>
                <a:cs typeface="Times New Roman"/>
                <a:sym typeface="Times New Roman"/>
              </a:rPr>
              <a:t>6</a:t>
            </a:fld>
            <a:endParaRPr sz="2400" b="0" i="0" u="none" strike="noStrike" cap="none">
              <a:solidFill>
                <a:srgbClr val="000000"/>
              </a:solidFill>
              <a:latin typeface="Times New Roman"/>
              <a:ea typeface="Times New Roman"/>
              <a:cs typeface="Times New Roman"/>
              <a:sym typeface="Times New Roman"/>
            </a:endParaRPr>
          </a:p>
        </p:txBody>
      </p:sp>
      <p:sp>
        <p:nvSpPr>
          <p:cNvPr id="124" name="Google Shape;124;gd9ba15421d_0_37:notes"/>
          <p:cNvSpPr txBox="1"/>
          <p:nvPr/>
        </p:nvSpPr>
        <p:spPr>
          <a:xfrm>
            <a:off x="646113" y="96838"/>
            <a:ext cx="2708400" cy="2127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1400"/>
              <a:buFont typeface="Times New Roman"/>
              <a:buNone/>
            </a:pPr>
            <a:r>
              <a:rPr lang="en-US" sz="1400" b="1" i="0" u="none" strike="noStrike" cap="none">
                <a:solidFill>
                  <a:srgbClr val="000000"/>
                </a:solidFill>
                <a:latin typeface="Times New Roman"/>
                <a:ea typeface="Times New Roman"/>
                <a:cs typeface="Times New Roman"/>
                <a:sym typeface="Times New Roman"/>
              </a:rPr>
              <a:t>Jul 12, 2010</a:t>
            </a:r>
            <a:endParaRPr sz="1400" b="0" i="0" u="none" strike="noStrike" cap="none">
              <a:solidFill>
                <a:srgbClr val="000000"/>
              </a:solidFill>
              <a:latin typeface="Arial"/>
              <a:ea typeface="Arial"/>
              <a:cs typeface="Arial"/>
              <a:sym typeface="Arial"/>
            </a:endParaRPr>
          </a:p>
        </p:txBody>
      </p:sp>
      <p:sp>
        <p:nvSpPr>
          <p:cNvPr id="125" name="Google Shape;125;gd9ba15421d_0_37:notes"/>
          <p:cNvSpPr txBox="1"/>
          <p:nvPr/>
        </p:nvSpPr>
        <p:spPr>
          <a:xfrm>
            <a:off x="2901950" y="8942388"/>
            <a:ext cx="792300" cy="3651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200"/>
              <a:buFont typeface="Times New Roman"/>
              <a:buNone/>
            </a:pPr>
            <a:r>
              <a:rPr lang="en-US" sz="1200" b="0" i="0" u="none" strike="noStrike" cap="none">
                <a:solidFill>
                  <a:srgbClr val="000000"/>
                </a:solidFill>
                <a:latin typeface="Times New Roman"/>
                <a:ea typeface="Times New Roman"/>
                <a:cs typeface="Times New Roman"/>
                <a:sym typeface="Times New Roman"/>
              </a:rPr>
              <a:t>Page </a:t>
            </a:r>
            <a:fld id="{00000000-1234-1234-1234-123412341234}" type="slidenum">
              <a:rPr lang="en-US" sz="1200" b="0" i="0" u="none" strike="noStrike" cap="none">
                <a:solidFill>
                  <a:srgbClr val="000000"/>
                </a:solidFill>
                <a:latin typeface="Times New Roman"/>
                <a:ea typeface="Times New Roman"/>
                <a:cs typeface="Times New Roman"/>
                <a:sym typeface="Times New Roman"/>
              </a:rPr>
              <a:t>6</a:t>
            </a:fld>
            <a:endParaRPr sz="1200" b="0" i="0" u="none" strike="noStrike" cap="none">
              <a:solidFill>
                <a:srgbClr val="000000"/>
              </a:solidFill>
              <a:latin typeface="Times New Roman"/>
              <a:ea typeface="Times New Roman"/>
              <a:cs typeface="Times New Roman"/>
              <a:sym typeface="Times New Roman"/>
            </a:endParaRPr>
          </a:p>
        </p:txBody>
      </p:sp>
      <p:sp>
        <p:nvSpPr>
          <p:cNvPr id="126" name="Google Shape;126;gd9ba15421d_0_37:notes"/>
          <p:cNvSpPr>
            <a:spLocks noGrp="1" noRot="1" noChangeAspect="1"/>
          </p:cNvSpPr>
          <p:nvPr>
            <p:ph type="sldImg" idx="2"/>
          </p:nvPr>
        </p:nvSpPr>
        <p:spPr>
          <a:xfrm>
            <a:off x="1130300" y="698500"/>
            <a:ext cx="4602163" cy="3451225"/>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a:noFill/>
          </a:ln>
        </p:spPr>
      </p:sp>
      <p:sp>
        <p:nvSpPr>
          <p:cNvPr id="127" name="Google Shape;127;gd9ba15421d_0_37:notes"/>
          <p:cNvSpPr txBox="1">
            <a:spLocks noGrp="1"/>
          </p:cNvSpPr>
          <p:nvPr>
            <p:ph type="body" idx="1"/>
          </p:nvPr>
        </p:nvSpPr>
        <p:spPr>
          <a:xfrm>
            <a:off x="914400" y="4387850"/>
            <a:ext cx="5022900" cy="4149600"/>
          </a:xfrm>
          <a:prstGeom prst="rect">
            <a:avLst/>
          </a:prstGeom>
          <a:noFill/>
          <a:ln>
            <a:noFill/>
          </a:ln>
        </p:spPr>
        <p:txBody>
          <a:bodyPr spcFirstLastPara="1" wrap="square" lIns="92150" tIns="46075" rIns="92150" bIns="46075" anchor="ctr" anchorCtr="0">
            <a:noAutofit/>
          </a:bodyPr>
          <a:lstStyle/>
          <a:p>
            <a:pPr marL="0" lvl="0" indent="0" algn="l" rtl="0">
              <a:lnSpc>
                <a:spcPct val="100000"/>
              </a:lnSpc>
              <a:spcBef>
                <a:spcPts val="0"/>
              </a:spcBef>
              <a:spcAft>
                <a:spcPts val="0"/>
              </a:spcAft>
              <a:buSzPts val="1400"/>
              <a:buNone/>
            </a:pPr>
            <a:endParaRPr>
              <a:latin typeface="Times New Roman"/>
              <a:ea typeface="Times New Roman"/>
              <a:cs typeface="Times New Roman"/>
              <a:sym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6"/>
        <p:cNvGrpSpPr/>
        <p:nvPr/>
      </p:nvGrpSpPr>
      <p:grpSpPr>
        <a:xfrm>
          <a:off x="0" y="0"/>
          <a:ext cx="0" cy="0"/>
          <a:chOff x="0" y="0"/>
          <a:chExt cx="0" cy="0"/>
        </a:xfrm>
      </p:grpSpPr>
      <p:sp>
        <p:nvSpPr>
          <p:cNvPr id="27" name="Google Shape;27;p18"/>
          <p:cNvSpPr txBox="1">
            <a:spLocks noGrp="1"/>
          </p:cNvSpPr>
          <p:nvPr>
            <p:ph type="sldNum" idx="12"/>
          </p:nvPr>
        </p:nvSpPr>
        <p:spPr>
          <a:xfrm>
            <a:off x="4244975" y="6538913"/>
            <a:ext cx="654050" cy="382587"/>
          </a:xfrm>
          <a:prstGeom prst="rect">
            <a:avLst/>
          </a:prstGeom>
          <a:noFill/>
          <a:ln>
            <a:noFill/>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a:t>
            </a: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5"/>
        <p:cNvGrpSpPr/>
        <p:nvPr/>
      </p:nvGrpSpPr>
      <p:grpSpPr>
        <a:xfrm>
          <a:off x="0" y="0"/>
          <a:ext cx="0" cy="0"/>
          <a:chOff x="0" y="0"/>
          <a:chExt cx="0" cy="0"/>
        </a:xfrm>
      </p:grpSpPr>
      <p:sp>
        <p:nvSpPr>
          <p:cNvPr id="66" name="Google Shape;66;p27"/>
          <p:cNvSpPr txBox="1">
            <a:spLocks noGrp="1"/>
          </p:cNvSpPr>
          <p:nvPr>
            <p:ph type="title"/>
          </p:nvPr>
        </p:nvSpPr>
        <p:spPr>
          <a:xfrm>
            <a:off x="762000" y="685800"/>
            <a:ext cx="7764463" cy="754063"/>
          </a:xfrm>
          <a:prstGeom prst="rect">
            <a:avLst/>
          </a:prstGeom>
          <a:noFill/>
          <a:ln>
            <a:noFill/>
          </a:ln>
        </p:spPr>
        <p:txBody>
          <a:bodyPr spcFirstLastPara="1" wrap="square" lIns="92150" tIns="46075" rIns="92150" bIns="46075"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67" name="Google Shape;67;p27"/>
          <p:cNvSpPr txBox="1">
            <a:spLocks noGrp="1"/>
          </p:cNvSpPr>
          <p:nvPr>
            <p:ph type="body" idx="1"/>
          </p:nvPr>
        </p:nvSpPr>
        <p:spPr>
          <a:xfrm rot="5400000">
            <a:off x="2057400" y="-76200"/>
            <a:ext cx="4868863" cy="7764463"/>
          </a:xfrm>
          <a:prstGeom prst="rect">
            <a:avLst/>
          </a:prstGeom>
          <a:noFill/>
          <a:ln>
            <a:noFill/>
          </a:ln>
        </p:spPr>
        <p:txBody>
          <a:bodyPr spcFirstLastPara="1" wrap="square" lIns="92150" tIns="46075" rIns="92150" bIns="46075" anchor="t" anchorCtr="0">
            <a:noAutofit/>
          </a:bodyPr>
          <a:lstStyle>
            <a:lvl1pPr marL="457200" lvl="0" indent="-228600" algn="l">
              <a:lnSpc>
                <a:spcPct val="100000"/>
              </a:lnSpc>
              <a:spcBef>
                <a:spcPts val="800"/>
              </a:spcBef>
              <a:spcAft>
                <a:spcPts val="0"/>
              </a:spcAft>
              <a:buSzPts val="1400"/>
              <a:buNone/>
              <a:defRPr/>
            </a:lvl1pPr>
            <a:lvl2pPr marL="914400" lvl="1" indent="-228600" algn="l">
              <a:lnSpc>
                <a:spcPct val="100000"/>
              </a:lnSpc>
              <a:spcBef>
                <a:spcPts val="700"/>
              </a:spcBef>
              <a:spcAft>
                <a:spcPts val="0"/>
              </a:spcAft>
              <a:buSzPts val="1400"/>
              <a:buNone/>
              <a:defRPr/>
            </a:lvl2pPr>
            <a:lvl3pPr marL="1371600" lvl="2" indent="-228600" algn="l">
              <a:lnSpc>
                <a:spcPct val="100000"/>
              </a:lnSpc>
              <a:spcBef>
                <a:spcPts val="600"/>
              </a:spcBef>
              <a:spcAft>
                <a:spcPts val="0"/>
              </a:spcAft>
              <a:buSzPts val="1400"/>
              <a:buNone/>
              <a:defRPr/>
            </a:lvl3pPr>
            <a:lvl4pPr marL="1828800" lvl="3" indent="-228600" algn="l">
              <a:lnSpc>
                <a:spcPct val="100000"/>
              </a:lnSpc>
              <a:spcBef>
                <a:spcPts val="500"/>
              </a:spcBef>
              <a:spcAft>
                <a:spcPts val="0"/>
              </a:spcAft>
              <a:buSzPts val="1400"/>
              <a:buNone/>
              <a:defRPr/>
            </a:lvl4pPr>
            <a:lvl5pPr marL="2286000" lvl="4" indent="-228600" algn="l">
              <a:lnSpc>
                <a:spcPct val="100000"/>
              </a:lnSpc>
              <a:spcBef>
                <a:spcPts val="500"/>
              </a:spcBef>
              <a:spcAft>
                <a:spcPts val="0"/>
              </a:spcAft>
              <a:buSzPts val="1400"/>
              <a:buNone/>
              <a:defRPr/>
            </a:lvl5pPr>
            <a:lvl6pPr marL="2743200" lvl="5" indent="-228600" algn="l">
              <a:lnSpc>
                <a:spcPct val="100000"/>
              </a:lnSpc>
              <a:spcBef>
                <a:spcPts val="500"/>
              </a:spcBef>
              <a:spcAft>
                <a:spcPts val="0"/>
              </a:spcAft>
              <a:buSzPts val="1400"/>
              <a:buNone/>
              <a:defRPr/>
            </a:lvl6pPr>
            <a:lvl7pPr marL="3200400" lvl="6" indent="-228600" algn="l">
              <a:lnSpc>
                <a:spcPct val="100000"/>
              </a:lnSpc>
              <a:spcBef>
                <a:spcPts val="500"/>
              </a:spcBef>
              <a:spcAft>
                <a:spcPts val="0"/>
              </a:spcAft>
              <a:buSzPts val="1400"/>
              <a:buNone/>
              <a:defRPr/>
            </a:lvl7pPr>
            <a:lvl8pPr marL="3657600" lvl="7" indent="-228600" algn="l">
              <a:lnSpc>
                <a:spcPct val="100000"/>
              </a:lnSpc>
              <a:spcBef>
                <a:spcPts val="500"/>
              </a:spcBef>
              <a:spcAft>
                <a:spcPts val="0"/>
              </a:spcAft>
              <a:buSzPts val="1400"/>
              <a:buNone/>
              <a:defRPr/>
            </a:lvl8pPr>
            <a:lvl9pPr marL="4114800" lvl="8" indent="-228600" algn="l">
              <a:lnSpc>
                <a:spcPct val="100000"/>
              </a:lnSpc>
              <a:spcBef>
                <a:spcPts val="500"/>
              </a:spcBef>
              <a:spcAft>
                <a:spcPts val="0"/>
              </a:spcAft>
              <a:buSzPts val="1400"/>
              <a:buNone/>
              <a:defRPr/>
            </a:lvl9pPr>
          </a:lstStyle>
          <a:p>
            <a:endParaRPr/>
          </a:p>
        </p:txBody>
      </p:sp>
      <p:sp>
        <p:nvSpPr>
          <p:cNvPr id="68" name="Google Shape;68;p27"/>
          <p:cNvSpPr txBox="1">
            <a:spLocks noGrp="1"/>
          </p:cNvSpPr>
          <p:nvPr>
            <p:ph type="sldNum" idx="12"/>
          </p:nvPr>
        </p:nvSpPr>
        <p:spPr>
          <a:xfrm>
            <a:off x="4211638" y="6554788"/>
            <a:ext cx="655637" cy="239712"/>
          </a:xfrm>
          <a:prstGeom prst="rect">
            <a:avLst/>
          </a:prstGeom>
          <a:noFill/>
          <a:ln>
            <a:noFill/>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69"/>
        <p:cNvGrpSpPr/>
        <p:nvPr/>
      </p:nvGrpSpPr>
      <p:grpSpPr>
        <a:xfrm>
          <a:off x="0" y="0"/>
          <a:ext cx="0" cy="0"/>
          <a:chOff x="0" y="0"/>
          <a:chExt cx="0" cy="0"/>
        </a:xfrm>
      </p:grpSpPr>
      <p:sp>
        <p:nvSpPr>
          <p:cNvPr id="70" name="Google Shape;70;p28"/>
          <p:cNvSpPr txBox="1">
            <a:spLocks noGrp="1"/>
          </p:cNvSpPr>
          <p:nvPr>
            <p:ph type="title"/>
          </p:nvPr>
        </p:nvSpPr>
        <p:spPr>
          <a:xfrm rot="5400000">
            <a:off x="4760119" y="2474119"/>
            <a:ext cx="5554663" cy="1978025"/>
          </a:xfrm>
          <a:prstGeom prst="rect">
            <a:avLst/>
          </a:prstGeom>
          <a:noFill/>
          <a:ln>
            <a:noFill/>
          </a:ln>
        </p:spPr>
        <p:txBody>
          <a:bodyPr spcFirstLastPara="1" wrap="square" lIns="92150" tIns="46075" rIns="92150" bIns="46075"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71" name="Google Shape;71;p28"/>
          <p:cNvSpPr txBox="1">
            <a:spLocks noGrp="1"/>
          </p:cNvSpPr>
          <p:nvPr>
            <p:ph type="body" idx="1"/>
          </p:nvPr>
        </p:nvSpPr>
        <p:spPr>
          <a:xfrm rot="5400000">
            <a:off x="725488" y="569912"/>
            <a:ext cx="5554663" cy="5786438"/>
          </a:xfrm>
          <a:prstGeom prst="rect">
            <a:avLst/>
          </a:prstGeom>
          <a:noFill/>
          <a:ln>
            <a:noFill/>
          </a:ln>
        </p:spPr>
        <p:txBody>
          <a:bodyPr spcFirstLastPara="1" wrap="square" lIns="92150" tIns="46075" rIns="92150" bIns="46075" anchor="t" anchorCtr="0">
            <a:noAutofit/>
          </a:bodyPr>
          <a:lstStyle>
            <a:lvl1pPr marL="457200" lvl="0" indent="-228600" algn="l">
              <a:lnSpc>
                <a:spcPct val="100000"/>
              </a:lnSpc>
              <a:spcBef>
                <a:spcPts val="800"/>
              </a:spcBef>
              <a:spcAft>
                <a:spcPts val="0"/>
              </a:spcAft>
              <a:buSzPts val="1400"/>
              <a:buNone/>
              <a:defRPr/>
            </a:lvl1pPr>
            <a:lvl2pPr marL="914400" lvl="1" indent="-228600" algn="l">
              <a:lnSpc>
                <a:spcPct val="100000"/>
              </a:lnSpc>
              <a:spcBef>
                <a:spcPts val="700"/>
              </a:spcBef>
              <a:spcAft>
                <a:spcPts val="0"/>
              </a:spcAft>
              <a:buSzPts val="1400"/>
              <a:buNone/>
              <a:defRPr/>
            </a:lvl2pPr>
            <a:lvl3pPr marL="1371600" lvl="2" indent="-228600" algn="l">
              <a:lnSpc>
                <a:spcPct val="100000"/>
              </a:lnSpc>
              <a:spcBef>
                <a:spcPts val="600"/>
              </a:spcBef>
              <a:spcAft>
                <a:spcPts val="0"/>
              </a:spcAft>
              <a:buSzPts val="1400"/>
              <a:buNone/>
              <a:defRPr/>
            </a:lvl3pPr>
            <a:lvl4pPr marL="1828800" lvl="3" indent="-228600" algn="l">
              <a:lnSpc>
                <a:spcPct val="100000"/>
              </a:lnSpc>
              <a:spcBef>
                <a:spcPts val="500"/>
              </a:spcBef>
              <a:spcAft>
                <a:spcPts val="0"/>
              </a:spcAft>
              <a:buSzPts val="1400"/>
              <a:buNone/>
              <a:defRPr/>
            </a:lvl4pPr>
            <a:lvl5pPr marL="2286000" lvl="4" indent="-228600" algn="l">
              <a:lnSpc>
                <a:spcPct val="100000"/>
              </a:lnSpc>
              <a:spcBef>
                <a:spcPts val="500"/>
              </a:spcBef>
              <a:spcAft>
                <a:spcPts val="0"/>
              </a:spcAft>
              <a:buSzPts val="1400"/>
              <a:buNone/>
              <a:defRPr/>
            </a:lvl5pPr>
            <a:lvl6pPr marL="2743200" lvl="5" indent="-228600" algn="l">
              <a:lnSpc>
                <a:spcPct val="100000"/>
              </a:lnSpc>
              <a:spcBef>
                <a:spcPts val="500"/>
              </a:spcBef>
              <a:spcAft>
                <a:spcPts val="0"/>
              </a:spcAft>
              <a:buSzPts val="1400"/>
              <a:buNone/>
              <a:defRPr/>
            </a:lvl6pPr>
            <a:lvl7pPr marL="3200400" lvl="6" indent="-228600" algn="l">
              <a:lnSpc>
                <a:spcPct val="100000"/>
              </a:lnSpc>
              <a:spcBef>
                <a:spcPts val="500"/>
              </a:spcBef>
              <a:spcAft>
                <a:spcPts val="0"/>
              </a:spcAft>
              <a:buSzPts val="1400"/>
              <a:buNone/>
              <a:defRPr/>
            </a:lvl7pPr>
            <a:lvl8pPr marL="3657600" lvl="7" indent="-228600" algn="l">
              <a:lnSpc>
                <a:spcPct val="100000"/>
              </a:lnSpc>
              <a:spcBef>
                <a:spcPts val="500"/>
              </a:spcBef>
              <a:spcAft>
                <a:spcPts val="0"/>
              </a:spcAft>
              <a:buSzPts val="1400"/>
              <a:buNone/>
              <a:defRPr/>
            </a:lvl8pPr>
            <a:lvl9pPr marL="4114800" lvl="8" indent="-228600" algn="l">
              <a:lnSpc>
                <a:spcPct val="100000"/>
              </a:lnSpc>
              <a:spcBef>
                <a:spcPts val="500"/>
              </a:spcBef>
              <a:spcAft>
                <a:spcPts val="0"/>
              </a:spcAft>
              <a:buSzPts val="1400"/>
              <a:buNone/>
              <a:defRPr/>
            </a:lvl9pPr>
          </a:lstStyle>
          <a:p>
            <a:endParaRPr/>
          </a:p>
        </p:txBody>
      </p:sp>
      <p:sp>
        <p:nvSpPr>
          <p:cNvPr id="72" name="Google Shape;72;p28"/>
          <p:cNvSpPr txBox="1">
            <a:spLocks noGrp="1"/>
          </p:cNvSpPr>
          <p:nvPr>
            <p:ph type="sldNum" idx="12"/>
          </p:nvPr>
        </p:nvSpPr>
        <p:spPr>
          <a:xfrm>
            <a:off x="4211638" y="6554788"/>
            <a:ext cx="655637" cy="239712"/>
          </a:xfrm>
          <a:prstGeom prst="rect">
            <a:avLst/>
          </a:prstGeom>
          <a:noFill/>
          <a:ln>
            <a:noFill/>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8"/>
        <p:cNvGrpSpPr/>
        <p:nvPr/>
      </p:nvGrpSpPr>
      <p:grpSpPr>
        <a:xfrm>
          <a:off x="0" y="0"/>
          <a:ext cx="0" cy="0"/>
          <a:chOff x="0" y="0"/>
          <a:chExt cx="0" cy="0"/>
        </a:xfrm>
      </p:grpSpPr>
      <p:sp>
        <p:nvSpPr>
          <p:cNvPr id="29" name="Google Shape;29;p19"/>
          <p:cNvSpPr txBox="1">
            <a:spLocks noGrp="1"/>
          </p:cNvSpPr>
          <p:nvPr>
            <p:ph type="title"/>
          </p:nvPr>
        </p:nvSpPr>
        <p:spPr>
          <a:xfrm>
            <a:off x="762000" y="685800"/>
            <a:ext cx="7764463" cy="754063"/>
          </a:xfrm>
          <a:prstGeom prst="rect">
            <a:avLst/>
          </a:prstGeom>
          <a:noFill/>
          <a:ln>
            <a:noFill/>
          </a:ln>
        </p:spPr>
        <p:txBody>
          <a:bodyPr spcFirstLastPara="1" wrap="square" lIns="92150" tIns="46075" rIns="92150" bIns="46075"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30" name="Google Shape;30;p19"/>
          <p:cNvSpPr txBox="1">
            <a:spLocks noGrp="1"/>
          </p:cNvSpPr>
          <p:nvPr>
            <p:ph type="body" idx="1"/>
          </p:nvPr>
        </p:nvSpPr>
        <p:spPr>
          <a:xfrm>
            <a:off x="609600" y="1371600"/>
            <a:ext cx="7764463" cy="4868863"/>
          </a:xfrm>
          <a:prstGeom prst="rect">
            <a:avLst/>
          </a:prstGeom>
          <a:noFill/>
          <a:ln>
            <a:noFill/>
          </a:ln>
        </p:spPr>
        <p:txBody>
          <a:bodyPr spcFirstLastPara="1" wrap="square" lIns="92150" tIns="46075" rIns="92150" bIns="46075" anchor="t" anchorCtr="0">
            <a:noAutofit/>
          </a:bodyPr>
          <a:lstStyle>
            <a:lvl1pPr marL="457200" lvl="0" indent="-228600" algn="l">
              <a:lnSpc>
                <a:spcPct val="100000"/>
              </a:lnSpc>
              <a:spcBef>
                <a:spcPts val="800"/>
              </a:spcBef>
              <a:spcAft>
                <a:spcPts val="0"/>
              </a:spcAft>
              <a:buSzPts val="1400"/>
              <a:buNone/>
              <a:defRPr/>
            </a:lvl1pPr>
            <a:lvl2pPr marL="914400" lvl="1" indent="-228600" algn="l">
              <a:lnSpc>
                <a:spcPct val="100000"/>
              </a:lnSpc>
              <a:spcBef>
                <a:spcPts val="700"/>
              </a:spcBef>
              <a:spcAft>
                <a:spcPts val="0"/>
              </a:spcAft>
              <a:buSzPts val="1400"/>
              <a:buNone/>
              <a:defRPr/>
            </a:lvl2pPr>
            <a:lvl3pPr marL="1371600" lvl="2" indent="-228600" algn="l">
              <a:lnSpc>
                <a:spcPct val="100000"/>
              </a:lnSpc>
              <a:spcBef>
                <a:spcPts val="600"/>
              </a:spcBef>
              <a:spcAft>
                <a:spcPts val="0"/>
              </a:spcAft>
              <a:buSzPts val="1400"/>
              <a:buNone/>
              <a:defRPr/>
            </a:lvl3pPr>
            <a:lvl4pPr marL="1828800" lvl="3" indent="-228600" algn="l">
              <a:lnSpc>
                <a:spcPct val="100000"/>
              </a:lnSpc>
              <a:spcBef>
                <a:spcPts val="500"/>
              </a:spcBef>
              <a:spcAft>
                <a:spcPts val="0"/>
              </a:spcAft>
              <a:buSzPts val="1400"/>
              <a:buNone/>
              <a:defRPr/>
            </a:lvl4pPr>
            <a:lvl5pPr marL="2286000" lvl="4" indent="-228600" algn="l">
              <a:lnSpc>
                <a:spcPct val="100000"/>
              </a:lnSpc>
              <a:spcBef>
                <a:spcPts val="500"/>
              </a:spcBef>
              <a:spcAft>
                <a:spcPts val="0"/>
              </a:spcAft>
              <a:buSzPts val="1400"/>
              <a:buNone/>
              <a:defRPr/>
            </a:lvl5pPr>
            <a:lvl6pPr marL="2743200" lvl="5" indent="-228600" algn="l">
              <a:lnSpc>
                <a:spcPct val="100000"/>
              </a:lnSpc>
              <a:spcBef>
                <a:spcPts val="500"/>
              </a:spcBef>
              <a:spcAft>
                <a:spcPts val="0"/>
              </a:spcAft>
              <a:buSzPts val="1400"/>
              <a:buNone/>
              <a:defRPr/>
            </a:lvl6pPr>
            <a:lvl7pPr marL="3200400" lvl="6" indent="-228600" algn="l">
              <a:lnSpc>
                <a:spcPct val="100000"/>
              </a:lnSpc>
              <a:spcBef>
                <a:spcPts val="500"/>
              </a:spcBef>
              <a:spcAft>
                <a:spcPts val="0"/>
              </a:spcAft>
              <a:buSzPts val="1400"/>
              <a:buNone/>
              <a:defRPr/>
            </a:lvl7pPr>
            <a:lvl8pPr marL="3657600" lvl="7" indent="-228600" algn="l">
              <a:lnSpc>
                <a:spcPct val="100000"/>
              </a:lnSpc>
              <a:spcBef>
                <a:spcPts val="500"/>
              </a:spcBef>
              <a:spcAft>
                <a:spcPts val="0"/>
              </a:spcAft>
              <a:buSzPts val="1400"/>
              <a:buNone/>
              <a:defRPr/>
            </a:lvl8pPr>
            <a:lvl9pPr marL="4114800" lvl="8" indent="-228600" algn="l">
              <a:lnSpc>
                <a:spcPct val="100000"/>
              </a:lnSpc>
              <a:spcBef>
                <a:spcPts val="500"/>
              </a:spcBef>
              <a:spcAft>
                <a:spcPts val="0"/>
              </a:spcAft>
              <a:buSzPts val="1400"/>
              <a:buNone/>
              <a:defRPr/>
            </a:lvl9pPr>
          </a:lstStyle>
          <a:p>
            <a:endParaRPr/>
          </a:p>
        </p:txBody>
      </p:sp>
      <p:sp>
        <p:nvSpPr>
          <p:cNvPr id="31" name="Google Shape;31;p19"/>
          <p:cNvSpPr txBox="1">
            <a:spLocks noGrp="1"/>
          </p:cNvSpPr>
          <p:nvPr>
            <p:ph type="sldNum" idx="12"/>
          </p:nvPr>
        </p:nvSpPr>
        <p:spPr>
          <a:xfrm>
            <a:off x="4211638" y="6554788"/>
            <a:ext cx="655637" cy="239712"/>
          </a:xfrm>
          <a:prstGeom prst="rect">
            <a:avLst/>
          </a:prstGeom>
          <a:noFill/>
          <a:ln>
            <a:noFill/>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2"/>
        <p:cNvGrpSpPr/>
        <p:nvPr/>
      </p:nvGrpSpPr>
      <p:grpSpPr>
        <a:xfrm>
          <a:off x="0" y="0"/>
          <a:ext cx="0" cy="0"/>
          <a:chOff x="0" y="0"/>
          <a:chExt cx="0" cy="0"/>
        </a:xfrm>
      </p:grpSpPr>
      <p:sp>
        <p:nvSpPr>
          <p:cNvPr id="33" name="Google Shape;33;p20"/>
          <p:cNvSpPr txBox="1">
            <a:spLocks noGrp="1"/>
          </p:cNvSpPr>
          <p:nvPr>
            <p:ph type="title"/>
          </p:nvPr>
        </p:nvSpPr>
        <p:spPr>
          <a:xfrm>
            <a:off x="722313" y="4406900"/>
            <a:ext cx="7772400" cy="1362075"/>
          </a:xfrm>
          <a:prstGeom prst="rect">
            <a:avLst/>
          </a:prstGeom>
          <a:noFill/>
          <a:ln>
            <a:noFill/>
          </a:ln>
        </p:spPr>
        <p:txBody>
          <a:bodyPr spcFirstLastPara="1" wrap="square" lIns="92150" tIns="46075" rIns="92150" bIns="46075" anchor="t" anchorCtr="0">
            <a:noAutofit/>
          </a:bodyPr>
          <a:lstStyle>
            <a:lvl1pPr lvl="0" algn="l">
              <a:lnSpc>
                <a:spcPct val="100000"/>
              </a:lnSpc>
              <a:spcBef>
                <a:spcPts val="0"/>
              </a:spcBef>
              <a:spcAft>
                <a:spcPts val="0"/>
              </a:spcAft>
              <a:buSzPts val="1400"/>
              <a:buNone/>
              <a:defRPr sz="4000" b="1" cap="none"/>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34" name="Google Shape;34;p20"/>
          <p:cNvSpPr txBox="1">
            <a:spLocks noGrp="1"/>
          </p:cNvSpPr>
          <p:nvPr>
            <p:ph type="body" idx="1"/>
          </p:nvPr>
        </p:nvSpPr>
        <p:spPr>
          <a:xfrm>
            <a:off x="722313" y="2906713"/>
            <a:ext cx="7772400" cy="1500187"/>
          </a:xfrm>
          <a:prstGeom prst="rect">
            <a:avLst/>
          </a:prstGeom>
          <a:noFill/>
          <a:ln>
            <a:noFill/>
          </a:ln>
        </p:spPr>
        <p:txBody>
          <a:bodyPr spcFirstLastPara="1" wrap="square" lIns="92150" tIns="46075" rIns="92150" bIns="46075" anchor="b" anchorCtr="0">
            <a:noAutofit/>
          </a:bodyPr>
          <a:lstStyle>
            <a:lvl1pPr marL="457200" lvl="0" indent="-228600" algn="l">
              <a:lnSpc>
                <a:spcPct val="100000"/>
              </a:lnSpc>
              <a:spcBef>
                <a:spcPts val="800"/>
              </a:spcBef>
              <a:spcAft>
                <a:spcPts val="0"/>
              </a:spcAft>
              <a:buSzPts val="2000"/>
              <a:buNone/>
              <a:defRPr sz="2000"/>
            </a:lvl1pPr>
            <a:lvl2pPr marL="914400" lvl="1" indent="-228600" algn="l">
              <a:lnSpc>
                <a:spcPct val="100000"/>
              </a:lnSpc>
              <a:spcBef>
                <a:spcPts val="700"/>
              </a:spcBef>
              <a:spcAft>
                <a:spcPts val="0"/>
              </a:spcAft>
              <a:buSzPts val="1800"/>
              <a:buNone/>
              <a:defRPr sz="1800"/>
            </a:lvl2pPr>
            <a:lvl3pPr marL="1371600" lvl="2" indent="-228600" algn="l">
              <a:lnSpc>
                <a:spcPct val="100000"/>
              </a:lnSpc>
              <a:spcBef>
                <a:spcPts val="600"/>
              </a:spcBef>
              <a:spcAft>
                <a:spcPts val="0"/>
              </a:spcAft>
              <a:buSzPts val="1600"/>
              <a:buNone/>
              <a:defRPr sz="1600"/>
            </a:lvl3pPr>
            <a:lvl4pPr marL="1828800" lvl="3" indent="-228600" algn="l">
              <a:lnSpc>
                <a:spcPct val="100000"/>
              </a:lnSpc>
              <a:spcBef>
                <a:spcPts val="500"/>
              </a:spcBef>
              <a:spcAft>
                <a:spcPts val="0"/>
              </a:spcAft>
              <a:buSzPts val="1400"/>
              <a:buNone/>
              <a:defRPr sz="1400"/>
            </a:lvl4pPr>
            <a:lvl5pPr marL="2286000" lvl="4" indent="-228600" algn="l">
              <a:lnSpc>
                <a:spcPct val="100000"/>
              </a:lnSpc>
              <a:spcBef>
                <a:spcPts val="500"/>
              </a:spcBef>
              <a:spcAft>
                <a:spcPts val="0"/>
              </a:spcAft>
              <a:buSzPts val="1400"/>
              <a:buNone/>
              <a:defRPr sz="1400"/>
            </a:lvl5pPr>
            <a:lvl6pPr marL="2743200" lvl="5" indent="-228600" algn="l">
              <a:lnSpc>
                <a:spcPct val="100000"/>
              </a:lnSpc>
              <a:spcBef>
                <a:spcPts val="500"/>
              </a:spcBef>
              <a:spcAft>
                <a:spcPts val="0"/>
              </a:spcAft>
              <a:buSzPts val="1400"/>
              <a:buNone/>
              <a:defRPr sz="1400"/>
            </a:lvl6pPr>
            <a:lvl7pPr marL="3200400" lvl="6" indent="-228600" algn="l">
              <a:lnSpc>
                <a:spcPct val="100000"/>
              </a:lnSpc>
              <a:spcBef>
                <a:spcPts val="500"/>
              </a:spcBef>
              <a:spcAft>
                <a:spcPts val="0"/>
              </a:spcAft>
              <a:buSzPts val="1400"/>
              <a:buNone/>
              <a:defRPr sz="1400"/>
            </a:lvl7pPr>
            <a:lvl8pPr marL="3657600" lvl="7" indent="-228600" algn="l">
              <a:lnSpc>
                <a:spcPct val="100000"/>
              </a:lnSpc>
              <a:spcBef>
                <a:spcPts val="500"/>
              </a:spcBef>
              <a:spcAft>
                <a:spcPts val="0"/>
              </a:spcAft>
              <a:buSzPts val="1400"/>
              <a:buNone/>
              <a:defRPr sz="1400"/>
            </a:lvl8pPr>
            <a:lvl9pPr marL="4114800" lvl="8" indent="-228600" algn="l">
              <a:lnSpc>
                <a:spcPct val="100000"/>
              </a:lnSpc>
              <a:spcBef>
                <a:spcPts val="500"/>
              </a:spcBef>
              <a:spcAft>
                <a:spcPts val="0"/>
              </a:spcAft>
              <a:buSzPts val="1400"/>
              <a:buNone/>
              <a:defRPr sz="1400"/>
            </a:lvl9pPr>
          </a:lstStyle>
          <a:p>
            <a:endParaRPr/>
          </a:p>
        </p:txBody>
      </p:sp>
      <p:sp>
        <p:nvSpPr>
          <p:cNvPr id="35" name="Google Shape;35;p20"/>
          <p:cNvSpPr txBox="1">
            <a:spLocks noGrp="1"/>
          </p:cNvSpPr>
          <p:nvPr>
            <p:ph type="sldNum" idx="12"/>
          </p:nvPr>
        </p:nvSpPr>
        <p:spPr>
          <a:xfrm>
            <a:off x="4211638" y="6554788"/>
            <a:ext cx="655637" cy="239712"/>
          </a:xfrm>
          <a:prstGeom prst="rect">
            <a:avLst/>
          </a:prstGeom>
          <a:noFill/>
          <a:ln>
            <a:noFill/>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6"/>
        <p:cNvGrpSpPr/>
        <p:nvPr/>
      </p:nvGrpSpPr>
      <p:grpSpPr>
        <a:xfrm>
          <a:off x="0" y="0"/>
          <a:ext cx="0" cy="0"/>
          <a:chOff x="0" y="0"/>
          <a:chExt cx="0" cy="0"/>
        </a:xfrm>
      </p:grpSpPr>
      <p:sp>
        <p:nvSpPr>
          <p:cNvPr id="37" name="Google Shape;37;p21"/>
          <p:cNvSpPr txBox="1">
            <a:spLocks noGrp="1"/>
          </p:cNvSpPr>
          <p:nvPr>
            <p:ph type="ctrTitle"/>
          </p:nvPr>
        </p:nvSpPr>
        <p:spPr>
          <a:xfrm>
            <a:off x="685800" y="2130425"/>
            <a:ext cx="7772400" cy="1470025"/>
          </a:xfrm>
          <a:prstGeom prst="rect">
            <a:avLst/>
          </a:prstGeom>
          <a:noFill/>
          <a:ln>
            <a:noFill/>
          </a:ln>
        </p:spPr>
        <p:txBody>
          <a:bodyPr spcFirstLastPara="1" wrap="square" lIns="92150" tIns="46075" rIns="92150" bIns="46075"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38" name="Google Shape;38;p21"/>
          <p:cNvSpPr txBox="1">
            <a:spLocks noGrp="1"/>
          </p:cNvSpPr>
          <p:nvPr>
            <p:ph type="subTitle" idx="1"/>
          </p:nvPr>
        </p:nvSpPr>
        <p:spPr>
          <a:xfrm>
            <a:off x="1371600" y="3886200"/>
            <a:ext cx="6400800" cy="1752600"/>
          </a:xfrm>
          <a:prstGeom prst="rect">
            <a:avLst/>
          </a:prstGeom>
          <a:noFill/>
          <a:ln>
            <a:noFill/>
          </a:ln>
        </p:spPr>
        <p:txBody>
          <a:bodyPr spcFirstLastPara="1" wrap="square" lIns="92150" tIns="46075" rIns="92150" bIns="46075" anchor="t" anchorCtr="0">
            <a:noAutofit/>
          </a:bodyPr>
          <a:lstStyle>
            <a:lvl1pPr lvl="0" algn="ctr">
              <a:lnSpc>
                <a:spcPct val="100000"/>
              </a:lnSpc>
              <a:spcBef>
                <a:spcPts val="800"/>
              </a:spcBef>
              <a:spcAft>
                <a:spcPts val="0"/>
              </a:spcAft>
              <a:buSzPts val="3200"/>
              <a:buNone/>
              <a:defRPr/>
            </a:lvl1pPr>
            <a:lvl2pPr lvl="1" algn="ctr">
              <a:lnSpc>
                <a:spcPct val="100000"/>
              </a:lnSpc>
              <a:spcBef>
                <a:spcPts val="700"/>
              </a:spcBef>
              <a:spcAft>
                <a:spcPts val="0"/>
              </a:spcAft>
              <a:buSzPts val="2800"/>
              <a:buNone/>
              <a:defRPr/>
            </a:lvl2pPr>
            <a:lvl3pPr lvl="2" algn="ctr">
              <a:lnSpc>
                <a:spcPct val="100000"/>
              </a:lnSpc>
              <a:spcBef>
                <a:spcPts val="600"/>
              </a:spcBef>
              <a:spcAft>
                <a:spcPts val="0"/>
              </a:spcAft>
              <a:buSzPts val="2400"/>
              <a:buNone/>
              <a:defRPr/>
            </a:lvl3pPr>
            <a:lvl4pPr lvl="3" algn="ctr">
              <a:lnSpc>
                <a:spcPct val="100000"/>
              </a:lnSpc>
              <a:spcBef>
                <a:spcPts val="500"/>
              </a:spcBef>
              <a:spcAft>
                <a:spcPts val="0"/>
              </a:spcAft>
              <a:buSzPts val="2000"/>
              <a:buNone/>
              <a:defRPr/>
            </a:lvl4pPr>
            <a:lvl5pPr lvl="4" algn="ctr">
              <a:lnSpc>
                <a:spcPct val="100000"/>
              </a:lnSpc>
              <a:spcBef>
                <a:spcPts val="500"/>
              </a:spcBef>
              <a:spcAft>
                <a:spcPts val="0"/>
              </a:spcAft>
              <a:buSzPts val="2000"/>
              <a:buNone/>
              <a:defRPr/>
            </a:lvl5pPr>
            <a:lvl6pPr lvl="5" algn="ctr">
              <a:lnSpc>
                <a:spcPct val="100000"/>
              </a:lnSpc>
              <a:spcBef>
                <a:spcPts val="500"/>
              </a:spcBef>
              <a:spcAft>
                <a:spcPts val="0"/>
              </a:spcAft>
              <a:buSzPts val="2000"/>
              <a:buNone/>
              <a:defRPr/>
            </a:lvl6pPr>
            <a:lvl7pPr lvl="6" algn="ctr">
              <a:lnSpc>
                <a:spcPct val="100000"/>
              </a:lnSpc>
              <a:spcBef>
                <a:spcPts val="500"/>
              </a:spcBef>
              <a:spcAft>
                <a:spcPts val="0"/>
              </a:spcAft>
              <a:buSzPts val="2000"/>
              <a:buNone/>
              <a:defRPr/>
            </a:lvl7pPr>
            <a:lvl8pPr lvl="7" algn="ctr">
              <a:lnSpc>
                <a:spcPct val="100000"/>
              </a:lnSpc>
              <a:spcBef>
                <a:spcPts val="500"/>
              </a:spcBef>
              <a:spcAft>
                <a:spcPts val="0"/>
              </a:spcAft>
              <a:buSzPts val="2000"/>
              <a:buNone/>
              <a:defRPr/>
            </a:lvl8pPr>
            <a:lvl9pPr lvl="8" algn="ctr">
              <a:lnSpc>
                <a:spcPct val="100000"/>
              </a:lnSpc>
              <a:spcBef>
                <a:spcPts val="500"/>
              </a:spcBef>
              <a:spcAft>
                <a:spcPts val="0"/>
              </a:spcAft>
              <a:buSzPts val="2000"/>
              <a:buNone/>
              <a:defRPr/>
            </a:lvl9pPr>
          </a:lstStyle>
          <a:p>
            <a:endParaRPr/>
          </a:p>
        </p:txBody>
      </p:sp>
      <p:sp>
        <p:nvSpPr>
          <p:cNvPr id="39" name="Google Shape;39;p21"/>
          <p:cNvSpPr txBox="1">
            <a:spLocks noGrp="1"/>
          </p:cNvSpPr>
          <p:nvPr>
            <p:ph type="sldNum" idx="12"/>
          </p:nvPr>
        </p:nvSpPr>
        <p:spPr>
          <a:xfrm>
            <a:off x="4211638" y="6554788"/>
            <a:ext cx="655637" cy="239712"/>
          </a:xfrm>
          <a:prstGeom prst="rect">
            <a:avLst/>
          </a:prstGeom>
          <a:noFill/>
          <a:ln>
            <a:noFill/>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0"/>
        <p:cNvGrpSpPr/>
        <p:nvPr/>
      </p:nvGrpSpPr>
      <p:grpSpPr>
        <a:xfrm>
          <a:off x="0" y="0"/>
          <a:ext cx="0" cy="0"/>
          <a:chOff x="0" y="0"/>
          <a:chExt cx="0" cy="0"/>
        </a:xfrm>
      </p:grpSpPr>
      <p:sp>
        <p:nvSpPr>
          <p:cNvPr id="41" name="Google Shape;41;p22"/>
          <p:cNvSpPr txBox="1">
            <a:spLocks noGrp="1"/>
          </p:cNvSpPr>
          <p:nvPr>
            <p:ph type="title"/>
          </p:nvPr>
        </p:nvSpPr>
        <p:spPr>
          <a:xfrm>
            <a:off x="762000" y="685800"/>
            <a:ext cx="7764463" cy="754063"/>
          </a:xfrm>
          <a:prstGeom prst="rect">
            <a:avLst/>
          </a:prstGeom>
          <a:noFill/>
          <a:ln>
            <a:noFill/>
          </a:ln>
        </p:spPr>
        <p:txBody>
          <a:bodyPr spcFirstLastPara="1" wrap="square" lIns="92150" tIns="46075" rIns="92150" bIns="46075"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42" name="Google Shape;42;p22"/>
          <p:cNvSpPr txBox="1">
            <a:spLocks noGrp="1"/>
          </p:cNvSpPr>
          <p:nvPr>
            <p:ph type="body" idx="1"/>
          </p:nvPr>
        </p:nvSpPr>
        <p:spPr>
          <a:xfrm>
            <a:off x="609600" y="1371600"/>
            <a:ext cx="3805238" cy="4868863"/>
          </a:xfrm>
          <a:prstGeom prst="rect">
            <a:avLst/>
          </a:prstGeom>
          <a:noFill/>
          <a:ln>
            <a:noFill/>
          </a:ln>
        </p:spPr>
        <p:txBody>
          <a:bodyPr spcFirstLastPara="1" wrap="square" lIns="92150" tIns="46075" rIns="92150" bIns="46075" anchor="t" anchorCtr="0">
            <a:noAutofit/>
          </a:bodyPr>
          <a:lstStyle>
            <a:lvl1pPr marL="457200" lvl="0" indent="-228600" algn="l">
              <a:lnSpc>
                <a:spcPct val="100000"/>
              </a:lnSpc>
              <a:spcBef>
                <a:spcPts val="800"/>
              </a:spcBef>
              <a:spcAft>
                <a:spcPts val="0"/>
              </a:spcAft>
              <a:buSzPts val="1400"/>
              <a:buNone/>
              <a:defRPr sz="2800"/>
            </a:lvl1pPr>
            <a:lvl2pPr marL="914400" lvl="1" indent="-228600" algn="l">
              <a:lnSpc>
                <a:spcPct val="100000"/>
              </a:lnSpc>
              <a:spcBef>
                <a:spcPts val="700"/>
              </a:spcBef>
              <a:spcAft>
                <a:spcPts val="0"/>
              </a:spcAft>
              <a:buSzPts val="1400"/>
              <a:buNone/>
              <a:defRPr sz="2400"/>
            </a:lvl2pPr>
            <a:lvl3pPr marL="1371600" lvl="2" indent="-228600" algn="l">
              <a:lnSpc>
                <a:spcPct val="100000"/>
              </a:lnSpc>
              <a:spcBef>
                <a:spcPts val="600"/>
              </a:spcBef>
              <a:spcAft>
                <a:spcPts val="0"/>
              </a:spcAft>
              <a:buSzPts val="1400"/>
              <a:buNone/>
              <a:defRPr sz="2000"/>
            </a:lvl3pPr>
            <a:lvl4pPr marL="1828800" lvl="3" indent="-228600" algn="l">
              <a:lnSpc>
                <a:spcPct val="100000"/>
              </a:lnSpc>
              <a:spcBef>
                <a:spcPts val="500"/>
              </a:spcBef>
              <a:spcAft>
                <a:spcPts val="0"/>
              </a:spcAft>
              <a:buSzPts val="1400"/>
              <a:buNone/>
              <a:defRPr sz="1800"/>
            </a:lvl4pPr>
            <a:lvl5pPr marL="2286000" lvl="4" indent="-228600" algn="l">
              <a:lnSpc>
                <a:spcPct val="100000"/>
              </a:lnSpc>
              <a:spcBef>
                <a:spcPts val="500"/>
              </a:spcBef>
              <a:spcAft>
                <a:spcPts val="0"/>
              </a:spcAft>
              <a:buSzPts val="1400"/>
              <a:buNone/>
              <a:defRPr sz="1800"/>
            </a:lvl5pPr>
            <a:lvl6pPr marL="2743200" lvl="5" indent="-228600" algn="l">
              <a:lnSpc>
                <a:spcPct val="100000"/>
              </a:lnSpc>
              <a:spcBef>
                <a:spcPts val="500"/>
              </a:spcBef>
              <a:spcAft>
                <a:spcPts val="0"/>
              </a:spcAft>
              <a:buSzPts val="1400"/>
              <a:buNone/>
              <a:defRPr sz="1800"/>
            </a:lvl6pPr>
            <a:lvl7pPr marL="3200400" lvl="6" indent="-228600" algn="l">
              <a:lnSpc>
                <a:spcPct val="100000"/>
              </a:lnSpc>
              <a:spcBef>
                <a:spcPts val="500"/>
              </a:spcBef>
              <a:spcAft>
                <a:spcPts val="0"/>
              </a:spcAft>
              <a:buSzPts val="1400"/>
              <a:buNone/>
              <a:defRPr sz="1800"/>
            </a:lvl7pPr>
            <a:lvl8pPr marL="3657600" lvl="7" indent="-228600" algn="l">
              <a:lnSpc>
                <a:spcPct val="100000"/>
              </a:lnSpc>
              <a:spcBef>
                <a:spcPts val="500"/>
              </a:spcBef>
              <a:spcAft>
                <a:spcPts val="0"/>
              </a:spcAft>
              <a:buSzPts val="1400"/>
              <a:buNone/>
              <a:defRPr sz="1800"/>
            </a:lvl8pPr>
            <a:lvl9pPr marL="4114800" lvl="8" indent="-228600" algn="l">
              <a:lnSpc>
                <a:spcPct val="100000"/>
              </a:lnSpc>
              <a:spcBef>
                <a:spcPts val="500"/>
              </a:spcBef>
              <a:spcAft>
                <a:spcPts val="0"/>
              </a:spcAft>
              <a:buSzPts val="1400"/>
              <a:buNone/>
              <a:defRPr sz="1800"/>
            </a:lvl9pPr>
          </a:lstStyle>
          <a:p>
            <a:endParaRPr/>
          </a:p>
        </p:txBody>
      </p:sp>
      <p:sp>
        <p:nvSpPr>
          <p:cNvPr id="43" name="Google Shape;43;p22"/>
          <p:cNvSpPr txBox="1">
            <a:spLocks noGrp="1"/>
          </p:cNvSpPr>
          <p:nvPr>
            <p:ph type="body" idx="2"/>
          </p:nvPr>
        </p:nvSpPr>
        <p:spPr>
          <a:xfrm>
            <a:off x="4567238" y="1371600"/>
            <a:ext cx="3806825" cy="4868863"/>
          </a:xfrm>
          <a:prstGeom prst="rect">
            <a:avLst/>
          </a:prstGeom>
          <a:noFill/>
          <a:ln>
            <a:noFill/>
          </a:ln>
        </p:spPr>
        <p:txBody>
          <a:bodyPr spcFirstLastPara="1" wrap="square" lIns="92150" tIns="46075" rIns="92150" bIns="46075" anchor="t" anchorCtr="0">
            <a:noAutofit/>
          </a:bodyPr>
          <a:lstStyle>
            <a:lvl1pPr marL="457200" lvl="0" indent="-228600" algn="l">
              <a:lnSpc>
                <a:spcPct val="100000"/>
              </a:lnSpc>
              <a:spcBef>
                <a:spcPts val="800"/>
              </a:spcBef>
              <a:spcAft>
                <a:spcPts val="0"/>
              </a:spcAft>
              <a:buSzPts val="1400"/>
              <a:buNone/>
              <a:defRPr sz="2800"/>
            </a:lvl1pPr>
            <a:lvl2pPr marL="914400" lvl="1" indent="-228600" algn="l">
              <a:lnSpc>
                <a:spcPct val="100000"/>
              </a:lnSpc>
              <a:spcBef>
                <a:spcPts val="700"/>
              </a:spcBef>
              <a:spcAft>
                <a:spcPts val="0"/>
              </a:spcAft>
              <a:buSzPts val="1400"/>
              <a:buNone/>
              <a:defRPr sz="2400"/>
            </a:lvl2pPr>
            <a:lvl3pPr marL="1371600" lvl="2" indent="-228600" algn="l">
              <a:lnSpc>
                <a:spcPct val="100000"/>
              </a:lnSpc>
              <a:spcBef>
                <a:spcPts val="600"/>
              </a:spcBef>
              <a:spcAft>
                <a:spcPts val="0"/>
              </a:spcAft>
              <a:buSzPts val="1400"/>
              <a:buNone/>
              <a:defRPr sz="2000"/>
            </a:lvl3pPr>
            <a:lvl4pPr marL="1828800" lvl="3" indent="-228600" algn="l">
              <a:lnSpc>
                <a:spcPct val="100000"/>
              </a:lnSpc>
              <a:spcBef>
                <a:spcPts val="500"/>
              </a:spcBef>
              <a:spcAft>
                <a:spcPts val="0"/>
              </a:spcAft>
              <a:buSzPts val="1400"/>
              <a:buNone/>
              <a:defRPr sz="1800"/>
            </a:lvl4pPr>
            <a:lvl5pPr marL="2286000" lvl="4" indent="-228600" algn="l">
              <a:lnSpc>
                <a:spcPct val="100000"/>
              </a:lnSpc>
              <a:spcBef>
                <a:spcPts val="500"/>
              </a:spcBef>
              <a:spcAft>
                <a:spcPts val="0"/>
              </a:spcAft>
              <a:buSzPts val="1400"/>
              <a:buNone/>
              <a:defRPr sz="1800"/>
            </a:lvl5pPr>
            <a:lvl6pPr marL="2743200" lvl="5" indent="-228600" algn="l">
              <a:lnSpc>
                <a:spcPct val="100000"/>
              </a:lnSpc>
              <a:spcBef>
                <a:spcPts val="500"/>
              </a:spcBef>
              <a:spcAft>
                <a:spcPts val="0"/>
              </a:spcAft>
              <a:buSzPts val="1400"/>
              <a:buNone/>
              <a:defRPr sz="1800"/>
            </a:lvl6pPr>
            <a:lvl7pPr marL="3200400" lvl="6" indent="-228600" algn="l">
              <a:lnSpc>
                <a:spcPct val="100000"/>
              </a:lnSpc>
              <a:spcBef>
                <a:spcPts val="500"/>
              </a:spcBef>
              <a:spcAft>
                <a:spcPts val="0"/>
              </a:spcAft>
              <a:buSzPts val="1400"/>
              <a:buNone/>
              <a:defRPr sz="1800"/>
            </a:lvl7pPr>
            <a:lvl8pPr marL="3657600" lvl="7" indent="-228600" algn="l">
              <a:lnSpc>
                <a:spcPct val="100000"/>
              </a:lnSpc>
              <a:spcBef>
                <a:spcPts val="500"/>
              </a:spcBef>
              <a:spcAft>
                <a:spcPts val="0"/>
              </a:spcAft>
              <a:buSzPts val="1400"/>
              <a:buNone/>
              <a:defRPr sz="1800"/>
            </a:lvl8pPr>
            <a:lvl9pPr marL="4114800" lvl="8" indent="-228600" algn="l">
              <a:lnSpc>
                <a:spcPct val="100000"/>
              </a:lnSpc>
              <a:spcBef>
                <a:spcPts val="500"/>
              </a:spcBef>
              <a:spcAft>
                <a:spcPts val="0"/>
              </a:spcAft>
              <a:buSzPts val="1400"/>
              <a:buNone/>
              <a:defRPr sz="1800"/>
            </a:lvl9pPr>
          </a:lstStyle>
          <a:p>
            <a:endParaRPr/>
          </a:p>
        </p:txBody>
      </p:sp>
      <p:sp>
        <p:nvSpPr>
          <p:cNvPr id="44" name="Google Shape;44;p22"/>
          <p:cNvSpPr txBox="1">
            <a:spLocks noGrp="1"/>
          </p:cNvSpPr>
          <p:nvPr>
            <p:ph type="sldNum" idx="12"/>
          </p:nvPr>
        </p:nvSpPr>
        <p:spPr>
          <a:xfrm>
            <a:off x="4211638" y="6554788"/>
            <a:ext cx="655637" cy="239712"/>
          </a:xfrm>
          <a:prstGeom prst="rect">
            <a:avLst/>
          </a:prstGeom>
          <a:noFill/>
          <a:ln>
            <a:noFill/>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5"/>
        <p:cNvGrpSpPr/>
        <p:nvPr/>
      </p:nvGrpSpPr>
      <p:grpSpPr>
        <a:xfrm>
          <a:off x="0" y="0"/>
          <a:ext cx="0" cy="0"/>
          <a:chOff x="0" y="0"/>
          <a:chExt cx="0" cy="0"/>
        </a:xfrm>
      </p:grpSpPr>
      <p:sp>
        <p:nvSpPr>
          <p:cNvPr id="46" name="Google Shape;46;p23"/>
          <p:cNvSpPr txBox="1">
            <a:spLocks noGrp="1"/>
          </p:cNvSpPr>
          <p:nvPr>
            <p:ph type="title"/>
          </p:nvPr>
        </p:nvSpPr>
        <p:spPr>
          <a:xfrm>
            <a:off x="457200" y="274638"/>
            <a:ext cx="8229600" cy="1143000"/>
          </a:xfrm>
          <a:prstGeom prst="rect">
            <a:avLst/>
          </a:prstGeom>
          <a:noFill/>
          <a:ln>
            <a:noFill/>
          </a:ln>
        </p:spPr>
        <p:txBody>
          <a:bodyPr spcFirstLastPara="1" wrap="square" lIns="92150" tIns="46075" rIns="92150" bIns="46075"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47" name="Google Shape;47;p23"/>
          <p:cNvSpPr txBox="1">
            <a:spLocks noGrp="1"/>
          </p:cNvSpPr>
          <p:nvPr>
            <p:ph type="body" idx="1"/>
          </p:nvPr>
        </p:nvSpPr>
        <p:spPr>
          <a:xfrm>
            <a:off x="457200" y="1535113"/>
            <a:ext cx="4040188" cy="639762"/>
          </a:xfrm>
          <a:prstGeom prst="rect">
            <a:avLst/>
          </a:prstGeom>
          <a:noFill/>
          <a:ln>
            <a:noFill/>
          </a:ln>
        </p:spPr>
        <p:txBody>
          <a:bodyPr spcFirstLastPara="1" wrap="square" lIns="92150" tIns="46075" rIns="92150" bIns="46075" anchor="b" anchorCtr="0">
            <a:noAutofit/>
          </a:bodyPr>
          <a:lstStyle>
            <a:lvl1pPr marL="457200" lvl="0" indent="-228600" algn="l">
              <a:lnSpc>
                <a:spcPct val="100000"/>
              </a:lnSpc>
              <a:spcBef>
                <a:spcPts val="800"/>
              </a:spcBef>
              <a:spcAft>
                <a:spcPts val="0"/>
              </a:spcAft>
              <a:buSzPts val="2400"/>
              <a:buNone/>
              <a:defRPr sz="2400" b="1"/>
            </a:lvl1pPr>
            <a:lvl2pPr marL="914400" lvl="1" indent="-228600" algn="l">
              <a:lnSpc>
                <a:spcPct val="100000"/>
              </a:lnSpc>
              <a:spcBef>
                <a:spcPts val="700"/>
              </a:spcBef>
              <a:spcAft>
                <a:spcPts val="0"/>
              </a:spcAft>
              <a:buSzPts val="2000"/>
              <a:buNone/>
              <a:defRPr sz="2000" b="1"/>
            </a:lvl2pPr>
            <a:lvl3pPr marL="1371600" lvl="2" indent="-228600" algn="l">
              <a:lnSpc>
                <a:spcPct val="100000"/>
              </a:lnSpc>
              <a:spcBef>
                <a:spcPts val="600"/>
              </a:spcBef>
              <a:spcAft>
                <a:spcPts val="0"/>
              </a:spcAft>
              <a:buSzPts val="1800"/>
              <a:buNone/>
              <a:defRPr sz="1800" b="1"/>
            </a:lvl3pPr>
            <a:lvl4pPr marL="1828800" lvl="3" indent="-228600" algn="l">
              <a:lnSpc>
                <a:spcPct val="100000"/>
              </a:lnSpc>
              <a:spcBef>
                <a:spcPts val="500"/>
              </a:spcBef>
              <a:spcAft>
                <a:spcPts val="0"/>
              </a:spcAft>
              <a:buSzPts val="1600"/>
              <a:buNone/>
              <a:defRPr sz="1600" b="1"/>
            </a:lvl4pPr>
            <a:lvl5pPr marL="2286000" lvl="4" indent="-228600" algn="l">
              <a:lnSpc>
                <a:spcPct val="100000"/>
              </a:lnSpc>
              <a:spcBef>
                <a:spcPts val="500"/>
              </a:spcBef>
              <a:spcAft>
                <a:spcPts val="0"/>
              </a:spcAft>
              <a:buSzPts val="1600"/>
              <a:buNone/>
              <a:defRPr sz="1600" b="1"/>
            </a:lvl5pPr>
            <a:lvl6pPr marL="2743200" lvl="5" indent="-228600" algn="l">
              <a:lnSpc>
                <a:spcPct val="100000"/>
              </a:lnSpc>
              <a:spcBef>
                <a:spcPts val="500"/>
              </a:spcBef>
              <a:spcAft>
                <a:spcPts val="0"/>
              </a:spcAft>
              <a:buSzPts val="1600"/>
              <a:buNone/>
              <a:defRPr sz="1600" b="1"/>
            </a:lvl6pPr>
            <a:lvl7pPr marL="3200400" lvl="6" indent="-228600" algn="l">
              <a:lnSpc>
                <a:spcPct val="100000"/>
              </a:lnSpc>
              <a:spcBef>
                <a:spcPts val="500"/>
              </a:spcBef>
              <a:spcAft>
                <a:spcPts val="0"/>
              </a:spcAft>
              <a:buSzPts val="1600"/>
              <a:buNone/>
              <a:defRPr sz="1600" b="1"/>
            </a:lvl7pPr>
            <a:lvl8pPr marL="3657600" lvl="7" indent="-228600" algn="l">
              <a:lnSpc>
                <a:spcPct val="100000"/>
              </a:lnSpc>
              <a:spcBef>
                <a:spcPts val="500"/>
              </a:spcBef>
              <a:spcAft>
                <a:spcPts val="0"/>
              </a:spcAft>
              <a:buSzPts val="1600"/>
              <a:buNone/>
              <a:defRPr sz="1600" b="1"/>
            </a:lvl8pPr>
            <a:lvl9pPr marL="4114800" lvl="8" indent="-228600" algn="l">
              <a:lnSpc>
                <a:spcPct val="100000"/>
              </a:lnSpc>
              <a:spcBef>
                <a:spcPts val="500"/>
              </a:spcBef>
              <a:spcAft>
                <a:spcPts val="0"/>
              </a:spcAft>
              <a:buSzPts val="1600"/>
              <a:buNone/>
              <a:defRPr sz="1600" b="1"/>
            </a:lvl9pPr>
          </a:lstStyle>
          <a:p>
            <a:endParaRPr/>
          </a:p>
        </p:txBody>
      </p:sp>
      <p:sp>
        <p:nvSpPr>
          <p:cNvPr id="48" name="Google Shape;48;p23"/>
          <p:cNvSpPr txBox="1">
            <a:spLocks noGrp="1"/>
          </p:cNvSpPr>
          <p:nvPr>
            <p:ph type="body" idx="2"/>
          </p:nvPr>
        </p:nvSpPr>
        <p:spPr>
          <a:xfrm>
            <a:off x="457200" y="2174875"/>
            <a:ext cx="4040188" cy="3951288"/>
          </a:xfrm>
          <a:prstGeom prst="rect">
            <a:avLst/>
          </a:prstGeom>
          <a:noFill/>
          <a:ln>
            <a:noFill/>
          </a:ln>
        </p:spPr>
        <p:txBody>
          <a:bodyPr spcFirstLastPara="1" wrap="square" lIns="92150" tIns="46075" rIns="92150" bIns="46075" anchor="t" anchorCtr="0">
            <a:noAutofit/>
          </a:bodyPr>
          <a:lstStyle>
            <a:lvl1pPr marL="457200" lvl="0" indent="-228600" algn="l">
              <a:lnSpc>
                <a:spcPct val="100000"/>
              </a:lnSpc>
              <a:spcBef>
                <a:spcPts val="800"/>
              </a:spcBef>
              <a:spcAft>
                <a:spcPts val="0"/>
              </a:spcAft>
              <a:buSzPts val="1400"/>
              <a:buNone/>
              <a:defRPr sz="2400"/>
            </a:lvl1pPr>
            <a:lvl2pPr marL="914400" lvl="1" indent="-228600" algn="l">
              <a:lnSpc>
                <a:spcPct val="100000"/>
              </a:lnSpc>
              <a:spcBef>
                <a:spcPts val="700"/>
              </a:spcBef>
              <a:spcAft>
                <a:spcPts val="0"/>
              </a:spcAft>
              <a:buSzPts val="1400"/>
              <a:buNone/>
              <a:defRPr sz="2000"/>
            </a:lvl2pPr>
            <a:lvl3pPr marL="1371600" lvl="2" indent="-228600" algn="l">
              <a:lnSpc>
                <a:spcPct val="100000"/>
              </a:lnSpc>
              <a:spcBef>
                <a:spcPts val="600"/>
              </a:spcBef>
              <a:spcAft>
                <a:spcPts val="0"/>
              </a:spcAft>
              <a:buSzPts val="1400"/>
              <a:buNone/>
              <a:defRPr sz="1800"/>
            </a:lvl3pPr>
            <a:lvl4pPr marL="1828800" lvl="3" indent="-228600" algn="l">
              <a:lnSpc>
                <a:spcPct val="100000"/>
              </a:lnSpc>
              <a:spcBef>
                <a:spcPts val="500"/>
              </a:spcBef>
              <a:spcAft>
                <a:spcPts val="0"/>
              </a:spcAft>
              <a:buSzPts val="1400"/>
              <a:buNone/>
              <a:defRPr sz="1600"/>
            </a:lvl4pPr>
            <a:lvl5pPr marL="2286000" lvl="4" indent="-228600" algn="l">
              <a:lnSpc>
                <a:spcPct val="100000"/>
              </a:lnSpc>
              <a:spcBef>
                <a:spcPts val="500"/>
              </a:spcBef>
              <a:spcAft>
                <a:spcPts val="0"/>
              </a:spcAft>
              <a:buSzPts val="1400"/>
              <a:buNone/>
              <a:defRPr sz="1600"/>
            </a:lvl5pPr>
            <a:lvl6pPr marL="2743200" lvl="5" indent="-228600" algn="l">
              <a:lnSpc>
                <a:spcPct val="100000"/>
              </a:lnSpc>
              <a:spcBef>
                <a:spcPts val="500"/>
              </a:spcBef>
              <a:spcAft>
                <a:spcPts val="0"/>
              </a:spcAft>
              <a:buSzPts val="1400"/>
              <a:buNone/>
              <a:defRPr sz="1600"/>
            </a:lvl6pPr>
            <a:lvl7pPr marL="3200400" lvl="6" indent="-228600" algn="l">
              <a:lnSpc>
                <a:spcPct val="100000"/>
              </a:lnSpc>
              <a:spcBef>
                <a:spcPts val="500"/>
              </a:spcBef>
              <a:spcAft>
                <a:spcPts val="0"/>
              </a:spcAft>
              <a:buSzPts val="1400"/>
              <a:buNone/>
              <a:defRPr sz="1600"/>
            </a:lvl7pPr>
            <a:lvl8pPr marL="3657600" lvl="7" indent="-228600" algn="l">
              <a:lnSpc>
                <a:spcPct val="100000"/>
              </a:lnSpc>
              <a:spcBef>
                <a:spcPts val="500"/>
              </a:spcBef>
              <a:spcAft>
                <a:spcPts val="0"/>
              </a:spcAft>
              <a:buSzPts val="1400"/>
              <a:buNone/>
              <a:defRPr sz="1600"/>
            </a:lvl8pPr>
            <a:lvl9pPr marL="4114800" lvl="8" indent="-228600" algn="l">
              <a:lnSpc>
                <a:spcPct val="100000"/>
              </a:lnSpc>
              <a:spcBef>
                <a:spcPts val="500"/>
              </a:spcBef>
              <a:spcAft>
                <a:spcPts val="0"/>
              </a:spcAft>
              <a:buSzPts val="1400"/>
              <a:buNone/>
              <a:defRPr sz="1600"/>
            </a:lvl9pPr>
          </a:lstStyle>
          <a:p>
            <a:endParaRPr/>
          </a:p>
        </p:txBody>
      </p:sp>
      <p:sp>
        <p:nvSpPr>
          <p:cNvPr id="49" name="Google Shape;49;p23"/>
          <p:cNvSpPr txBox="1">
            <a:spLocks noGrp="1"/>
          </p:cNvSpPr>
          <p:nvPr>
            <p:ph type="body" idx="3"/>
          </p:nvPr>
        </p:nvSpPr>
        <p:spPr>
          <a:xfrm>
            <a:off x="4645025" y="1535113"/>
            <a:ext cx="4041775" cy="639762"/>
          </a:xfrm>
          <a:prstGeom prst="rect">
            <a:avLst/>
          </a:prstGeom>
          <a:noFill/>
          <a:ln>
            <a:noFill/>
          </a:ln>
        </p:spPr>
        <p:txBody>
          <a:bodyPr spcFirstLastPara="1" wrap="square" lIns="92150" tIns="46075" rIns="92150" bIns="46075" anchor="b" anchorCtr="0">
            <a:noAutofit/>
          </a:bodyPr>
          <a:lstStyle>
            <a:lvl1pPr marL="457200" lvl="0" indent="-228600" algn="l">
              <a:lnSpc>
                <a:spcPct val="100000"/>
              </a:lnSpc>
              <a:spcBef>
                <a:spcPts val="800"/>
              </a:spcBef>
              <a:spcAft>
                <a:spcPts val="0"/>
              </a:spcAft>
              <a:buSzPts val="2400"/>
              <a:buNone/>
              <a:defRPr sz="2400" b="1"/>
            </a:lvl1pPr>
            <a:lvl2pPr marL="914400" lvl="1" indent="-228600" algn="l">
              <a:lnSpc>
                <a:spcPct val="100000"/>
              </a:lnSpc>
              <a:spcBef>
                <a:spcPts val="700"/>
              </a:spcBef>
              <a:spcAft>
                <a:spcPts val="0"/>
              </a:spcAft>
              <a:buSzPts val="2000"/>
              <a:buNone/>
              <a:defRPr sz="2000" b="1"/>
            </a:lvl2pPr>
            <a:lvl3pPr marL="1371600" lvl="2" indent="-228600" algn="l">
              <a:lnSpc>
                <a:spcPct val="100000"/>
              </a:lnSpc>
              <a:spcBef>
                <a:spcPts val="600"/>
              </a:spcBef>
              <a:spcAft>
                <a:spcPts val="0"/>
              </a:spcAft>
              <a:buSzPts val="1800"/>
              <a:buNone/>
              <a:defRPr sz="1800" b="1"/>
            </a:lvl3pPr>
            <a:lvl4pPr marL="1828800" lvl="3" indent="-228600" algn="l">
              <a:lnSpc>
                <a:spcPct val="100000"/>
              </a:lnSpc>
              <a:spcBef>
                <a:spcPts val="500"/>
              </a:spcBef>
              <a:spcAft>
                <a:spcPts val="0"/>
              </a:spcAft>
              <a:buSzPts val="1600"/>
              <a:buNone/>
              <a:defRPr sz="1600" b="1"/>
            </a:lvl4pPr>
            <a:lvl5pPr marL="2286000" lvl="4" indent="-228600" algn="l">
              <a:lnSpc>
                <a:spcPct val="100000"/>
              </a:lnSpc>
              <a:spcBef>
                <a:spcPts val="500"/>
              </a:spcBef>
              <a:spcAft>
                <a:spcPts val="0"/>
              </a:spcAft>
              <a:buSzPts val="1600"/>
              <a:buNone/>
              <a:defRPr sz="1600" b="1"/>
            </a:lvl5pPr>
            <a:lvl6pPr marL="2743200" lvl="5" indent="-228600" algn="l">
              <a:lnSpc>
                <a:spcPct val="100000"/>
              </a:lnSpc>
              <a:spcBef>
                <a:spcPts val="500"/>
              </a:spcBef>
              <a:spcAft>
                <a:spcPts val="0"/>
              </a:spcAft>
              <a:buSzPts val="1600"/>
              <a:buNone/>
              <a:defRPr sz="1600" b="1"/>
            </a:lvl6pPr>
            <a:lvl7pPr marL="3200400" lvl="6" indent="-228600" algn="l">
              <a:lnSpc>
                <a:spcPct val="100000"/>
              </a:lnSpc>
              <a:spcBef>
                <a:spcPts val="500"/>
              </a:spcBef>
              <a:spcAft>
                <a:spcPts val="0"/>
              </a:spcAft>
              <a:buSzPts val="1600"/>
              <a:buNone/>
              <a:defRPr sz="1600" b="1"/>
            </a:lvl7pPr>
            <a:lvl8pPr marL="3657600" lvl="7" indent="-228600" algn="l">
              <a:lnSpc>
                <a:spcPct val="100000"/>
              </a:lnSpc>
              <a:spcBef>
                <a:spcPts val="500"/>
              </a:spcBef>
              <a:spcAft>
                <a:spcPts val="0"/>
              </a:spcAft>
              <a:buSzPts val="1600"/>
              <a:buNone/>
              <a:defRPr sz="1600" b="1"/>
            </a:lvl8pPr>
            <a:lvl9pPr marL="4114800" lvl="8" indent="-228600" algn="l">
              <a:lnSpc>
                <a:spcPct val="100000"/>
              </a:lnSpc>
              <a:spcBef>
                <a:spcPts val="500"/>
              </a:spcBef>
              <a:spcAft>
                <a:spcPts val="0"/>
              </a:spcAft>
              <a:buSzPts val="1600"/>
              <a:buNone/>
              <a:defRPr sz="1600" b="1"/>
            </a:lvl9pPr>
          </a:lstStyle>
          <a:p>
            <a:endParaRPr/>
          </a:p>
        </p:txBody>
      </p:sp>
      <p:sp>
        <p:nvSpPr>
          <p:cNvPr id="50" name="Google Shape;50;p23"/>
          <p:cNvSpPr txBox="1">
            <a:spLocks noGrp="1"/>
          </p:cNvSpPr>
          <p:nvPr>
            <p:ph type="body" idx="4"/>
          </p:nvPr>
        </p:nvSpPr>
        <p:spPr>
          <a:xfrm>
            <a:off x="4645025" y="2174875"/>
            <a:ext cx="4041775" cy="3951288"/>
          </a:xfrm>
          <a:prstGeom prst="rect">
            <a:avLst/>
          </a:prstGeom>
          <a:noFill/>
          <a:ln>
            <a:noFill/>
          </a:ln>
        </p:spPr>
        <p:txBody>
          <a:bodyPr spcFirstLastPara="1" wrap="square" lIns="92150" tIns="46075" rIns="92150" bIns="46075" anchor="t" anchorCtr="0">
            <a:noAutofit/>
          </a:bodyPr>
          <a:lstStyle>
            <a:lvl1pPr marL="457200" lvl="0" indent="-228600" algn="l">
              <a:lnSpc>
                <a:spcPct val="100000"/>
              </a:lnSpc>
              <a:spcBef>
                <a:spcPts val="800"/>
              </a:spcBef>
              <a:spcAft>
                <a:spcPts val="0"/>
              </a:spcAft>
              <a:buSzPts val="1400"/>
              <a:buNone/>
              <a:defRPr sz="2400"/>
            </a:lvl1pPr>
            <a:lvl2pPr marL="914400" lvl="1" indent="-228600" algn="l">
              <a:lnSpc>
                <a:spcPct val="100000"/>
              </a:lnSpc>
              <a:spcBef>
                <a:spcPts val="700"/>
              </a:spcBef>
              <a:spcAft>
                <a:spcPts val="0"/>
              </a:spcAft>
              <a:buSzPts val="1400"/>
              <a:buNone/>
              <a:defRPr sz="2000"/>
            </a:lvl2pPr>
            <a:lvl3pPr marL="1371600" lvl="2" indent="-228600" algn="l">
              <a:lnSpc>
                <a:spcPct val="100000"/>
              </a:lnSpc>
              <a:spcBef>
                <a:spcPts val="600"/>
              </a:spcBef>
              <a:spcAft>
                <a:spcPts val="0"/>
              </a:spcAft>
              <a:buSzPts val="1400"/>
              <a:buNone/>
              <a:defRPr sz="1800"/>
            </a:lvl3pPr>
            <a:lvl4pPr marL="1828800" lvl="3" indent="-228600" algn="l">
              <a:lnSpc>
                <a:spcPct val="100000"/>
              </a:lnSpc>
              <a:spcBef>
                <a:spcPts val="500"/>
              </a:spcBef>
              <a:spcAft>
                <a:spcPts val="0"/>
              </a:spcAft>
              <a:buSzPts val="1400"/>
              <a:buNone/>
              <a:defRPr sz="1600"/>
            </a:lvl4pPr>
            <a:lvl5pPr marL="2286000" lvl="4" indent="-228600" algn="l">
              <a:lnSpc>
                <a:spcPct val="100000"/>
              </a:lnSpc>
              <a:spcBef>
                <a:spcPts val="500"/>
              </a:spcBef>
              <a:spcAft>
                <a:spcPts val="0"/>
              </a:spcAft>
              <a:buSzPts val="1400"/>
              <a:buNone/>
              <a:defRPr sz="1600"/>
            </a:lvl5pPr>
            <a:lvl6pPr marL="2743200" lvl="5" indent="-228600" algn="l">
              <a:lnSpc>
                <a:spcPct val="100000"/>
              </a:lnSpc>
              <a:spcBef>
                <a:spcPts val="500"/>
              </a:spcBef>
              <a:spcAft>
                <a:spcPts val="0"/>
              </a:spcAft>
              <a:buSzPts val="1400"/>
              <a:buNone/>
              <a:defRPr sz="1600"/>
            </a:lvl6pPr>
            <a:lvl7pPr marL="3200400" lvl="6" indent="-228600" algn="l">
              <a:lnSpc>
                <a:spcPct val="100000"/>
              </a:lnSpc>
              <a:spcBef>
                <a:spcPts val="500"/>
              </a:spcBef>
              <a:spcAft>
                <a:spcPts val="0"/>
              </a:spcAft>
              <a:buSzPts val="1400"/>
              <a:buNone/>
              <a:defRPr sz="1600"/>
            </a:lvl7pPr>
            <a:lvl8pPr marL="3657600" lvl="7" indent="-228600" algn="l">
              <a:lnSpc>
                <a:spcPct val="100000"/>
              </a:lnSpc>
              <a:spcBef>
                <a:spcPts val="500"/>
              </a:spcBef>
              <a:spcAft>
                <a:spcPts val="0"/>
              </a:spcAft>
              <a:buSzPts val="1400"/>
              <a:buNone/>
              <a:defRPr sz="1600"/>
            </a:lvl8pPr>
            <a:lvl9pPr marL="4114800" lvl="8" indent="-228600" algn="l">
              <a:lnSpc>
                <a:spcPct val="100000"/>
              </a:lnSpc>
              <a:spcBef>
                <a:spcPts val="500"/>
              </a:spcBef>
              <a:spcAft>
                <a:spcPts val="0"/>
              </a:spcAft>
              <a:buSzPts val="1400"/>
              <a:buNone/>
              <a:defRPr sz="1600"/>
            </a:lvl9pPr>
          </a:lstStyle>
          <a:p>
            <a:endParaRPr/>
          </a:p>
        </p:txBody>
      </p:sp>
      <p:sp>
        <p:nvSpPr>
          <p:cNvPr id="51" name="Google Shape;51;p23"/>
          <p:cNvSpPr txBox="1">
            <a:spLocks noGrp="1"/>
          </p:cNvSpPr>
          <p:nvPr>
            <p:ph type="sldNum" idx="12"/>
          </p:nvPr>
        </p:nvSpPr>
        <p:spPr>
          <a:xfrm>
            <a:off x="4211638" y="6554788"/>
            <a:ext cx="655637" cy="239712"/>
          </a:xfrm>
          <a:prstGeom prst="rect">
            <a:avLst/>
          </a:prstGeom>
          <a:noFill/>
          <a:ln>
            <a:noFill/>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2"/>
        <p:cNvGrpSpPr/>
        <p:nvPr/>
      </p:nvGrpSpPr>
      <p:grpSpPr>
        <a:xfrm>
          <a:off x="0" y="0"/>
          <a:ext cx="0" cy="0"/>
          <a:chOff x="0" y="0"/>
          <a:chExt cx="0" cy="0"/>
        </a:xfrm>
      </p:grpSpPr>
      <p:sp>
        <p:nvSpPr>
          <p:cNvPr id="53" name="Google Shape;53;p24"/>
          <p:cNvSpPr txBox="1">
            <a:spLocks noGrp="1"/>
          </p:cNvSpPr>
          <p:nvPr>
            <p:ph type="title"/>
          </p:nvPr>
        </p:nvSpPr>
        <p:spPr>
          <a:xfrm>
            <a:off x="762000" y="685800"/>
            <a:ext cx="7764463" cy="754063"/>
          </a:xfrm>
          <a:prstGeom prst="rect">
            <a:avLst/>
          </a:prstGeom>
          <a:noFill/>
          <a:ln>
            <a:noFill/>
          </a:ln>
        </p:spPr>
        <p:txBody>
          <a:bodyPr spcFirstLastPara="1" wrap="square" lIns="92150" tIns="46075" rIns="92150" bIns="46075"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54" name="Google Shape;54;p24"/>
          <p:cNvSpPr txBox="1">
            <a:spLocks noGrp="1"/>
          </p:cNvSpPr>
          <p:nvPr>
            <p:ph type="sldNum" idx="12"/>
          </p:nvPr>
        </p:nvSpPr>
        <p:spPr>
          <a:xfrm>
            <a:off x="4211638" y="6554788"/>
            <a:ext cx="655637" cy="239712"/>
          </a:xfrm>
          <a:prstGeom prst="rect">
            <a:avLst/>
          </a:prstGeom>
          <a:noFill/>
          <a:ln>
            <a:noFill/>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5"/>
        <p:cNvGrpSpPr/>
        <p:nvPr/>
      </p:nvGrpSpPr>
      <p:grpSpPr>
        <a:xfrm>
          <a:off x="0" y="0"/>
          <a:ext cx="0" cy="0"/>
          <a:chOff x="0" y="0"/>
          <a:chExt cx="0" cy="0"/>
        </a:xfrm>
      </p:grpSpPr>
      <p:sp>
        <p:nvSpPr>
          <p:cNvPr id="56" name="Google Shape;56;p25"/>
          <p:cNvSpPr txBox="1">
            <a:spLocks noGrp="1"/>
          </p:cNvSpPr>
          <p:nvPr>
            <p:ph type="title"/>
          </p:nvPr>
        </p:nvSpPr>
        <p:spPr>
          <a:xfrm>
            <a:off x="457200" y="273050"/>
            <a:ext cx="3008313" cy="1162050"/>
          </a:xfrm>
          <a:prstGeom prst="rect">
            <a:avLst/>
          </a:prstGeom>
          <a:noFill/>
          <a:ln>
            <a:noFill/>
          </a:ln>
        </p:spPr>
        <p:txBody>
          <a:bodyPr spcFirstLastPara="1" wrap="square" lIns="92150" tIns="46075" rIns="92150" bIns="46075" anchor="b" anchorCtr="0">
            <a:noAutofit/>
          </a:bodyPr>
          <a:lstStyle>
            <a:lvl1pPr lvl="0" algn="l">
              <a:lnSpc>
                <a:spcPct val="100000"/>
              </a:lnSpc>
              <a:spcBef>
                <a:spcPts val="0"/>
              </a:spcBef>
              <a:spcAft>
                <a:spcPts val="0"/>
              </a:spcAft>
              <a:buSzPts val="1400"/>
              <a:buNone/>
              <a:defRPr sz="2000" b="1"/>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57" name="Google Shape;57;p25"/>
          <p:cNvSpPr txBox="1">
            <a:spLocks noGrp="1"/>
          </p:cNvSpPr>
          <p:nvPr>
            <p:ph type="body" idx="1"/>
          </p:nvPr>
        </p:nvSpPr>
        <p:spPr>
          <a:xfrm>
            <a:off x="3575050" y="273050"/>
            <a:ext cx="5111750" cy="5853113"/>
          </a:xfrm>
          <a:prstGeom prst="rect">
            <a:avLst/>
          </a:prstGeom>
          <a:noFill/>
          <a:ln>
            <a:noFill/>
          </a:ln>
        </p:spPr>
        <p:txBody>
          <a:bodyPr spcFirstLastPara="1" wrap="square" lIns="92150" tIns="46075" rIns="92150" bIns="46075" anchor="t" anchorCtr="0">
            <a:noAutofit/>
          </a:bodyPr>
          <a:lstStyle>
            <a:lvl1pPr marL="457200" lvl="0" indent="-228600" algn="l">
              <a:lnSpc>
                <a:spcPct val="100000"/>
              </a:lnSpc>
              <a:spcBef>
                <a:spcPts val="800"/>
              </a:spcBef>
              <a:spcAft>
                <a:spcPts val="0"/>
              </a:spcAft>
              <a:buSzPts val="1400"/>
              <a:buNone/>
              <a:defRPr sz="3200"/>
            </a:lvl1pPr>
            <a:lvl2pPr marL="914400" lvl="1" indent="-228600" algn="l">
              <a:lnSpc>
                <a:spcPct val="100000"/>
              </a:lnSpc>
              <a:spcBef>
                <a:spcPts val="700"/>
              </a:spcBef>
              <a:spcAft>
                <a:spcPts val="0"/>
              </a:spcAft>
              <a:buSzPts val="1400"/>
              <a:buNone/>
              <a:defRPr sz="2800"/>
            </a:lvl2pPr>
            <a:lvl3pPr marL="1371600" lvl="2" indent="-228600" algn="l">
              <a:lnSpc>
                <a:spcPct val="100000"/>
              </a:lnSpc>
              <a:spcBef>
                <a:spcPts val="600"/>
              </a:spcBef>
              <a:spcAft>
                <a:spcPts val="0"/>
              </a:spcAft>
              <a:buSzPts val="1400"/>
              <a:buNone/>
              <a:defRPr sz="2400"/>
            </a:lvl3pPr>
            <a:lvl4pPr marL="1828800" lvl="3" indent="-228600" algn="l">
              <a:lnSpc>
                <a:spcPct val="100000"/>
              </a:lnSpc>
              <a:spcBef>
                <a:spcPts val="500"/>
              </a:spcBef>
              <a:spcAft>
                <a:spcPts val="0"/>
              </a:spcAft>
              <a:buSzPts val="1400"/>
              <a:buNone/>
              <a:defRPr sz="2000"/>
            </a:lvl4pPr>
            <a:lvl5pPr marL="2286000" lvl="4" indent="-228600" algn="l">
              <a:lnSpc>
                <a:spcPct val="100000"/>
              </a:lnSpc>
              <a:spcBef>
                <a:spcPts val="500"/>
              </a:spcBef>
              <a:spcAft>
                <a:spcPts val="0"/>
              </a:spcAft>
              <a:buSzPts val="1400"/>
              <a:buNone/>
              <a:defRPr sz="2000"/>
            </a:lvl5pPr>
            <a:lvl6pPr marL="2743200" lvl="5" indent="-228600" algn="l">
              <a:lnSpc>
                <a:spcPct val="100000"/>
              </a:lnSpc>
              <a:spcBef>
                <a:spcPts val="500"/>
              </a:spcBef>
              <a:spcAft>
                <a:spcPts val="0"/>
              </a:spcAft>
              <a:buSzPts val="1400"/>
              <a:buNone/>
              <a:defRPr sz="2000"/>
            </a:lvl6pPr>
            <a:lvl7pPr marL="3200400" lvl="6" indent="-228600" algn="l">
              <a:lnSpc>
                <a:spcPct val="100000"/>
              </a:lnSpc>
              <a:spcBef>
                <a:spcPts val="500"/>
              </a:spcBef>
              <a:spcAft>
                <a:spcPts val="0"/>
              </a:spcAft>
              <a:buSzPts val="1400"/>
              <a:buNone/>
              <a:defRPr sz="2000"/>
            </a:lvl7pPr>
            <a:lvl8pPr marL="3657600" lvl="7" indent="-228600" algn="l">
              <a:lnSpc>
                <a:spcPct val="100000"/>
              </a:lnSpc>
              <a:spcBef>
                <a:spcPts val="500"/>
              </a:spcBef>
              <a:spcAft>
                <a:spcPts val="0"/>
              </a:spcAft>
              <a:buSzPts val="1400"/>
              <a:buNone/>
              <a:defRPr sz="2000"/>
            </a:lvl8pPr>
            <a:lvl9pPr marL="4114800" lvl="8" indent="-228600" algn="l">
              <a:lnSpc>
                <a:spcPct val="100000"/>
              </a:lnSpc>
              <a:spcBef>
                <a:spcPts val="500"/>
              </a:spcBef>
              <a:spcAft>
                <a:spcPts val="0"/>
              </a:spcAft>
              <a:buSzPts val="1400"/>
              <a:buNone/>
              <a:defRPr sz="2000"/>
            </a:lvl9pPr>
          </a:lstStyle>
          <a:p>
            <a:endParaRPr/>
          </a:p>
        </p:txBody>
      </p:sp>
      <p:sp>
        <p:nvSpPr>
          <p:cNvPr id="58" name="Google Shape;58;p25"/>
          <p:cNvSpPr txBox="1">
            <a:spLocks noGrp="1"/>
          </p:cNvSpPr>
          <p:nvPr>
            <p:ph type="body" idx="2"/>
          </p:nvPr>
        </p:nvSpPr>
        <p:spPr>
          <a:xfrm>
            <a:off x="457200" y="1435100"/>
            <a:ext cx="3008313" cy="4691063"/>
          </a:xfrm>
          <a:prstGeom prst="rect">
            <a:avLst/>
          </a:prstGeom>
          <a:noFill/>
          <a:ln>
            <a:noFill/>
          </a:ln>
        </p:spPr>
        <p:txBody>
          <a:bodyPr spcFirstLastPara="1" wrap="square" lIns="92150" tIns="46075" rIns="92150" bIns="46075" anchor="t" anchorCtr="0">
            <a:noAutofit/>
          </a:bodyPr>
          <a:lstStyle>
            <a:lvl1pPr marL="457200" lvl="0" indent="-228600" algn="l">
              <a:lnSpc>
                <a:spcPct val="100000"/>
              </a:lnSpc>
              <a:spcBef>
                <a:spcPts val="800"/>
              </a:spcBef>
              <a:spcAft>
                <a:spcPts val="0"/>
              </a:spcAft>
              <a:buSzPts val="1400"/>
              <a:buNone/>
              <a:defRPr sz="1400"/>
            </a:lvl1pPr>
            <a:lvl2pPr marL="914400" lvl="1" indent="-228600" algn="l">
              <a:lnSpc>
                <a:spcPct val="100000"/>
              </a:lnSpc>
              <a:spcBef>
                <a:spcPts val="700"/>
              </a:spcBef>
              <a:spcAft>
                <a:spcPts val="0"/>
              </a:spcAft>
              <a:buSzPts val="1200"/>
              <a:buNone/>
              <a:defRPr sz="1200"/>
            </a:lvl2pPr>
            <a:lvl3pPr marL="1371600" lvl="2" indent="-228600" algn="l">
              <a:lnSpc>
                <a:spcPct val="100000"/>
              </a:lnSpc>
              <a:spcBef>
                <a:spcPts val="600"/>
              </a:spcBef>
              <a:spcAft>
                <a:spcPts val="0"/>
              </a:spcAft>
              <a:buSzPts val="1000"/>
              <a:buNone/>
              <a:defRPr sz="1000"/>
            </a:lvl3pPr>
            <a:lvl4pPr marL="1828800" lvl="3" indent="-228600" algn="l">
              <a:lnSpc>
                <a:spcPct val="100000"/>
              </a:lnSpc>
              <a:spcBef>
                <a:spcPts val="500"/>
              </a:spcBef>
              <a:spcAft>
                <a:spcPts val="0"/>
              </a:spcAft>
              <a:buSzPts val="900"/>
              <a:buNone/>
              <a:defRPr sz="900"/>
            </a:lvl4pPr>
            <a:lvl5pPr marL="2286000" lvl="4" indent="-228600" algn="l">
              <a:lnSpc>
                <a:spcPct val="100000"/>
              </a:lnSpc>
              <a:spcBef>
                <a:spcPts val="500"/>
              </a:spcBef>
              <a:spcAft>
                <a:spcPts val="0"/>
              </a:spcAft>
              <a:buSzPts val="900"/>
              <a:buNone/>
              <a:defRPr sz="900"/>
            </a:lvl5pPr>
            <a:lvl6pPr marL="2743200" lvl="5" indent="-228600" algn="l">
              <a:lnSpc>
                <a:spcPct val="100000"/>
              </a:lnSpc>
              <a:spcBef>
                <a:spcPts val="500"/>
              </a:spcBef>
              <a:spcAft>
                <a:spcPts val="0"/>
              </a:spcAft>
              <a:buSzPts val="900"/>
              <a:buNone/>
              <a:defRPr sz="900"/>
            </a:lvl6pPr>
            <a:lvl7pPr marL="3200400" lvl="6" indent="-228600" algn="l">
              <a:lnSpc>
                <a:spcPct val="100000"/>
              </a:lnSpc>
              <a:spcBef>
                <a:spcPts val="500"/>
              </a:spcBef>
              <a:spcAft>
                <a:spcPts val="0"/>
              </a:spcAft>
              <a:buSzPts val="900"/>
              <a:buNone/>
              <a:defRPr sz="900"/>
            </a:lvl7pPr>
            <a:lvl8pPr marL="3657600" lvl="7" indent="-228600" algn="l">
              <a:lnSpc>
                <a:spcPct val="100000"/>
              </a:lnSpc>
              <a:spcBef>
                <a:spcPts val="500"/>
              </a:spcBef>
              <a:spcAft>
                <a:spcPts val="0"/>
              </a:spcAft>
              <a:buSzPts val="900"/>
              <a:buNone/>
              <a:defRPr sz="900"/>
            </a:lvl8pPr>
            <a:lvl9pPr marL="4114800" lvl="8" indent="-228600" algn="l">
              <a:lnSpc>
                <a:spcPct val="100000"/>
              </a:lnSpc>
              <a:spcBef>
                <a:spcPts val="500"/>
              </a:spcBef>
              <a:spcAft>
                <a:spcPts val="0"/>
              </a:spcAft>
              <a:buSzPts val="900"/>
              <a:buNone/>
              <a:defRPr sz="900"/>
            </a:lvl9pPr>
          </a:lstStyle>
          <a:p>
            <a:endParaRPr/>
          </a:p>
        </p:txBody>
      </p:sp>
      <p:sp>
        <p:nvSpPr>
          <p:cNvPr id="59" name="Google Shape;59;p25"/>
          <p:cNvSpPr txBox="1">
            <a:spLocks noGrp="1"/>
          </p:cNvSpPr>
          <p:nvPr>
            <p:ph type="sldNum" idx="12"/>
          </p:nvPr>
        </p:nvSpPr>
        <p:spPr>
          <a:xfrm>
            <a:off x="4211638" y="6554788"/>
            <a:ext cx="655637" cy="239712"/>
          </a:xfrm>
          <a:prstGeom prst="rect">
            <a:avLst/>
          </a:prstGeom>
          <a:noFill/>
          <a:ln>
            <a:noFill/>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0"/>
        <p:cNvGrpSpPr/>
        <p:nvPr/>
      </p:nvGrpSpPr>
      <p:grpSpPr>
        <a:xfrm>
          <a:off x="0" y="0"/>
          <a:ext cx="0" cy="0"/>
          <a:chOff x="0" y="0"/>
          <a:chExt cx="0" cy="0"/>
        </a:xfrm>
      </p:grpSpPr>
      <p:sp>
        <p:nvSpPr>
          <p:cNvPr id="61" name="Google Shape;61;p26"/>
          <p:cNvSpPr txBox="1">
            <a:spLocks noGrp="1"/>
          </p:cNvSpPr>
          <p:nvPr>
            <p:ph type="title"/>
          </p:nvPr>
        </p:nvSpPr>
        <p:spPr>
          <a:xfrm>
            <a:off x="1792288" y="4800600"/>
            <a:ext cx="5486400" cy="566738"/>
          </a:xfrm>
          <a:prstGeom prst="rect">
            <a:avLst/>
          </a:prstGeom>
          <a:noFill/>
          <a:ln>
            <a:noFill/>
          </a:ln>
        </p:spPr>
        <p:txBody>
          <a:bodyPr spcFirstLastPara="1" wrap="square" lIns="92150" tIns="46075" rIns="92150" bIns="46075" anchor="b" anchorCtr="0">
            <a:noAutofit/>
          </a:bodyPr>
          <a:lstStyle>
            <a:lvl1pPr lvl="0" algn="l">
              <a:lnSpc>
                <a:spcPct val="100000"/>
              </a:lnSpc>
              <a:spcBef>
                <a:spcPts val="0"/>
              </a:spcBef>
              <a:spcAft>
                <a:spcPts val="0"/>
              </a:spcAft>
              <a:buSzPts val="1400"/>
              <a:buNone/>
              <a:defRPr sz="2000" b="1"/>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62" name="Google Shape;62;p26"/>
          <p:cNvSpPr>
            <a:spLocks noGrp="1"/>
          </p:cNvSpPr>
          <p:nvPr>
            <p:ph type="pic" idx="2"/>
          </p:nvPr>
        </p:nvSpPr>
        <p:spPr>
          <a:xfrm>
            <a:off x="1792288" y="612775"/>
            <a:ext cx="5486400" cy="4114800"/>
          </a:xfrm>
          <a:prstGeom prst="rect">
            <a:avLst/>
          </a:prstGeom>
          <a:noFill/>
          <a:ln>
            <a:noFill/>
          </a:ln>
        </p:spPr>
        <p:txBody>
          <a:bodyPr spcFirstLastPara="1" wrap="square" lIns="92150" tIns="46075" rIns="92150" bIns="46075" anchor="t" anchorCtr="0">
            <a:noAutofit/>
          </a:bodyPr>
          <a:lstStyle>
            <a:lvl1pPr marR="0" lvl="0" algn="l" rtl="0">
              <a:lnSpc>
                <a:spcPct val="100000"/>
              </a:lnSpc>
              <a:spcBef>
                <a:spcPts val="800"/>
              </a:spcBef>
              <a:spcAft>
                <a:spcPts val="0"/>
              </a:spcAft>
              <a:buClr>
                <a:srgbClr val="000000"/>
              </a:buClr>
              <a:buSzPts val="3200"/>
              <a:buFont typeface="Times New Roman"/>
              <a:buNone/>
              <a:defRPr sz="3200" b="0" i="0" u="none" strike="noStrike" cap="none">
                <a:solidFill>
                  <a:srgbClr val="000000"/>
                </a:solidFill>
                <a:latin typeface="Arial"/>
                <a:ea typeface="Arial"/>
                <a:cs typeface="Arial"/>
                <a:sym typeface="Arial"/>
              </a:defRPr>
            </a:lvl1pPr>
            <a:lvl2pPr marR="0" lvl="1" algn="l" rtl="0">
              <a:lnSpc>
                <a:spcPct val="100000"/>
              </a:lnSpc>
              <a:spcBef>
                <a:spcPts val="700"/>
              </a:spcBef>
              <a:spcAft>
                <a:spcPts val="0"/>
              </a:spcAft>
              <a:buClr>
                <a:srgbClr val="000000"/>
              </a:buClr>
              <a:buSzPts val="2800"/>
              <a:buFont typeface="Times New Roman"/>
              <a:buNone/>
              <a:defRPr sz="2800" b="0" i="0" u="none" strike="noStrike" cap="none">
                <a:solidFill>
                  <a:srgbClr val="000000"/>
                </a:solidFill>
                <a:latin typeface="Arial"/>
                <a:ea typeface="Arial"/>
                <a:cs typeface="Arial"/>
                <a:sym typeface="Arial"/>
              </a:defRPr>
            </a:lvl2pPr>
            <a:lvl3pPr marR="0" lvl="2" algn="l" rtl="0">
              <a:lnSpc>
                <a:spcPct val="100000"/>
              </a:lnSpc>
              <a:spcBef>
                <a:spcPts val="600"/>
              </a:spcBef>
              <a:spcAft>
                <a:spcPts val="0"/>
              </a:spcAft>
              <a:buClr>
                <a:srgbClr val="000000"/>
              </a:buClr>
              <a:buSzPts val="2400"/>
              <a:buFont typeface="Times New Roman"/>
              <a:buNone/>
              <a:defRPr sz="2400" b="0" i="0" u="none" strike="noStrike" cap="none">
                <a:solidFill>
                  <a:srgbClr val="000000"/>
                </a:solidFill>
                <a:latin typeface="Arial"/>
                <a:ea typeface="Arial"/>
                <a:cs typeface="Arial"/>
                <a:sym typeface="Arial"/>
              </a:defRPr>
            </a:lvl3pPr>
            <a:lvl4pPr marR="0" lvl="3" algn="l" rtl="0">
              <a:lnSpc>
                <a:spcPct val="100000"/>
              </a:lnSpc>
              <a:spcBef>
                <a:spcPts val="500"/>
              </a:spcBef>
              <a:spcAft>
                <a:spcPts val="0"/>
              </a:spcAft>
              <a:buClr>
                <a:srgbClr val="000000"/>
              </a:buClr>
              <a:buSzPts val="2000"/>
              <a:buFont typeface="Times New Roman"/>
              <a:buNone/>
              <a:defRPr sz="2000" b="0" i="0" u="none" strike="noStrike" cap="none">
                <a:solidFill>
                  <a:srgbClr val="000000"/>
                </a:solidFill>
                <a:latin typeface="Arial"/>
                <a:ea typeface="Arial"/>
                <a:cs typeface="Arial"/>
                <a:sym typeface="Arial"/>
              </a:defRPr>
            </a:lvl4pPr>
            <a:lvl5pPr marR="0" lvl="4" algn="l" rtl="0">
              <a:lnSpc>
                <a:spcPct val="100000"/>
              </a:lnSpc>
              <a:spcBef>
                <a:spcPts val="500"/>
              </a:spcBef>
              <a:spcAft>
                <a:spcPts val="0"/>
              </a:spcAft>
              <a:buClr>
                <a:srgbClr val="000000"/>
              </a:buClr>
              <a:buSzPts val="2000"/>
              <a:buFont typeface="Times New Roman"/>
              <a:buNone/>
              <a:defRPr sz="2000" b="0" i="0" u="none" strike="noStrike" cap="none">
                <a:solidFill>
                  <a:srgbClr val="000000"/>
                </a:solidFill>
                <a:latin typeface="Arial"/>
                <a:ea typeface="Arial"/>
                <a:cs typeface="Arial"/>
                <a:sym typeface="Arial"/>
              </a:defRPr>
            </a:lvl5pPr>
            <a:lvl6pPr marR="0" lvl="5" algn="l" rtl="0">
              <a:lnSpc>
                <a:spcPct val="100000"/>
              </a:lnSpc>
              <a:spcBef>
                <a:spcPts val="500"/>
              </a:spcBef>
              <a:spcAft>
                <a:spcPts val="0"/>
              </a:spcAft>
              <a:buClr>
                <a:srgbClr val="000000"/>
              </a:buClr>
              <a:buSzPts val="2000"/>
              <a:buFont typeface="Times New Roman"/>
              <a:buNone/>
              <a:defRPr sz="2000" b="0" i="0" u="none" strike="noStrike" cap="none">
                <a:solidFill>
                  <a:srgbClr val="000000"/>
                </a:solidFill>
                <a:latin typeface="Arial"/>
                <a:ea typeface="Arial"/>
                <a:cs typeface="Arial"/>
                <a:sym typeface="Arial"/>
              </a:defRPr>
            </a:lvl6pPr>
            <a:lvl7pPr marR="0" lvl="6" algn="l" rtl="0">
              <a:lnSpc>
                <a:spcPct val="100000"/>
              </a:lnSpc>
              <a:spcBef>
                <a:spcPts val="500"/>
              </a:spcBef>
              <a:spcAft>
                <a:spcPts val="0"/>
              </a:spcAft>
              <a:buClr>
                <a:srgbClr val="000000"/>
              </a:buClr>
              <a:buSzPts val="2000"/>
              <a:buFont typeface="Times New Roman"/>
              <a:buNone/>
              <a:defRPr sz="2000" b="0" i="0" u="none" strike="noStrike" cap="none">
                <a:solidFill>
                  <a:srgbClr val="000000"/>
                </a:solidFill>
                <a:latin typeface="Arial"/>
                <a:ea typeface="Arial"/>
                <a:cs typeface="Arial"/>
                <a:sym typeface="Arial"/>
              </a:defRPr>
            </a:lvl7pPr>
            <a:lvl8pPr marR="0" lvl="7" algn="l" rtl="0">
              <a:lnSpc>
                <a:spcPct val="100000"/>
              </a:lnSpc>
              <a:spcBef>
                <a:spcPts val="500"/>
              </a:spcBef>
              <a:spcAft>
                <a:spcPts val="0"/>
              </a:spcAft>
              <a:buClr>
                <a:srgbClr val="000000"/>
              </a:buClr>
              <a:buSzPts val="2000"/>
              <a:buFont typeface="Times New Roman"/>
              <a:buNone/>
              <a:defRPr sz="2000" b="0" i="0" u="none" strike="noStrike" cap="none">
                <a:solidFill>
                  <a:srgbClr val="000000"/>
                </a:solidFill>
                <a:latin typeface="Arial"/>
                <a:ea typeface="Arial"/>
                <a:cs typeface="Arial"/>
                <a:sym typeface="Arial"/>
              </a:defRPr>
            </a:lvl8pPr>
            <a:lvl9pPr marR="0" lvl="8" algn="l" rtl="0">
              <a:lnSpc>
                <a:spcPct val="100000"/>
              </a:lnSpc>
              <a:spcBef>
                <a:spcPts val="500"/>
              </a:spcBef>
              <a:spcAft>
                <a:spcPts val="0"/>
              </a:spcAft>
              <a:buClr>
                <a:srgbClr val="000000"/>
              </a:buClr>
              <a:buSzPts val="2000"/>
              <a:buFont typeface="Times New Roman"/>
              <a:buNone/>
              <a:defRPr sz="2000" b="0" i="0" u="none" strike="noStrike" cap="none">
                <a:solidFill>
                  <a:srgbClr val="000000"/>
                </a:solidFill>
                <a:latin typeface="Arial"/>
                <a:ea typeface="Arial"/>
                <a:cs typeface="Arial"/>
                <a:sym typeface="Arial"/>
              </a:defRPr>
            </a:lvl9pPr>
          </a:lstStyle>
          <a:p>
            <a:endParaRPr/>
          </a:p>
        </p:txBody>
      </p:sp>
      <p:sp>
        <p:nvSpPr>
          <p:cNvPr id="63" name="Google Shape;63;p26"/>
          <p:cNvSpPr txBox="1">
            <a:spLocks noGrp="1"/>
          </p:cNvSpPr>
          <p:nvPr>
            <p:ph type="body" idx="1"/>
          </p:nvPr>
        </p:nvSpPr>
        <p:spPr>
          <a:xfrm>
            <a:off x="1792288" y="5367338"/>
            <a:ext cx="5486400" cy="804862"/>
          </a:xfrm>
          <a:prstGeom prst="rect">
            <a:avLst/>
          </a:prstGeom>
          <a:noFill/>
          <a:ln>
            <a:noFill/>
          </a:ln>
        </p:spPr>
        <p:txBody>
          <a:bodyPr spcFirstLastPara="1" wrap="square" lIns="92150" tIns="46075" rIns="92150" bIns="46075" anchor="t" anchorCtr="0">
            <a:noAutofit/>
          </a:bodyPr>
          <a:lstStyle>
            <a:lvl1pPr marL="457200" lvl="0" indent="-228600" algn="l">
              <a:lnSpc>
                <a:spcPct val="100000"/>
              </a:lnSpc>
              <a:spcBef>
                <a:spcPts val="800"/>
              </a:spcBef>
              <a:spcAft>
                <a:spcPts val="0"/>
              </a:spcAft>
              <a:buSzPts val="1400"/>
              <a:buNone/>
              <a:defRPr sz="1400"/>
            </a:lvl1pPr>
            <a:lvl2pPr marL="914400" lvl="1" indent="-228600" algn="l">
              <a:lnSpc>
                <a:spcPct val="100000"/>
              </a:lnSpc>
              <a:spcBef>
                <a:spcPts val="700"/>
              </a:spcBef>
              <a:spcAft>
                <a:spcPts val="0"/>
              </a:spcAft>
              <a:buSzPts val="1200"/>
              <a:buNone/>
              <a:defRPr sz="1200"/>
            </a:lvl2pPr>
            <a:lvl3pPr marL="1371600" lvl="2" indent="-228600" algn="l">
              <a:lnSpc>
                <a:spcPct val="100000"/>
              </a:lnSpc>
              <a:spcBef>
                <a:spcPts val="600"/>
              </a:spcBef>
              <a:spcAft>
                <a:spcPts val="0"/>
              </a:spcAft>
              <a:buSzPts val="1000"/>
              <a:buNone/>
              <a:defRPr sz="1000"/>
            </a:lvl3pPr>
            <a:lvl4pPr marL="1828800" lvl="3" indent="-228600" algn="l">
              <a:lnSpc>
                <a:spcPct val="100000"/>
              </a:lnSpc>
              <a:spcBef>
                <a:spcPts val="500"/>
              </a:spcBef>
              <a:spcAft>
                <a:spcPts val="0"/>
              </a:spcAft>
              <a:buSzPts val="900"/>
              <a:buNone/>
              <a:defRPr sz="900"/>
            </a:lvl4pPr>
            <a:lvl5pPr marL="2286000" lvl="4" indent="-228600" algn="l">
              <a:lnSpc>
                <a:spcPct val="100000"/>
              </a:lnSpc>
              <a:spcBef>
                <a:spcPts val="500"/>
              </a:spcBef>
              <a:spcAft>
                <a:spcPts val="0"/>
              </a:spcAft>
              <a:buSzPts val="900"/>
              <a:buNone/>
              <a:defRPr sz="900"/>
            </a:lvl5pPr>
            <a:lvl6pPr marL="2743200" lvl="5" indent="-228600" algn="l">
              <a:lnSpc>
                <a:spcPct val="100000"/>
              </a:lnSpc>
              <a:spcBef>
                <a:spcPts val="500"/>
              </a:spcBef>
              <a:spcAft>
                <a:spcPts val="0"/>
              </a:spcAft>
              <a:buSzPts val="900"/>
              <a:buNone/>
              <a:defRPr sz="900"/>
            </a:lvl6pPr>
            <a:lvl7pPr marL="3200400" lvl="6" indent="-228600" algn="l">
              <a:lnSpc>
                <a:spcPct val="100000"/>
              </a:lnSpc>
              <a:spcBef>
                <a:spcPts val="500"/>
              </a:spcBef>
              <a:spcAft>
                <a:spcPts val="0"/>
              </a:spcAft>
              <a:buSzPts val="900"/>
              <a:buNone/>
              <a:defRPr sz="900"/>
            </a:lvl7pPr>
            <a:lvl8pPr marL="3657600" lvl="7" indent="-228600" algn="l">
              <a:lnSpc>
                <a:spcPct val="100000"/>
              </a:lnSpc>
              <a:spcBef>
                <a:spcPts val="500"/>
              </a:spcBef>
              <a:spcAft>
                <a:spcPts val="0"/>
              </a:spcAft>
              <a:buSzPts val="900"/>
              <a:buNone/>
              <a:defRPr sz="900"/>
            </a:lvl8pPr>
            <a:lvl9pPr marL="4114800" lvl="8" indent="-228600" algn="l">
              <a:lnSpc>
                <a:spcPct val="100000"/>
              </a:lnSpc>
              <a:spcBef>
                <a:spcPts val="500"/>
              </a:spcBef>
              <a:spcAft>
                <a:spcPts val="0"/>
              </a:spcAft>
              <a:buSzPts val="900"/>
              <a:buNone/>
              <a:defRPr sz="900"/>
            </a:lvl9pPr>
          </a:lstStyle>
          <a:p>
            <a:endParaRPr/>
          </a:p>
        </p:txBody>
      </p:sp>
      <p:sp>
        <p:nvSpPr>
          <p:cNvPr id="64" name="Google Shape;64;p26"/>
          <p:cNvSpPr txBox="1">
            <a:spLocks noGrp="1"/>
          </p:cNvSpPr>
          <p:nvPr>
            <p:ph type="sldNum" idx="12"/>
          </p:nvPr>
        </p:nvSpPr>
        <p:spPr>
          <a:xfrm>
            <a:off x="4211638" y="6554788"/>
            <a:ext cx="655637" cy="239712"/>
          </a:xfrm>
          <a:prstGeom prst="rect">
            <a:avLst/>
          </a:prstGeom>
          <a:noFill/>
          <a:ln>
            <a:noFill/>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7"/>
        <p:cNvGrpSpPr/>
        <p:nvPr/>
      </p:nvGrpSpPr>
      <p:grpSpPr>
        <a:xfrm>
          <a:off x="0" y="0"/>
          <a:ext cx="0" cy="0"/>
          <a:chOff x="0" y="0"/>
          <a:chExt cx="0" cy="0"/>
        </a:xfrm>
      </p:grpSpPr>
      <p:sp>
        <p:nvSpPr>
          <p:cNvPr id="18" name="Google Shape;18;p17"/>
          <p:cNvSpPr/>
          <p:nvPr/>
        </p:nvSpPr>
        <p:spPr>
          <a:xfrm>
            <a:off x="4572000" y="412234"/>
            <a:ext cx="3962400" cy="184666"/>
          </a:xfrm>
          <a:prstGeom prst="rect">
            <a:avLst/>
          </a:prstGeom>
          <a:noFill/>
          <a:ln>
            <a:noFill/>
          </a:ln>
        </p:spPr>
        <p:txBody>
          <a:bodyPr spcFirstLastPara="1" wrap="square" lIns="0" tIns="0" rIns="0" bIns="0" anchor="b" anchorCtr="0">
            <a:spAutoFit/>
          </a:bodyPr>
          <a:lstStyle/>
          <a:p>
            <a:pPr marL="1428750" marR="0" lvl="4" indent="0" algn="r" rtl="0">
              <a:lnSpc>
                <a:spcPct val="100000"/>
              </a:lnSpc>
              <a:spcBef>
                <a:spcPts val="0"/>
              </a:spcBef>
              <a:spcAft>
                <a:spcPts val="0"/>
              </a:spcAft>
              <a:buClr>
                <a:srgbClr val="000000"/>
              </a:buClr>
              <a:buSzPts val="1200"/>
              <a:buFont typeface="Arial"/>
              <a:buNone/>
            </a:pPr>
            <a:r>
              <a:rPr lang="en-US" sz="1200" b="1" i="0" u="none" strike="noStrike" cap="none" dirty="0">
                <a:solidFill>
                  <a:schemeClr val="dk1"/>
                </a:solidFill>
                <a:latin typeface="Times New Roman"/>
                <a:ea typeface="Times New Roman"/>
                <a:cs typeface="Times New Roman"/>
                <a:sym typeface="Times New Roman"/>
              </a:rPr>
              <a:t>doc: IEEE 802.15-21-0276-00-04ab </a:t>
            </a:r>
            <a:endParaRPr sz="1400" b="0" i="0" u="none" strike="noStrike" cap="none" dirty="0">
              <a:solidFill>
                <a:srgbClr val="000000"/>
              </a:solidFill>
              <a:latin typeface="Arial"/>
              <a:ea typeface="Arial"/>
              <a:cs typeface="Arial"/>
              <a:sym typeface="Arial"/>
            </a:endParaRPr>
          </a:p>
        </p:txBody>
      </p:sp>
      <p:cxnSp>
        <p:nvCxnSpPr>
          <p:cNvPr id="19" name="Google Shape;19;p17"/>
          <p:cNvCxnSpPr/>
          <p:nvPr/>
        </p:nvCxnSpPr>
        <p:spPr>
          <a:xfrm>
            <a:off x="685800" y="609600"/>
            <a:ext cx="7848600" cy="1588"/>
          </a:xfrm>
          <a:prstGeom prst="straightConnector1">
            <a:avLst/>
          </a:prstGeom>
          <a:noFill/>
          <a:ln w="12600" cap="flat" cmpd="sng">
            <a:solidFill>
              <a:srgbClr val="000000"/>
            </a:solidFill>
            <a:prstDash val="solid"/>
            <a:miter lim="800000"/>
            <a:headEnd type="none" w="sm" len="sm"/>
            <a:tailEnd type="none" w="sm" len="sm"/>
          </a:ln>
        </p:spPr>
      </p:cxnSp>
      <p:cxnSp>
        <p:nvCxnSpPr>
          <p:cNvPr id="20" name="Google Shape;20;p17"/>
          <p:cNvCxnSpPr/>
          <p:nvPr/>
        </p:nvCxnSpPr>
        <p:spPr>
          <a:xfrm>
            <a:off x="706438" y="6477000"/>
            <a:ext cx="7827962" cy="1588"/>
          </a:xfrm>
          <a:prstGeom prst="straightConnector1">
            <a:avLst/>
          </a:prstGeom>
          <a:noFill/>
          <a:ln w="12600" cap="flat" cmpd="sng">
            <a:solidFill>
              <a:srgbClr val="000000"/>
            </a:solidFill>
            <a:prstDash val="solid"/>
            <a:miter lim="800000"/>
            <a:headEnd type="none" w="sm" len="sm"/>
            <a:tailEnd type="none" w="sm" len="sm"/>
          </a:ln>
        </p:spPr>
      </p:cxnSp>
      <p:sp>
        <p:nvSpPr>
          <p:cNvPr id="21" name="Google Shape;21;p17"/>
          <p:cNvSpPr txBox="1"/>
          <p:nvPr/>
        </p:nvSpPr>
        <p:spPr>
          <a:xfrm>
            <a:off x="685800" y="304800"/>
            <a:ext cx="1752600" cy="279400"/>
          </a:xfrm>
          <a:prstGeom prst="rect">
            <a:avLst/>
          </a:prstGeom>
          <a:noFill/>
          <a:ln>
            <a:noFill/>
          </a:ln>
        </p:spPr>
        <p:txBody>
          <a:bodyPr spcFirstLastPara="1" wrap="square" lIns="90000" tIns="46800" rIns="90000" bIns="468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a:latin typeface="Times New Roman"/>
                <a:ea typeface="Times New Roman"/>
                <a:cs typeface="Times New Roman"/>
                <a:sym typeface="Times New Roman"/>
              </a:rPr>
              <a:t>May 13,</a:t>
            </a:r>
            <a:r>
              <a:rPr lang="en-US" sz="1200" b="0" i="0" u="none" strike="noStrike" cap="none">
                <a:solidFill>
                  <a:srgbClr val="000000"/>
                </a:solidFill>
                <a:latin typeface="Times New Roman"/>
                <a:ea typeface="Times New Roman"/>
                <a:cs typeface="Times New Roman"/>
                <a:sym typeface="Times New Roman"/>
              </a:rPr>
              <a:t> 2021</a:t>
            </a:r>
            <a:endParaRPr sz="1400" b="0" i="0" u="none" strike="noStrike" cap="none">
              <a:solidFill>
                <a:srgbClr val="000000"/>
              </a:solidFill>
              <a:latin typeface="Arial"/>
              <a:ea typeface="Arial"/>
              <a:cs typeface="Arial"/>
              <a:sym typeface="Arial"/>
            </a:endParaRPr>
          </a:p>
        </p:txBody>
      </p:sp>
      <p:sp>
        <p:nvSpPr>
          <p:cNvPr id="22" name="Google Shape;22;p17"/>
          <p:cNvSpPr txBox="1"/>
          <p:nvPr/>
        </p:nvSpPr>
        <p:spPr>
          <a:xfrm>
            <a:off x="4908550" y="6478588"/>
            <a:ext cx="3746500" cy="279400"/>
          </a:xfrm>
          <a:prstGeom prst="rect">
            <a:avLst/>
          </a:prstGeom>
          <a:noFill/>
          <a:ln>
            <a:noFill/>
          </a:ln>
        </p:spPr>
        <p:txBody>
          <a:bodyPr spcFirstLastPara="1" wrap="square" lIns="90000" tIns="46800" rIns="90000" bIns="46800" anchor="t" anchorCtr="0">
            <a:spAutoFit/>
          </a:bodyPr>
          <a:lstStyle/>
          <a:p>
            <a:pPr marL="0" marR="0" lvl="0" indent="0" algn="r" rtl="0">
              <a:lnSpc>
                <a:spcPct val="100000"/>
              </a:lnSpc>
              <a:spcBef>
                <a:spcPts val="0"/>
              </a:spcBef>
              <a:spcAft>
                <a:spcPts val="0"/>
              </a:spcAft>
              <a:buClr>
                <a:srgbClr val="000000"/>
              </a:buClr>
              <a:buSzPts val="1200"/>
              <a:buFont typeface="Arial"/>
              <a:buNone/>
            </a:pPr>
            <a:r>
              <a:rPr lang="en-US" sz="1200" dirty="0">
                <a:latin typeface="Times New Roman"/>
                <a:ea typeface="Times New Roman"/>
                <a:cs typeface="Times New Roman"/>
                <a:sym typeface="Times New Roman"/>
              </a:rPr>
              <a:t>T. McKay (GLOBALFOUNDRIES)</a:t>
            </a:r>
            <a:endParaRPr sz="1400" b="0" i="0" u="none" strike="noStrike" cap="none" dirty="0">
              <a:solidFill>
                <a:srgbClr val="000000"/>
              </a:solidFill>
              <a:latin typeface="Arial"/>
              <a:ea typeface="Arial"/>
              <a:cs typeface="Arial"/>
              <a:sym typeface="Arial"/>
            </a:endParaRPr>
          </a:p>
        </p:txBody>
      </p:sp>
      <p:sp>
        <p:nvSpPr>
          <p:cNvPr id="23" name="Google Shape;23;p17"/>
          <p:cNvSpPr txBox="1">
            <a:spLocks noGrp="1"/>
          </p:cNvSpPr>
          <p:nvPr>
            <p:ph type="title"/>
          </p:nvPr>
        </p:nvSpPr>
        <p:spPr>
          <a:xfrm>
            <a:off x="762000" y="685800"/>
            <a:ext cx="7764463" cy="754063"/>
          </a:xfrm>
          <a:prstGeom prst="rect">
            <a:avLst/>
          </a:prstGeom>
          <a:noFill/>
          <a:ln>
            <a:noFill/>
          </a:ln>
        </p:spPr>
        <p:txBody>
          <a:bodyPr spcFirstLastPara="1" wrap="square" lIns="92150" tIns="46075" rIns="92150" bIns="46075" anchor="ctr" anchorCtr="0">
            <a:noAutofit/>
          </a:bodyPr>
          <a:lstStyle>
            <a:lvl1pPr marR="0" lvl="0" algn="ctr" rtl="0">
              <a:lnSpc>
                <a:spcPct val="100000"/>
              </a:lnSpc>
              <a:spcBef>
                <a:spcPts val="0"/>
              </a:spcBef>
              <a:spcAft>
                <a:spcPts val="0"/>
              </a:spcAft>
              <a:buClr>
                <a:srgbClr val="000000"/>
              </a:buClr>
              <a:buSzPts val="1400"/>
              <a:buFont typeface="Arial"/>
              <a:buNone/>
              <a:defRPr sz="4000" b="0" i="0" u="none" strike="noStrike" cap="none">
                <a:solidFill>
                  <a:srgbClr val="000000"/>
                </a:solidFill>
                <a:latin typeface="Arial"/>
                <a:ea typeface="Arial"/>
                <a:cs typeface="Arial"/>
                <a:sym typeface="Arial"/>
              </a:defRPr>
            </a:lvl1pPr>
            <a:lvl2pPr marR="0" lvl="1" algn="ctr" rtl="0">
              <a:lnSpc>
                <a:spcPct val="100000"/>
              </a:lnSpc>
              <a:spcBef>
                <a:spcPts val="0"/>
              </a:spcBef>
              <a:spcAft>
                <a:spcPts val="0"/>
              </a:spcAft>
              <a:buClr>
                <a:srgbClr val="000000"/>
              </a:buClr>
              <a:buSzPts val="1400"/>
              <a:buFont typeface="Arial"/>
              <a:buNone/>
              <a:defRPr sz="4000" b="0" i="0" u="none" strike="noStrike" cap="none">
                <a:solidFill>
                  <a:srgbClr val="000000"/>
                </a:solidFill>
                <a:latin typeface="Arial"/>
                <a:ea typeface="Arial"/>
                <a:cs typeface="Arial"/>
                <a:sym typeface="Arial"/>
              </a:defRPr>
            </a:lvl2pPr>
            <a:lvl3pPr marR="0" lvl="2" algn="ctr" rtl="0">
              <a:lnSpc>
                <a:spcPct val="100000"/>
              </a:lnSpc>
              <a:spcBef>
                <a:spcPts val="0"/>
              </a:spcBef>
              <a:spcAft>
                <a:spcPts val="0"/>
              </a:spcAft>
              <a:buClr>
                <a:srgbClr val="000000"/>
              </a:buClr>
              <a:buSzPts val="1400"/>
              <a:buFont typeface="Arial"/>
              <a:buNone/>
              <a:defRPr sz="4000" b="0" i="0" u="none" strike="noStrike" cap="none">
                <a:solidFill>
                  <a:srgbClr val="000000"/>
                </a:solidFill>
                <a:latin typeface="Arial"/>
                <a:ea typeface="Arial"/>
                <a:cs typeface="Arial"/>
                <a:sym typeface="Arial"/>
              </a:defRPr>
            </a:lvl3pPr>
            <a:lvl4pPr marR="0" lvl="3" algn="ctr" rtl="0">
              <a:lnSpc>
                <a:spcPct val="100000"/>
              </a:lnSpc>
              <a:spcBef>
                <a:spcPts val="0"/>
              </a:spcBef>
              <a:spcAft>
                <a:spcPts val="0"/>
              </a:spcAft>
              <a:buClr>
                <a:srgbClr val="000000"/>
              </a:buClr>
              <a:buSzPts val="1400"/>
              <a:buFont typeface="Arial"/>
              <a:buNone/>
              <a:defRPr sz="4000" b="0" i="0" u="none" strike="noStrike" cap="none">
                <a:solidFill>
                  <a:srgbClr val="000000"/>
                </a:solidFill>
                <a:latin typeface="Arial"/>
                <a:ea typeface="Arial"/>
                <a:cs typeface="Arial"/>
                <a:sym typeface="Arial"/>
              </a:defRPr>
            </a:lvl4pPr>
            <a:lvl5pPr marR="0" lvl="4" algn="ctr" rtl="0">
              <a:lnSpc>
                <a:spcPct val="100000"/>
              </a:lnSpc>
              <a:spcBef>
                <a:spcPts val="0"/>
              </a:spcBef>
              <a:spcAft>
                <a:spcPts val="0"/>
              </a:spcAft>
              <a:buClr>
                <a:srgbClr val="000000"/>
              </a:buClr>
              <a:buSzPts val="1400"/>
              <a:buFont typeface="Arial"/>
              <a:buNone/>
              <a:defRPr sz="4000" b="0" i="0" u="none" strike="noStrike" cap="none">
                <a:solidFill>
                  <a:srgbClr val="000000"/>
                </a:solidFill>
                <a:latin typeface="Arial"/>
                <a:ea typeface="Arial"/>
                <a:cs typeface="Arial"/>
                <a:sym typeface="Arial"/>
              </a:defRPr>
            </a:lvl5pPr>
            <a:lvl6pPr marR="0" lvl="5" algn="ctr" rtl="0">
              <a:lnSpc>
                <a:spcPct val="100000"/>
              </a:lnSpc>
              <a:spcBef>
                <a:spcPts val="0"/>
              </a:spcBef>
              <a:spcAft>
                <a:spcPts val="0"/>
              </a:spcAft>
              <a:buClr>
                <a:srgbClr val="000000"/>
              </a:buClr>
              <a:buSzPts val="1400"/>
              <a:buFont typeface="Arial"/>
              <a:buNone/>
              <a:defRPr sz="4000" b="0" i="0" u="none" strike="noStrike" cap="none">
                <a:solidFill>
                  <a:srgbClr val="000000"/>
                </a:solidFill>
                <a:latin typeface="Arial"/>
                <a:ea typeface="Arial"/>
                <a:cs typeface="Arial"/>
                <a:sym typeface="Arial"/>
              </a:defRPr>
            </a:lvl6pPr>
            <a:lvl7pPr marR="0" lvl="6" algn="ctr" rtl="0">
              <a:lnSpc>
                <a:spcPct val="100000"/>
              </a:lnSpc>
              <a:spcBef>
                <a:spcPts val="0"/>
              </a:spcBef>
              <a:spcAft>
                <a:spcPts val="0"/>
              </a:spcAft>
              <a:buClr>
                <a:srgbClr val="000000"/>
              </a:buClr>
              <a:buSzPts val="1400"/>
              <a:buFont typeface="Arial"/>
              <a:buNone/>
              <a:defRPr sz="4000" b="0" i="0" u="none" strike="noStrike" cap="none">
                <a:solidFill>
                  <a:srgbClr val="000000"/>
                </a:solidFill>
                <a:latin typeface="Arial"/>
                <a:ea typeface="Arial"/>
                <a:cs typeface="Arial"/>
                <a:sym typeface="Arial"/>
              </a:defRPr>
            </a:lvl7pPr>
            <a:lvl8pPr marR="0" lvl="7" algn="ctr" rtl="0">
              <a:lnSpc>
                <a:spcPct val="100000"/>
              </a:lnSpc>
              <a:spcBef>
                <a:spcPts val="0"/>
              </a:spcBef>
              <a:spcAft>
                <a:spcPts val="0"/>
              </a:spcAft>
              <a:buClr>
                <a:srgbClr val="000000"/>
              </a:buClr>
              <a:buSzPts val="1400"/>
              <a:buFont typeface="Arial"/>
              <a:buNone/>
              <a:defRPr sz="4000" b="0" i="0" u="none" strike="noStrike" cap="none">
                <a:solidFill>
                  <a:srgbClr val="000000"/>
                </a:solidFill>
                <a:latin typeface="Arial"/>
                <a:ea typeface="Arial"/>
                <a:cs typeface="Arial"/>
                <a:sym typeface="Arial"/>
              </a:defRPr>
            </a:lvl8pPr>
            <a:lvl9pPr marR="0" lvl="8" algn="ctr" rtl="0">
              <a:lnSpc>
                <a:spcPct val="100000"/>
              </a:lnSpc>
              <a:spcBef>
                <a:spcPts val="0"/>
              </a:spcBef>
              <a:spcAft>
                <a:spcPts val="0"/>
              </a:spcAft>
              <a:buClr>
                <a:srgbClr val="000000"/>
              </a:buClr>
              <a:buSzPts val="1400"/>
              <a:buFont typeface="Arial"/>
              <a:buNone/>
              <a:defRPr sz="4000" b="0" i="0" u="none" strike="noStrike" cap="none">
                <a:solidFill>
                  <a:srgbClr val="000000"/>
                </a:solidFill>
                <a:latin typeface="Arial"/>
                <a:ea typeface="Arial"/>
                <a:cs typeface="Arial"/>
                <a:sym typeface="Arial"/>
              </a:defRPr>
            </a:lvl9pPr>
          </a:lstStyle>
          <a:p>
            <a:endParaRPr/>
          </a:p>
        </p:txBody>
      </p:sp>
      <p:sp>
        <p:nvSpPr>
          <p:cNvPr id="24" name="Google Shape;24;p17"/>
          <p:cNvSpPr txBox="1">
            <a:spLocks noGrp="1"/>
          </p:cNvSpPr>
          <p:nvPr>
            <p:ph type="body" idx="1"/>
          </p:nvPr>
        </p:nvSpPr>
        <p:spPr>
          <a:xfrm>
            <a:off x="609600" y="1371600"/>
            <a:ext cx="7764463" cy="4868863"/>
          </a:xfrm>
          <a:prstGeom prst="rect">
            <a:avLst/>
          </a:prstGeom>
          <a:noFill/>
          <a:ln>
            <a:noFill/>
          </a:ln>
        </p:spPr>
        <p:txBody>
          <a:bodyPr spcFirstLastPara="1" wrap="square" lIns="92150" tIns="46075" rIns="92150" bIns="46075" anchor="t" anchorCtr="0">
            <a:noAutofit/>
          </a:bodyPr>
          <a:lstStyle>
            <a:lvl1pPr marL="457200" marR="0" lvl="0" indent="-228600" algn="l" rtl="0">
              <a:lnSpc>
                <a:spcPct val="100000"/>
              </a:lnSpc>
              <a:spcBef>
                <a:spcPts val="800"/>
              </a:spcBef>
              <a:spcAft>
                <a:spcPts val="0"/>
              </a:spcAft>
              <a:buClr>
                <a:srgbClr val="000000"/>
              </a:buClr>
              <a:buSzPts val="1400"/>
              <a:buFont typeface="Arial"/>
              <a:buNone/>
              <a:defRPr sz="3200" b="0" i="0" u="none" strike="noStrike" cap="none">
                <a:solidFill>
                  <a:srgbClr val="000000"/>
                </a:solidFill>
                <a:latin typeface="Arial"/>
                <a:ea typeface="Arial"/>
                <a:cs typeface="Arial"/>
                <a:sym typeface="Arial"/>
              </a:defRPr>
            </a:lvl1pPr>
            <a:lvl2pPr marL="914400" marR="0" lvl="1" indent="-228600" algn="l" rtl="0">
              <a:lnSpc>
                <a:spcPct val="100000"/>
              </a:lnSpc>
              <a:spcBef>
                <a:spcPts val="700"/>
              </a:spcBef>
              <a:spcAft>
                <a:spcPts val="0"/>
              </a:spcAft>
              <a:buClr>
                <a:srgbClr val="000000"/>
              </a:buClr>
              <a:buSzPts val="1400"/>
              <a:buFont typeface="Arial"/>
              <a:buNone/>
              <a:defRPr sz="2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600"/>
              </a:spcBef>
              <a:spcAft>
                <a:spcPts val="0"/>
              </a:spcAft>
              <a:buClr>
                <a:srgbClr val="000000"/>
              </a:buClr>
              <a:buSzPts val="1400"/>
              <a:buFont typeface="Arial"/>
              <a:buNone/>
              <a:defRPr sz="2400" b="0" i="0" u="none" strike="noStrike" cap="none">
                <a:solidFill>
                  <a:srgbClr val="000000"/>
                </a:solidFill>
                <a:latin typeface="Arial"/>
                <a:ea typeface="Arial"/>
                <a:cs typeface="Arial"/>
                <a:sym typeface="Arial"/>
              </a:defRPr>
            </a:lvl3pPr>
            <a:lvl4pPr marL="1828800" marR="0" lvl="3" indent="-228600" algn="l" rtl="0">
              <a:lnSpc>
                <a:spcPct val="100000"/>
              </a:lnSpc>
              <a:spcBef>
                <a:spcPts val="500"/>
              </a:spcBef>
              <a:spcAft>
                <a:spcPts val="0"/>
              </a:spcAft>
              <a:buClr>
                <a:srgbClr val="000000"/>
              </a:buClr>
              <a:buSzPts val="1400"/>
              <a:buFont typeface="Arial"/>
              <a:buNone/>
              <a:defRPr sz="2000" b="0" i="0" u="none" strike="noStrike" cap="none">
                <a:solidFill>
                  <a:srgbClr val="000000"/>
                </a:solidFill>
                <a:latin typeface="Arial"/>
                <a:ea typeface="Arial"/>
                <a:cs typeface="Arial"/>
                <a:sym typeface="Arial"/>
              </a:defRPr>
            </a:lvl4pPr>
            <a:lvl5pPr marL="2286000" marR="0" lvl="4" indent="-228600" algn="l" rtl="0">
              <a:lnSpc>
                <a:spcPct val="100000"/>
              </a:lnSpc>
              <a:spcBef>
                <a:spcPts val="500"/>
              </a:spcBef>
              <a:spcAft>
                <a:spcPts val="0"/>
              </a:spcAft>
              <a:buClr>
                <a:srgbClr val="000000"/>
              </a:buClr>
              <a:buSzPts val="1400"/>
              <a:buFont typeface="Arial"/>
              <a:buNone/>
              <a:defRPr sz="2000" b="0" i="0" u="none" strike="noStrike" cap="none">
                <a:solidFill>
                  <a:srgbClr val="000000"/>
                </a:solidFill>
                <a:latin typeface="Arial"/>
                <a:ea typeface="Arial"/>
                <a:cs typeface="Arial"/>
                <a:sym typeface="Arial"/>
              </a:defRPr>
            </a:lvl5pPr>
            <a:lvl6pPr marL="2743200" marR="0" lvl="5" indent="-228600" algn="l" rtl="0">
              <a:lnSpc>
                <a:spcPct val="100000"/>
              </a:lnSpc>
              <a:spcBef>
                <a:spcPts val="500"/>
              </a:spcBef>
              <a:spcAft>
                <a:spcPts val="0"/>
              </a:spcAft>
              <a:buClr>
                <a:srgbClr val="000000"/>
              </a:buClr>
              <a:buSzPts val="1400"/>
              <a:buFont typeface="Arial"/>
              <a:buNone/>
              <a:defRPr sz="2000" b="0" i="0" u="none" strike="noStrike" cap="none">
                <a:solidFill>
                  <a:srgbClr val="000000"/>
                </a:solidFill>
                <a:latin typeface="Arial"/>
                <a:ea typeface="Arial"/>
                <a:cs typeface="Arial"/>
                <a:sym typeface="Arial"/>
              </a:defRPr>
            </a:lvl6pPr>
            <a:lvl7pPr marL="3200400" marR="0" lvl="6" indent="-228600" algn="l" rtl="0">
              <a:lnSpc>
                <a:spcPct val="100000"/>
              </a:lnSpc>
              <a:spcBef>
                <a:spcPts val="500"/>
              </a:spcBef>
              <a:spcAft>
                <a:spcPts val="0"/>
              </a:spcAft>
              <a:buClr>
                <a:srgbClr val="000000"/>
              </a:buClr>
              <a:buSzPts val="1400"/>
              <a:buFont typeface="Arial"/>
              <a:buNone/>
              <a:defRPr sz="2000" b="0" i="0" u="none" strike="noStrike" cap="none">
                <a:solidFill>
                  <a:srgbClr val="000000"/>
                </a:solidFill>
                <a:latin typeface="Arial"/>
                <a:ea typeface="Arial"/>
                <a:cs typeface="Arial"/>
                <a:sym typeface="Arial"/>
              </a:defRPr>
            </a:lvl7pPr>
            <a:lvl8pPr marL="3657600" marR="0" lvl="7" indent="-228600" algn="l" rtl="0">
              <a:lnSpc>
                <a:spcPct val="100000"/>
              </a:lnSpc>
              <a:spcBef>
                <a:spcPts val="500"/>
              </a:spcBef>
              <a:spcAft>
                <a:spcPts val="0"/>
              </a:spcAft>
              <a:buClr>
                <a:srgbClr val="000000"/>
              </a:buClr>
              <a:buSzPts val="1400"/>
              <a:buFont typeface="Arial"/>
              <a:buNone/>
              <a:defRPr sz="2000" b="0" i="0" u="none" strike="noStrike" cap="none">
                <a:solidFill>
                  <a:srgbClr val="000000"/>
                </a:solidFill>
                <a:latin typeface="Arial"/>
                <a:ea typeface="Arial"/>
                <a:cs typeface="Arial"/>
                <a:sym typeface="Arial"/>
              </a:defRPr>
            </a:lvl8pPr>
            <a:lvl9pPr marL="4114800" marR="0" lvl="8" indent="-228600" algn="l" rtl="0">
              <a:lnSpc>
                <a:spcPct val="100000"/>
              </a:lnSpc>
              <a:spcBef>
                <a:spcPts val="500"/>
              </a:spcBef>
              <a:spcAft>
                <a:spcPts val="0"/>
              </a:spcAft>
              <a:buClr>
                <a:srgbClr val="000000"/>
              </a:buClr>
              <a:buSzPts val="1400"/>
              <a:buFont typeface="Arial"/>
              <a:buNone/>
              <a:defRPr sz="2000" b="0" i="0" u="none" strike="noStrike" cap="none">
                <a:solidFill>
                  <a:srgbClr val="000000"/>
                </a:solidFill>
                <a:latin typeface="Arial"/>
                <a:ea typeface="Arial"/>
                <a:cs typeface="Arial"/>
                <a:sym typeface="Arial"/>
              </a:defRPr>
            </a:lvl9pPr>
          </a:lstStyle>
          <a:p>
            <a:endParaRPr/>
          </a:p>
        </p:txBody>
      </p:sp>
      <p:sp>
        <p:nvSpPr>
          <p:cNvPr id="25" name="Google Shape;25;p17"/>
          <p:cNvSpPr txBox="1">
            <a:spLocks noGrp="1"/>
          </p:cNvSpPr>
          <p:nvPr>
            <p:ph type="sldNum" idx="12"/>
          </p:nvPr>
        </p:nvSpPr>
        <p:spPr>
          <a:xfrm>
            <a:off x="4211638" y="6554788"/>
            <a:ext cx="655637" cy="239712"/>
          </a:xfrm>
          <a:prstGeom prst="rect">
            <a:avLst/>
          </a:prstGeom>
          <a:noFill/>
          <a:ln>
            <a:noFill/>
          </a:ln>
        </p:spPr>
        <p:txBody>
          <a:bodyPr spcFirstLastPara="1" wrap="square" lIns="0" tIns="0" rIns="0" bIns="0" anchor="ctr"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tgmckay@ieee.org"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analog.com/en/technical-articles/understanding-ip2-and-ip3-issues-in-direct-conversion-receivers.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7111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Receiver Requirements for Realistic Interference Scenarios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May 11,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T. McKay (GLOBALFOUNDRIES)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tgmckay@ieee.org</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4ab: UWB Next Generation</a:t>
            </a:r>
          </a:p>
          <a:p>
            <a:pPr eaLnBrk="1" hangingPunct="1">
              <a:spcBef>
                <a:spcPct val="0"/>
              </a:spcBef>
              <a:buClrTx/>
              <a:buFontTx/>
              <a:buNone/>
              <a:defRPr/>
            </a:pPr>
            <a:r>
              <a:rPr lang="en-US" altLang="en-US" sz="1600" b="1" dirty="0">
                <a:latin typeface="Times New Roman" panose="02020603050405020304" pitchFamily="18" charset="0"/>
              </a:rPr>
              <a:t>Abstract: C</a:t>
            </a:r>
            <a:r>
              <a:rPr lang="en-US" altLang="en-US" sz="1600" dirty="0">
                <a:latin typeface="Times New Roman" panose="02020603050405020304" pitchFamily="18" charset="0"/>
              </a:rPr>
              <a:t>onsideration of receiver requirements for Realistic Interference Scenarios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Assist in developing technical content</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1"/>
          <p:cNvSpPr/>
          <p:nvPr/>
        </p:nvSpPr>
        <p:spPr>
          <a:xfrm>
            <a:off x="533400" y="762000"/>
            <a:ext cx="8001000" cy="4711200"/>
          </a:xfrm>
          <a:prstGeom prst="rect">
            <a:avLst/>
          </a:prstGeom>
          <a:noFill/>
          <a:ln>
            <a:noFill/>
          </a:ln>
        </p:spPr>
        <p:txBody>
          <a:bodyPr spcFirstLastPara="1" wrap="square" lIns="90000" tIns="46800" rIns="90000" bIns="46800" anchor="t" anchorCtr="0">
            <a:spAutoFit/>
          </a:bodyPr>
          <a:lstStyle/>
          <a:p>
            <a:pPr marL="914400" marR="0" lvl="0" indent="-906463" algn="l" rtl="0">
              <a:lnSpc>
                <a:spcPct val="100000"/>
              </a:lnSpc>
              <a:spcBef>
                <a:spcPts val="0"/>
              </a:spcBef>
              <a:spcAft>
                <a:spcPts val="0"/>
              </a:spcAft>
              <a:buClr>
                <a:srgbClr val="000000"/>
              </a:buClr>
              <a:buSzPts val="1600"/>
              <a:buFont typeface="Times New Roman"/>
              <a:buNone/>
            </a:pPr>
            <a:endParaRPr sz="1400" b="0" i="0" u="none" strike="noStrike" cap="none">
              <a:solidFill>
                <a:srgbClr val="000000"/>
              </a:solidFill>
              <a:latin typeface="Arial"/>
              <a:ea typeface="Arial"/>
              <a:cs typeface="Arial"/>
              <a:sym typeface="Arial"/>
            </a:endParaRPr>
          </a:p>
        </p:txBody>
      </p:sp>
      <p:sp>
        <p:nvSpPr>
          <p:cNvPr id="82" name="Google Shape;82;p1"/>
          <p:cNvSpPr txBox="1">
            <a:spLocks noGrp="1"/>
          </p:cNvSpPr>
          <p:nvPr>
            <p:ph type="ctrTitle"/>
          </p:nvPr>
        </p:nvSpPr>
        <p:spPr>
          <a:xfrm>
            <a:off x="685800" y="2130425"/>
            <a:ext cx="7772400" cy="1470000"/>
          </a:xfrm>
          <a:prstGeom prst="rect">
            <a:avLst/>
          </a:prstGeom>
        </p:spPr>
        <p:txBody>
          <a:bodyPr spcFirstLastPara="1" wrap="square" lIns="92150" tIns="46075" rIns="92150" bIns="46075" anchor="ctr" anchorCtr="0">
            <a:noAutofit/>
          </a:bodyPr>
          <a:lstStyle/>
          <a:p>
            <a:pPr marL="0" lvl="0" indent="0" algn="ctr" rtl="0">
              <a:spcBef>
                <a:spcPts val="0"/>
              </a:spcBef>
              <a:spcAft>
                <a:spcPts val="0"/>
              </a:spcAft>
              <a:buNone/>
            </a:pPr>
            <a:r>
              <a:rPr lang="en-US" dirty="0"/>
              <a:t>Receiver Requirements for Realistic Interference Scenarios</a:t>
            </a:r>
            <a:endParaRPr dirty="0"/>
          </a:p>
        </p:txBody>
      </p:sp>
      <p:sp>
        <p:nvSpPr>
          <p:cNvPr id="83" name="Google Shape;83;p1"/>
          <p:cNvSpPr txBox="1">
            <a:spLocks noGrp="1"/>
          </p:cNvSpPr>
          <p:nvPr>
            <p:ph type="subTitle" idx="1"/>
          </p:nvPr>
        </p:nvSpPr>
        <p:spPr>
          <a:xfrm>
            <a:off x="1371600" y="3886200"/>
            <a:ext cx="6400800" cy="1752600"/>
          </a:xfrm>
          <a:prstGeom prst="rect">
            <a:avLst/>
          </a:prstGeom>
        </p:spPr>
        <p:txBody>
          <a:bodyPr spcFirstLastPara="1" wrap="square" lIns="92150" tIns="46075" rIns="92150" bIns="46075" anchor="t" anchorCtr="0">
            <a:noAutofit/>
          </a:bodyPr>
          <a:lstStyle/>
          <a:p>
            <a:pPr marL="0" lvl="0" indent="0" algn="ctr" rtl="0">
              <a:spcBef>
                <a:spcPts val="800"/>
              </a:spcBef>
              <a:spcAft>
                <a:spcPts val="0"/>
              </a:spcAft>
              <a:buNone/>
            </a:pPr>
            <a:r>
              <a:rPr lang="en-US" dirty="0"/>
              <a:t>T. McKay</a:t>
            </a:r>
            <a:endParaRPr dirty="0"/>
          </a:p>
          <a:p>
            <a:pPr marL="0" lvl="0" indent="0" algn="ctr" rtl="0">
              <a:spcBef>
                <a:spcPts val="800"/>
              </a:spcBef>
              <a:spcAft>
                <a:spcPts val="0"/>
              </a:spcAft>
              <a:buNone/>
            </a:pPr>
            <a:r>
              <a:rPr lang="en-US" u="sng" dirty="0">
                <a:solidFill>
                  <a:schemeClr val="hlink"/>
                </a:solidFill>
                <a:hlinkClick r:id="rId3"/>
              </a:rPr>
              <a:t>tgmckay@ieee.org</a:t>
            </a:r>
            <a:endParaRPr dirty="0"/>
          </a:p>
          <a:p>
            <a:pPr marL="0" lvl="0" indent="0" algn="ctr" rtl="0">
              <a:spcBef>
                <a:spcPts val="800"/>
              </a:spcBef>
              <a:spcAft>
                <a:spcPts val="0"/>
              </a:spcAft>
              <a:buNone/>
            </a:pPr>
            <a:r>
              <a:rPr lang="en-US" sz="2300" dirty="0"/>
              <a:t>IEEE Sr. Member, 2014</a:t>
            </a:r>
            <a:endParaRPr sz="2300" dirty="0"/>
          </a:p>
        </p:txBody>
      </p:sp>
      <p:sp>
        <p:nvSpPr>
          <p:cNvPr id="84" name="Google Shape;84;p1"/>
          <p:cNvSpPr txBox="1">
            <a:spLocks noGrp="1"/>
          </p:cNvSpPr>
          <p:nvPr>
            <p:ph type="sldNum" idx="12"/>
          </p:nvPr>
        </p:nvSpPr>
        <p:spPr>
          <a:xfrm>
            <a:off x="4211638" y="6554788"/>
            <a:ext cx="655500" cy="239700"/>
          </a:xfrm>
          <a:prstGeom prst="rect">
            <a:avLst/>
          </a:prstGeom>
        </p:spPr>
        <p:txBody>
          <a:bodyPr spcFirstLastPara="1" wrap="square" lIns="0" tIns="0" rIns="0" bIns="0" anchor="ctr" anchorCtr="0">
            <a:noAutofit/>
          </a:bodyPr>
          <a:lstStyle/>
          <a:p>
            <a:pPr marL="0" lvl="0" indent="0" algn="ctr" rtl="0">
              <a:spcBef>
                <a:spcPts val="0"/>
              </a:spcBef>
              <a:spcAft>
                <a:spcPts val="0"/>
              </a:spcAft>
              <a:buClr>
                <a:srgbClr val="000000"/>
              </a:buClr>
              <a:buSzPts val="1200"/>
              <a:buFont typeface="Arial"/>
              <a:buNone/>
            </a:pPr>
            <a:r>
              <a:rPr lang="en-US"/>
              <a:t>Slide </a:t>
            </a:r>
            <a:fld id="{00000000-1234-1234-1234-123412341234}" type="slidenum">
              <a:rPr lang="en-US"/>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gd9ba15421d_0_14"/>
          <p:cNvSpPr/>
          <p:nvPr/>
        </p:nvSpPr>
        <p:spPr>
          <a:xfrm>
            <a:off x="533400" y="762000"/>
            <a:ext cx="8001000" cy="4711200"/>
          </a:xfrm>
          <a:prstGeom prst="rect">
            <a:avLst/>
          </a:prstGeom>
          <a:noFill/>
          <a:ln>
            <a:noFill/>
          </a:ln>
        </p:spPr>
        <p:txBody>
          <a:bodyPr spcFirstLastPara="1" wrap="square" lIns="90000" tIns="46800" rIns="90000" bIns="46800" anchor="t" anchorCtr="0">
            <a:noAutofit/>
          </a:bodyPr>
          <a:lstStyle/>
          <a:p>
            <a:pPr marL="914400" marR="0" lvl="0" indent="-906462" algn="l" rtl="0">
              <a:lnSpc>
                <a:spcPct val="100000"/>
              </a:lnSpc>
              <a:spcBef>
                <a:spcPts val="0"/>
              </a:spcBef>
              <a:spcAft>
                <a:spcPts val="0"/>
              </a:spcAft>
              <a:buClr>
                <a:srgbClr val="000000"/>
              </a:buClr>
              <a:buSzPts val="1600"/>
              <a:buFont typeface="Times New Roman"/>
              <a:buNone/>
            </a:pPr>
            <a:endParaRPr sz="1400" b="0" i="0" u="none" strike="noStrike" cap="none">
              <a:solidFill>
                <a:srgbClr val="000000"/>
              </a:solidFill>
              <a:latin typeface="Arial"/>
              <a:ea typeface="Arial"/>
              <a:cs typeface="Arial"/>
              <a:sym typeface="Arial"/>
            </a:endParaRPr>
          </a:p>
        </p:txBody>
      </p:sp>
      <p:sp>
        <p:nvSpPr>
          <p:cNvPr id="94" name="Google Shape;94;gd9ba15421d_0_14"/>
          <p:cNvSpPr txBox="1">
            <a:spLocks noGrp="1"/>
          </p:cNvSpPr>
          <p:nvPr>
            <p:ph type="title"/>
          </p:nvPr>
        </p:nvSpPr>
        <p:spPr>
          <a:xfrm>
            <a:off x="762000" y="685800"/>
            <a:ext cx="7764600" cy="754200"/>
          </a:xfrm>
          <a:prstGeom prst="rect">
            <a:avLst/>
          </a:prstGeom>
        </p:spPr>
        <p:txBody>
          <a:bodyPr spcFirstLastPara="1" wrap="square" lIns="92150" tIns="46075" rIns="92150" bIns="46075" anchor="ctr" anchorCtr="0">
            <a:noAutofit/>
          </a:bodyPr>
          <a:lstStyle/>
          <a:p>
            <a:pPr marL="0" lvl="0" indent="0" algn="ctr" rtl="0">
              <a:spcBef>
                <a:spcPts val="0"/>
              </a:spcBef>
              <a:spcAft>
                <a:spcPts val="0"/>
              </a:spcAft>
              <a:buNone/>
            </a:pPr>
            <a:r>
              <a:rPr lang="en-US"/>
              <a:t>Motivation</a:t>
            </a:r>
            <a:endParaRPr/>
          </a:p>
        </p:txBody>
      </p:sp>
      <p:sp>
        <p:nvSpPr>
          <p:cNvPr id="95" name="Google Shape;95;gd9ba15421d_0_14"/>
          <p:cNvSpPr txBox="1">
            <a:spLocks noGrp="1"/>
          </p:cNvSpPr>
          <p:nvPr>
            <p:ph type="body" idx="1"/>
          </p:nvPr>
        </p:nvSpPr>
        <p:spPr>
          <a:xfrm>
            <a:off x="609600" y="1371600"/>
            <a:ext cx="7764600" cy="4869000"/>
          </a:xfrm>
          <a:prstGeom prst="rect">
            <a:avLst/>
          </a:prstGeom>
        </p:spPr>
        <p:txBody>
          <a:bodyPr spcFirstLastPara="1" wrap="square" lIns="92150" tIns="46075" rIns="92150" bIns="46075" anchor="t" anchorCtr="0">
            <a:noAutofit/>
          </a:bodyPr>
          <a:lstStyle/>
          <a:p>
            <a:pPr marL="457200" lvl="0" indent="-374650" algn="l" rtl="0">
              <a:spcBef>
                <a:spcPts val="800"/>
              </a:spcBef>
              <a:spcAft>
                <a:spcPts val="0"/>
              </a:spcAft>
              <a:buSzPts val="2300"/>
              <a:buChar char="●"/>
            </a:pPr>
            <a:r>
              <a:rPr lang="en-US" sz="2300"/>
              <a:t>WiFi 6E FCC TX Power Ruling</a:t>
            </a:r>
            <a:endParaRPr sz="2300"/>
          </a:p>
          <a:p>
            <a:pPr marL="914400" lvl="1" indent="-374650" algn="l" rtl="0">
              <a:spcBef>
                <a:spcPts val="0"/>
              </a:spcBef>
              <a:spcAft>
                <a:spcPts val="0"/>
              </a:spcAft>
              <a:buSzPts val="2300"/>
              <a:buChar char="○"/>
            </a:pPr>
            <a:r>
              <a:rPr lang="en-US" sz="2300"/>
              <a:t>Threatens Use of UWB Channel 5 Completely</a:t>
            </a:r>
            <a:endParaRPr sz="2300"/>
          </a:p>
          <a:p>
            <a:pPr marL="914400" lvl="1" indent="-374650" algn="l" rtl="0">
              <a:spcBef>
                <a:spcPts val="0"/>
              </a:spcBef>
              <a:spcAft>
                <a:spcPts val="0"/>
              </a:spcAft>
              <a:buSzPts val="2300"/>
              <a:buChar char="○"/>
            </a:pPr>
            <a:r>
              <a:rPr lang="en-US" sz="2300"/>
              <a:t>May Impact Cost of Channel 9-only implementations due to roofing filter requirements</a:t>
            </a:r>
            <a:endParaRPr sz="2300"/>
          </a:p>
          <a:p>
            <a:pPr marL="457200" lvl="0" indent="-374650" algn="l" rtl="0">
              <a:spcBef>
                <a:spcPts val="0"/>
              </a:spcBef>
              <a:spcAft>
                <a:spcPts val="0"/>
              </a:spcAft>
              <a:buSzPts val="2300"/>
              <a:buChar char="●"/>
            </a:pPr>
            <a:r>
              <a:rPr lang="en-US" sz="2300"/>
              <a:t>Ultra-Wideband receiver 2nd order distortion may cause link loss due to modulated interferers </a:t>
            </a:r>
            <a:endParaRPr sz="2300"/>
          </a:p>
          <a:p>
            <a:pPr marL="457200" lvl="0" indent="-374650" algn="l" rtl="0">
              <a:spcBef>
                <a:spcPts val="0"/>
              </a:spcBef>
              <a:spcAft>
                <a:spcPts val="0"/>
              </a:spcAft>
              <a:buSzPts val="2300"/>
              <a:buChar char="●"/>
            </a:pPr>
            <a:r>
              <a:rPr lang="en-US" sz="2300"/>
              <a:t>Quality receiver designs can achieve high second order intercept through mixer calibration</a:t>
            </a:r>
            <a:endParaRPr sz="2300"/>
          </a:p>
          <a:p>
            <a:pPr marL="914400" lvl="1" indent="-336550" algn="l" rtl="0">
              <a:spcBef>
                <a:spcPts val="0"/>
              </a:spcBef>
              <a:spcAft>
                <a:spcPts val="0"/>
              </a:spcAft>
              <a:buSzPts val="1700"/>
              <a:buChar char="○"/>
            </a:pPr>
            <a:r>
              <a:rPr lang="en-US" sz="1700"/>
              <a:t>D. Kaczman et al., “A single-chip 10-band WCDMA/HSDPA 4-band GSM/EDGE SAW-less CMOS receiver with DigRF 3G interface and +90 dBm IIP2,” IEEE J. Solid-State Circuits, vol. 44, no. 3, pp. 718–739, Mar. 2009.</a:t>
            </a:r>
            <a:endParaRPr sz="1700"/>
          </a:p>
          <a:p>
            <a:pPr marL="914400" lvl="1" indent="-336550" algn="l" rtl="0">
              <a:spcBef>
                <a:spcPts val="0"/>
              </a:spcBef>
              <a:spcAft>
                <a:spcPts val="0"/>
              </a:spcAft>
              <a:buSzPts val="1700"/>
              <a:buChar char="○"/>
            </a:pPr>
            <a:r>
              <a:rPr lang="en-US" sz="1700"/>
              <a:t>Added power consumption likely can be made negligible</a:t>
            </a:r>
            <a:endParaRPr sz="1700"/>
          </a:p>
        </p:txBody>
      </p:sp>
      <p:sp>
        <p:nvSpPr>
          <p:cNvPr id="96" name="Google Shape;96;gd9ba15421d_0_14"/>
          <p:cNvSpPr txBox="1">
            <a:spLocks noGrp="1"/>
          </p:cNvSpPr>
          <p:nvPr>
            <p:ph type="sldNum" idx="12"/>
          </p:nvPr>
        </p:nvSpPr>
        <p:spPr>
          <a:xfrm>
            <a:off x="4211638" y="6554788"/>
            <a:ext cx="655500" cy="2397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a:t>Slide </a:t>
            </a:r>
            <a:fld id="{00000000-1234-1234-1234-123412341234}" type="slidenum">
              <a:rPr lang="en-US"/>
              <a:t>3</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gd9ba15421d_0_3"/>
          <p:cNvSpPr/>
          <p:nvPr/>
        </p:nvSpPr>
        <p:spPr>
          <a:xfrm>
            <a:off x="533400" y="762000"/>
            <a:ext cx="8001000" cy="4711200"/>
          </a:xfrm>
          <a:prstGeom prst="rect">
            <a:avLst/>
          </a:prstGeom>
          <a:noFill/>
          <a:ln>
            <a:noFill/>
          </a:ln>
        </p:spPr>
        <p:txBody>
          <a:bodyPr spcFirstLastPara="1" wrap="square" lIns="90000" tIns="46800" rIns="90000" bIns="46800" anchor="t" anchorCtr="0">
            <a:noAutofit/>
          </a:bodyPr>
          <a:lstStyle/>
          <a:p>
            <a:pPr marL="914400" marR="0" lvl="0" indent="-906462" algn="l" rtl="0">
              <a:lnSpc>
                <a:spcPct val="100000"/>
              </a:lnSpc>
              <a:spcBef>
                <a:spcPts val="0"/>
              </a:spcBef>
              <a:spcAft>
                <a:spcPts val="0"/>
              </a:spcAft>
              <a:buClr>
                <a:srgbClr val="000000"/>
              </a:buClr>
              <a:buSzPts val="1600"/>
              <a:buFont typeface="Times New Roman"/>
              <a:buNone/>
            </a:pPr>
            <a:endParaRPr sz="1400" b="0" i="0" u="none" strike="noStrike" cap="none">
              <a:solidFill>
                <a:srgbClr val="000000"/>
              </a:solidFill>
              <a:latin typeface="Arial"/>
              <a:ea typeface="Arial"/>
              <a:cs typeface="Arial"/>
              <a:sym typeface="Arial"/>
            </a:endParaRPr>
          </a:p>
        </p:txBody>
      </p:sp>
      <p:sp>
        <p:nvSpPr>
          <p:cNvPr id="106" name="Google Shape;106;gd9ba15421d_0_3"/>
          <p:cNvSpPr txBox="1">
            <a:spLocks noGrp="1"/>
          </p:cNvSpPr>
          <p:nvPr>
            <p:ph type="title"/>
          </p:nvPr>
        </p:nvSpPr>
        <p:spPr>
          <a:xfrm>
            <a:off x="762000" y="685800"/>
            <a:ext cx="7764600" cy="754200"/>
          </a:xfrm>
          <a:prstGeom prst="rect">
            <a:avLst/>
          </a:prstGeom>
        </p:spPr>
        <p:txBody>
          <a:bodyPr spcFirstLastPara="1" wrap="square" lIns="92150" tIns="46075" rIns="92150" bIns="46075" anchor="ctr" anchorCtr="0">
            <a:noAutofit/>
          </a:bodyPr>
          <a:lstStyle/>
          <a:p>
            <a:pPr marL="0" lvl="0" indent="0" algn="ctr" rtl="0">
              <a:spcBef>
                <a:spcPts val="0"/>
              </a:spcBef>
              <a:spcAft>
                <a:spcPts val="0"/>
              </a:spcAft>
              <a:buNone/>
            </a:pPr>
            <a:r>
              <a:rPr lang="en-US"/>
              <a:t>Background</a:t>
            </a:r>
            <a:endParaRPr/>
          </a:p>
        </p:txBody>
      </p:sp>
      <p:sp>
        <p:nvSpPr>
          <p:cNvPr id="107" name="Google Shape;107;gd9ba15421d_0_3"/>
          <p:cNvSpPr txBox="1">
            <a:spLocks noGrp="1"/>
          </p:cNvSpPr>
          <p:nvPr>
            <p:ph type="body" idx="1"/>
          </p:nvPr>
        </p:nvSpPr>
        <p:spPr>
          <a:xfrm>
            <a:off x="609600" y="1371600"/>
            <a:ext cx="7764600" cy="4869000"/>
          </a:xfrm>
          <a:prstGeom prst="rect">
            <a:avLst/>
          </a:prstGeom>
        </p:spPr>
        <p:txBody>
          <a:bodyPr spcFirstLastPara="1" wrap="square" lIns="92150" tIns="46075" rIns="92150" bIns="46075" anchor="t" anchorCtr="0">
            <a:noAutofit/>
          </a:bodyPr>
          <a:lstStyle/>
          <a:p>
            <a:pPr marL="457200" lvl="0" indent="-374650" algn="l" rtl="0">
              <a:spcBef>
                <a:spcPts val="800"/>
              </a:spcBef>
              <a:spcAft>
                <a:spcPts val="0"/>
              </a:spcAft>
              <a:buSzPts val="2300"/>
              <a:buChar char="●"/>
            </a:pPr>
            <a:r>
              <a:rPr lang="en-US" sz="2300"/>
              <a:t>Direct Conversion Receivers are Simple, Low Cost, Fully Integrable in CMOS</a:t>
            </a:r>
            <a:br>
              <a:rPr lang="en-US" sz="2300"/>
            </a:br>
            <a:endParaRPr sz="2300"/>
          </a:p>
          <a:p>
            <a:pPr marL="457200" lvl="0" indent="-374650" algn="l" rtl="0">
              <a:spcBef>
                <a:spcPts val="0"/>
              </a:spcBef>
              <a:spcAft>
                <a:spcPts val="0"/>
              </a:spcAft>
              <a:buSzPts val="2300"/>
              <a:buChar char="●"/>
            </a:pPr>
            <a:r>
              <a:rPr lang="en-US" sz="2300"/>
              <a:t>Second-order distortion (IP2) of Direct Conversion Receiver Maps</a:t>
            </a:r>
            <a:endParaRPr sz="2300"/>
          </a:p>
          <a:p>
            <a:pPr marL="914400" lvl="1" indent="-374650" algn="l" rtl="0">
              <a:spcBef>
                <a:spcPts val="0"/>
              </a:spcBef>
              <a:spcAft>
                <a:spcPts val="0"/>
              </a:spcAft>
              <a:buSzPts val="2300"/>
              <a:buChar char="○"/>
            </a:pPr>
            <a:r>
              <a:rPr lang="en-US" sz="2300"/>
              <a:t>CW Blocker to DC at IF</a:t>
            </a:r>
            <a:endParaRPr sz="2300"/>
          </a:p>
          <a:p>
            <a:pPr marL="1371600" lvl="2" indent="-374650" algn="l" rtl="0">
              <a:spcBef>
                <a:spcPts val="0"/>
              </a:spcBef>
              <a:spcAft>
                <a:spcPts val="0"/>
              </a:spcAft>
              <a:buSzPts val="2300"/>
              <a:buChar char="■"/>
            </a:pPr>
            <a:r>
              <a:rPr lang="en-US" sz="2300"/>
              <a:t>Relatively easy to mitigate this effect</a:t>
            </a:r>
            <a:endParaRPr sz="2300"/>
          </a:p>
          <a:p>
            <a:pPr marL="1371600" lvl="2" indent="-374650" algn="l" rtl="0">
              <a:spcBef>
                <a:spcPts val="0"/>
              </a:spcBef>
              <a:spcAft>
                <a:spcPts val="0"/>
              </a:spcAft>
              <a:buSzPts val="2300"/>
              <a:buChar char="■"/>
            </a:pPr>
            <a:r>
              <a:rPr lang="en-US" sz="2300"/>
              <a:t>Existing vendors have established de facto standard</a:t>
            </a:r>
            <a:endParaRPr sz="2300"/>
          </a:p>
          <a:p>
            <a:pPr marL="914400" lvl="1" indent="-374650" algn="l" rtl="0">
              <a:spcBef>
                <a:spcPts val="0"/>
              </a:spcBef>
              <a:spcAft>
                <a:spcPts val="0"/>
              </a:spcAft>
              <a:buSzPts val="2300"/>
              <a:buChar char="○"/>
            </a:pPr>
            <a:r>
              <a:rPr lang="en-US" sz="2300"/>
              <a:t>AM Modulated Blocker to “Noise” in IF</a:t>
            </a:r>
            <a:endParaRPr sz="2300"/>
          </a:p>
          <a:p>
            <a:pPr marL="1371600" lvl="2" indent="-374650" algn="l" rtl="0">
              <a:spcBef>
                <a:spcPts val="0"/>
              </a:spcBef>
              <a:spcAft>
                <a:spcPts val="0"/>
              </a:spcAft>
              <a:buSzPts val="2300"/>
              <a:buChar char="■"/>
            </a:pPr>
            <a:r>
              <a:rPr lang="en-US" sz="2300"/>
              <a:t>May not be so easy to mitigate</a:t>
            </a:r>
            <a:endParaRPr sz="2300"/>
          </a:p>
          <a:p>
            <a:pPr marL="914400" lvl="1" indent="-374650" algn="l" rtl="0">
              <a:spcBef>
                <a:spcPts val="0"/>
              </a:spcBef>
              <a:spcAft>
                <a:spcPts val="0"/>
              </a:spcAft>
              <a:buSzPts val="2300"/>
              <a:buChar char="○"/>
            </a:pPr>
            <a:r>
              <a:rPr lang="en-US" sz="2300"/>
              <a:t>For basic lineup calculations, see, for example </a:t>
            </a:r>
            <a:endParaRPr sz="2300"/>
          </a:p>
          <a:p>
            <a:pPr marL="457200" lvl="0" indent="0" algn="l" rtl="0">
              <a:spcBef>
                <a:spcPts val="800"/>
              </a:spcBef>
              <a:spcAft>
                <a:spcPts val="0"/>
              </a:spcAft>
              <a:buNone/>
            </a:pPr>
            <a:r>
              <a:rPr lang="en-US" sz="1800" u="sng">
                <a:solidFill>
                  <a:schemeClr val="hlink"/>
                </a:solidFill>
                <a:hlinkClick r:id="rId3"/>
              </a:rPr>
              <a:t>https://www.analog.com/en/technical-articles/understanding-ip2-and-ip3-issues-in-direct-conversion-receivers.html</a:t>
            </a:r>
            <a:endParaRPr sz="1800"/>
          </a:p>
          <a:p>
            <a:pPr marL="914400" lvl="0" indent="0" algn="l" rtl="0">
              <a:spcBef>
                <a:spcPts val="800"/>
              </a:spcBef>
              <a:spcAft>
                <a:spcPts val="0"/>
              </a:spcAft>
              <a:buNone/>
            </a:pPr>
            <a:endParaRPr sz="2300"/>
          </a:p>
        </p:txBody>
      </p:sp>
      <p:sp>
        <p:nvSpPr>
          <p:cNvPr id="108" name="Google Shape;108;gd9ba15421d_0_3"/>
          <p:cNvSpPr txBox="1">
            <a:spLocks noGrp="1"/>
          </p:cNvSpPr>
          <p:nvPr>
            <p:ph type="sldNum" idx="12"/>
          </p:nvPr>
        </p:nvSpPr>
        <p:spPr>
          <a:xfrm>
            <a:off x="4211638" y="6554788"/>
            <a:ext cx="655500" cy="239700"/>
          </a:xfrm>
          <a:prstGeom prst="rect">
            <a:avLst/>
          </a:prstGeom>
        </p:spPr>
        <p:txBody>
          <a:bodyPr spcFirstLastPara="1" wrap="square" lIns="0" tIns="0" rIns="0" bIns="0" anchor="ctr" anchorCtr="0">
            <a:noAutofit/>
          </a:bodyPr>
          <a:lstStyle/>
          <a:p>
            <a:pPr marL="0" lvl="0" indent="0" algn="ctr" rtl="0">
              <a:spcBef>
                <a:spcPts val="0"/>
              </a:spcBef>
              <a:spcAft>
                <a:spcPts val="0"/>
              </a:spcAft>
              <a:buClr>
                <a:srgbClr val="000000"/>
              </a:buClr>
              <a:buSzPts val="1200"/>
              <a:buFont typeface="Arial"/>
              <a:buNone/>
            </a:pPr>
            <a:r>
              <a:rPr lang="en-US"/>
              <a:t>Slide </a:t>
            </a:r>
            <a:fld id="{00000000-1234-1234-1234-123412341234}" type="slidenum">
              <a:rPr lang="en-US"/>
              <a:t>4</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gd9ba15421d_0_26"/>
          <p:cNvSpPr/>
          <p:nvPr/>
        </p:nvSpPr>
        <p:spPr>
          <a:xfrm>
            <a:off x="533400" y="762000"/>
            <a:ext cx="8001000" cy="4711200"/>
          </a:xfrm>
          <a:prstGeom prst="rect">
            <a:avLst/>
          </a:prstGeom>
          <a:noFill/>
          <a:ln>
            <a:noFill/>
          </a:ln>
        </p:spPr>
        <p:txBody>
          <a:bodyPr spcFirstLastPara="1" wrap="square" lIns="90000" tIns="46800" rIns="90000" bIns="46800" anchor="t" anchorCtr="0">
            <a:noAutofit/>
          </a:bodyPr>
          <a:lstStyle/>
          <a:p>
            <a:pPr marL="914400" marR="0" lvl="0" indent="-906462" algn="l" rtl="0">
              <a:lnSpc>
                <a:spcPct val="100000"/>
              </a:lnSpc>
              <a:spcBef>
                <a:spcPts val="0"/>
              </a:spcBef>
              <a:spcAft>
                <a:spcPts val="0"/>
              </a:spcAft>
              <a:buClr>
                <a:srgbClr val="000000"/>
              </a:buClr>
              <a:buSzPts val="1600"/>
              <a:buFont typeface="Times New Roman"/>
              <a:buNone/>
            </a:pPr>
            <a:endParaRPr sz="1400" b="0" i="0" u="none" strike="noStrike" cap="none">
              <a:solidFill>
                <a:srgbClr val="000000"/>
              </a:solidFill>
              <a:latin typeface="Arial"/>
              <a:ea typeface="Arial"/>
              <a:cs typeface="Arial"/>
              <a:sym typeface="Arial"/>
            </a:endParaRPr>
          </a:p>
        </p:txBody>
      </p:sp>
      <p:sp>
        <p:nvSpPr>
          <p:cNvPr id="118" name="Google Shape;118;gd9ba15421d_0_26"/>
          <p:cNvSpPr txBox="1">
            <a:spLocks noGrp="1"/>
          </p:cNvSpPr>
          <p:nvPr>
            <p:ph type="title"/>
          </p:nvPr>
        </p:nvSpPr>
        <p:spPr>
          <a:xfrm>
            <a:off x="762000" y="685800"/>
            <a:ext cx="7764600" cy="754200"/>
          </a:xfrm>
          <a:prstGeom prst="rect">
            <a:avLst/>
          </a:prstGeom>
        </p:spPr>
        <p:txBody>
          <a:bodyPr spcFirstLastPara="1" wrap="square" lIns="92150" tIns="46075" rIns="92150" bIns="46075" anchor="ctr" anchorCtr="0">
            <a:noAutofit/>
          </a:bodyPr>
          <a:lstStyle/>
          <a:p>
            <a:pPr marL="0" lvl="0" indent="0" algn="ctr" rtl="0">
              <a:spcBef>
                <a:spcPts val="0"/>
              </a:spcBef>
              <a:spcAft>
                <a:spcPts val="0"/>
              </a:spcAft>
              <a:buNone/>
            </a:pPr>
            <a:r>
              <a:rPr lang="en-US"/>
              <a:t>Proposal </a:t>
            </a:r>
            <a:endParaRPr/>
          </a:p>
        </p:txBody>
      </p:sp>
      <p:sp>
        <p:nvSpPr>
          <p:cNvPr id="119" name="Google Shape;119;gd9ba15421d_0_26"/>
          <p:cNvSpPr txBox="1">
            <a:spLocks noGrp="1"/>
          </p:cNvSpPr>
          <p:nvPr>
            <p:ph type="body" idx="1"/>
          </p:nvPr>
        </p:nvSpPr>
        <p:spPr>
          <a:xfrm>
            <a:off x="609600" y="1371600"/>
            <a:ext cx="7764600" cy="4869000"/>
          </a:xfrm>
          <a:prstGeom prst="rect">
            <a:avLst/>
          </a:prstGeom>
        </p:spPr>
        <p:txBody>
          <a:bodyPr spcFirstLastPara="1" wrap="square" lIns="92150" tIns="46075" rIns="92150" bIns="46075" anchor="t" anchorCtr="0">
            <a:noAutofit/>
          </a:bodyPr>
          <a:lstStyle/>
          <a:p>
            <a:pPr marL="457200" lvl="0" indent="-374650" algn="l" rtl="0">
              <a:spcBef>
                <a:spcPts val="800"/>
              </a:spcBef>
              <a:spcAft>
                <a:spcPts val="0"/>
              </a:spcAft>
              <a:buSzPts val="2300"/>
              <a:buChar char="●"/>
            </a:pPr>
            <a:r>
              <a:rPr lang="en-US" sz="2300"/>
              <a:t>Follow 802.11 by specifying</a:t>
            </a:r>
            <a:endParaRPr sz="2300"/>
          </a:p>
          <a:p>
            <a:pPr marL="914400" lvl="1" indent="-374650" algn="l" rtl="0">
              <a:spcBef>
                <a:spcPts val="0"/>
              </a:spcBef>
              <a:spcAft>
                <a:spcPts val="0"/>
              </a:spcAft>
              <a:buSzPts val="2300"/>
              <a:buChar char="○"/>
            </a:pPr>
            <a:r>
              <a:rPr lang="en-US" sz="2300"/>
              <a:t>sensitivity</a:t>
            </a:r>
            <a:endParaRPr sz="2300"/>
          </a:p>
          <a:p>
            <a:pPr marL="1371600" lvl="2" indent="-374650" algn="l" rtl="0">
              <a:spcBef>
                <a:spcPts val="0"/>
              </a:spcBef>
              <a:spcAft>
                <a:spcPts val="0"/>
              </a:spcAft>
              <a:buSzPts val="2300"/>
              <a:buChar char="■"/>
            </a:pPr>
            <a:r>
              <a:rPr lang="en-US" sz="2300"/>
              <a:t>Is anything specified in 802.15.4 now?</a:t>
            </a:r>
            <a:endParaRPr sz="2300"/>
          </a:p>
          <a:p>
            <a:pPr marL="914400" lvl="1" indent="-374650" algn="l" rtl="0">
              <a:spcBef>
                <a:spcPts val="0"/>
              </a:spcBef>
              <a:spcAft>
                <a:spcPts val="0"/>
              </a:spcAft>
              <a:buSzPts val="2300"/>
              <a:buChar char="○"/>
            </a:pPr>
            <a:r>
              <a:rPr lang="en-US" sz="2300"/>
              <a:t>blocking - CW is def acto </a:t>
            </a:r>
            <a:endParaRPr sz="2300"/>
          </a:p>
          <a:p>
            <a:pPr marL="914400" lvl="1" indent="-374650" algn="l" rtl="0">
              <a:spcBef>
                <a:spcPts val="0"/>
              </a:spcBef>
              <a:spcAft>
                <a:spcPts val="0"/>
              </a:spcAft>
              <a:buSzPts val="2300"/>
              <a:buChar char="○"/>
            </a:pPr>
            <a:r>
              <a:rPr lang="en-US" sz="2300"/>
              <a:t>blocking - Modulated</a:t>
            </a:r>
            <a:br>
              <a:rPr lang="en-US" sz="2300"/>
            </a:br>
            <a:endParaRPr sz="2300"/>
          </a:p>
          <a:p>
            <a:pPr marL="457200" lvl="0" indent="-374650" algn="l" rtl="0">
              <a:spcBef>
                <a:spcPts val="0"/>
              </a:spcBef>
              <a:spcAft>
                <a:spcPts val="0"/>
              </a:spcAft>
              <a:buSzPts val="2300"/>
              <a:buChar char="●"/>
            </a:pPr>
            <a:r>
              <a:rPr lang="en-US" sz="2300"/>
              <a:t>Work plan to identify practical scenarios of value and identify a minimum requirement </a:t>
            </a:r>
            <a:endParaRPr sz="2300"/>
          </a:p>
          <a:p>
            <a:pPr marL="914400" lvl="1" indent="-374650" algn="l" rtl="0">
              <a:spcBef>
                <a:spcPts val="0"/>
              </a:spcBef>
              <a:spcAft>
                <a:spcPts val="0"/>
              </a:spcAft>
              <a:buSzPts val="2300"/>
              <a:buChar char="○"/>
            </a:pPr>
            <a:r>
              <a:rPr lang="en-US" sz="2300"/>
              <a:t>Blocker Power vs. Distance from WiFi 6E APs</a:t>
            </a:r>
            <a:endParaRPr sz="2300"/>
          </a:p>
          <a:p>
            <a:pPr marL="914400" lvl="1" indent="-374650" algn="l" rtl="0">
              <a:spcBef>
                <a:spcPts val="0"/>
              </a:spcBef>
              <a:spcAft>
                <a:spcPts val="0"/>
              </a:spcAft>
              <a:buSzPts val="2300"/>
              <a:buChar char="○"/>
            </a:pPr>
            <a:r>
              <a:rPr lang="en-US" sz="2300"/>
              <a:t>Other important scenarios</a:t>
            </a:r>
            <a:endParaRPr sz="2300"/>
          </a:p>
          <a:p>
            <a:pPr marL="914400" lvl="1" indent="-374650" algn="l" rtl="0">
              <a:spcBef>
                <a:spcPts val="0"/>
              </a:spcBef>
              <a:spcAft>
                <a:spcPts val="0"/>
              </a:spcAft>
              <a:buSzPts val="2300"/>
              <a:buChar char="○"/>
            </a:pPr>
            <a:r>
              <a:rPr lang="en-US" sz="2300"/>
              <a:t>Anticipate that elaborate mitigation schemes would drive power consumption up </a:t>
            </a:r>
            <a:endParaRPr sz="2300"/>
          </a:p>
          <a:p>
            <a:pPr marL="914400" lvl="1" indent="-374650" algn="l" rtl="0">
              <a:spcBef>
                <a:spcPts val="0"/>
              </a:spcBef>
              <a:spcAft>
                <a:spcPts val="0"/>
              </a:spcAft>
              <a:buSzPts val="2300"/>
              <a:buChar char="○"/>
            </a:pPr>
            <a:r>
              <a:rPr lang="en-US" sz="2300"/>
              <a:t>Focus on requiring quality (not costly) RF/Analog hardware to protect the standard</a:t>
            </a:r>
            <a:endParaRPr sz="2300"/>
          </a:p>
        </p:txBody>
      </p:sp>
      <p:sp>
        <p:nvSpPr>
          <p:cNvPr id="120" name="Google Shape;120;gd9ba15421d_0_26"/>
          <p:cNvSpPr txBox="1">
            <a:spLocks noGrp="1"/>
          </p:cNvSpPr>
          <p:nvPr>
            <p:ph type="sldNum" idx="12"/>
          </p:nvPr>
        </p:nvSpPr>
        <p:spPr>
          <a:xfrm>
            <a:off x="4211638" y="6554788"/>
            <a:ext cx="655500" cy="2397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US"/>
              <a:t>Slide </a:t>
            </a:r>
            <a:fld id="{00000000-1234-1234-1234-123412341234}" type="slidenum">
              <a:rPr lang="en-US"/>
              <a:t>5</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gd9ba15421d_0_37"/>
          <p:cNvSpPr/>
          <p:nvPr/>
        </p:nvSpPr>
        <p:spPr>
          <a:xfrm>
            <a:off x="533400" y="762000"/>
            <a:ext cx="8001000" cy="4711200"/>
          </a:xfrm>
          <a:prstGeom prst="rect">
            <a:avLst/>
          </a:prstGeom>
          <a:noFill/>
          <a:ln>
            <a:noFill/>
          </a:ln>
        </p:spPr>
        <p:txBody>
          <a:bodyPr spcFirstLastPara="1" wrap="square" lIns="90000" tIns="46800" rIns="90000" bIns="46800" anchor="t" anchorCtr="0">
            <a:noAutofit/>
          </a:bodyPr>
          <a:lstStyle/>
          <a:p>
            <a:pPr marL="914400" marR="0" lvl="0" indent="-906462" algn="l" rtl="0">
              <a:lnSpc>
                <a:spcPct val="100000"/>
              </a:lnSpc>
              <a:spcBef>
                <a:spcPts val="0"/>
              </a:spcBef>
              <a:spcAft>
                <a:spcPts val="0"/>
              </a:spcAft>
              <a:buClr>
                <a:srgbClr val="000000"/>
              </a:buClr>
              <a:buSzPts val="1600"/>
              <a:buFont typeface="Times New Roman"/>
              <a:buNone/>
            </a:pPr>
            <a:endParaRPr sz="1400" b="0" i="0" u="none" strike="noStrike" cap="none">
              <a:solidFill>
                <a:srgbClr val="000000"/>
              </a:solidFill>
              <a:latin typeface="Arial"/>
              <a:ea typeface="Arial"/>
              <a:cs typeface="Arial"/>
              <a:sym typeface="Arial"/>
            </a:endParaRPr>
          </a:p>
        </p:txBody>
      </p:sp>
      <p:sp>
        <p:nvSpPr>
          <p:cNvPr id="130" name="Google Shape;130;gd9ba15421d_0_37"/>
          <p:cNvSpPr txBox="1">
            <a:spLocks noGrp="1"/>
          </p:cNvSpPr>
          <p:nvPr>
            <p:ph type="ctrTitle"/>
          </p:nvPr>
        </p:nvSpPr>
        <p:spPr>
          <a:xfrm>
            <a:off x="685800" y="2130425"/>
            <a:ext cx="7772400" cy="1470000"/>
          </a:xfrm>
          <a:prstGeom prst="rect">
            <a:avLst/>
          </a:prstGeom>
        </p:spPr>
        <p:txBody>
          <a:bodyPr spcFirstLastPara="1" wrap="square" lIns="92150" tIns="46075" rIns="92150" bIns="46075" anchor="ctr" anchorCtr="0">
            <a:noAutofit/>
          </a:bodyPr>
          <a:lstStyle/>
          <a:p>
            <a:pPr marL="0" lvl="0" indent="0" algn="ctr" rtl="0">
              <a:spcBef>
                <a:spcPts val="0"/>
              </a:spcBef>
              <a:spcAft>
                <a:spcPts val="0"/>
              </a:spcAft>
              <a:buNone/>
            </a:pPr>
            <a:r>
              <a:rPr lang="en-US"/>
              <a:t>Thank You</a:t>
            </a:r>
            <a:endParaRPr/>
          </a:p>
        </p:txBody>
      </p:sp>
      <p:sp>
        <p:nvSpPr>
          <p:cNvPr id="131" name="Google Shape;131;gd9ba15421d_0_37"/>
          <p:cNvSpPr txBox="1">
            <a:spLocks noGrp="1"/>
          </p:cNvSpPr>
          <p:nvPr>
            <p:ph type="sldNum" idx="12"/>
          </p:nvPr>
        </p:nvSpPr>
        <p:spPr>
          <a:xfrm>
            <a:off x="4211638" y="6554788"/>
            <a:ext cx="655500" cy="239700"/>
          </a:xfrm>
          <a:prstGeom prst="rect">
            <a:avLst/>
          </a:prstGeom>
        </p:spPr>
        <p:txBody>
          <a:bodyPr spcFirstLastPara="1" wrap="square" lIns="0" tIns="0" rIns="0" bIns="0" anchor="ctr" anchorCtr="0">
            <a:noAutofit/>
          </a:bodyPr>
          <a:lstStyle/>
          <a:p>
            <a:pPr marL="0" lvl="0" indent="0" algn="ctr" rtl="0">
              <a:spcBef>
                <a:spcPts val="0"/>
              </a:spcBef>
              <a:spcAft>
                <a:spcPts val="0"/>
              </a:spcAft>
              <a:buClr>
                <a:srgbClr val="000000"/>
              </a:buClr>
              <a:buSzPts val="1200"/>
              <a:buFont typeface="Arial"/>
              <a:buNone/>
            </a:pPr>
            <a:r>
              <a:rPr lang="en-US"/>
              <a:t>Slide </a:t>
            </a:r>
            <a:fld id="{00000000-1234-1234-1234-123412341234}" type="slidenum">
              <a:rPr lang="en-US"/>
              <a:t>6</a:t>
            </a:fld>
            <a:endParaRPr/>
          </a:p>
        </p:txBody>
      </p:sp>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541</Words>
  <Application>Microsoft Office PowerPoint</Application>
  <PresentationFormat>On-screen Show (4:3)</PresentationFormat>
  <Paragraphs>75</Paragraphs>
  <Slides>6</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Times New Roman</vt:lpstr>
      <vt:lpstr>Office Theme</vt:lpstr>
      <vt:lpstr>PowerPoint Presentation</vt:lpstr>
      <vt:lpstr>Receiver Requirements for Realistic Interference Scenarios</vt:lpstr>
      <vt:lpstr>Motivation</vt:lpstr>
      <vt:lpstr>Background</vt:lpstr>
      <vt:lpstr>Proposal </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ben@blindcreek.com</dc:creator>
  <cp:lastModifiedBy>Benjamin Rolfe</cp:lastModifiedBy>
  <cp:revision>1</cp:revision>
  <dcterms:created xsi:type="dcterms:W3CDTF">2016-01-17T22:48:36Z</dcterms:created>
  <dcterms:modified xsi:type="dcterms:W3CDTF">2021-05-13T13:19:53Z</dcterms:modified>
</cp:coreProperties>
</file>