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1"/>
  </p:notesMasterIdLst>
  <p:sldIdLst>
    <p:sldId id="287" r:id="rId2"/>
    <p:sldId id="290" r:id="rId3"/>
    <p:sldId id="304" r:id="rId4"/>
    <p:sldId id="317" r:id="rId5"/>
    <p:sldId id="300" r:id="rId6"/>
    <p:sldId id="329" r:id="rId7"/>
    <p:sldId id="332" r:id="rId8"/>
    <p:sldId id="315" r:id="rId9"/>
    <p:sldId id="298" r:id="rId10"/>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B5899D-C540-4658-9BED-F15998C4D4E6}" v="8" dt="2021-04-01T13:33:41.1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15" autoAdjust="0"/>
    <p:restoredTop sz="94646" autoAdjust="0"/>
  </p:normalViewPr>
  <p:slideViewPr>
    <p:cSldViewPr>
      <p:cViewPr varScale="1">
        <p:scale>
          <a:sx n="75" d="100"/>
          <a:sy n="75" d="100"/>
        </p:scale>
        <p:origin x="547" y="53"/>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15-21-0273-00-0014</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May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(Facebook)</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ocuments?is_dcn=243&amp;is_group=0014"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ocuments?is_dcn=274&amp;is_group=0014" TargetMode="External"/><Relationship Id="rId2" Type="http://schemas.openxmlformats.org/officeDocument/2006/relationships/hyperlink" Target="https://mentor.ieee.org/802.15/documents?is_dcn=278&amp;is_group=001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SG14 Meeting Slides – May 2021 Meeting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May 13,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(Facebook)</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14: NS-UWB</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Working Slide Deck for May Mtg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916832"/>
            <a:ext cx="7993062" cy="4323631"/>
          </a:xfrm>
        </p:spPr>
        <p:txBody>
          <a:bodyPr>
            <a:normAutofit/>
          </a:bodyPr>
          <a:lstStyle/>
          <a:p>
            <a:pPr marL="0" indent="0" algn="ctr">
              <a:defRPr/>
            </a:pPr>
            <a:r>
              <a:rPr lang="en-US" b="1" dirty="0"/>
              <a:t>Pre-PAR Activity Rules for Study Group</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Voting: everyone present can vote</a:t>
            </a:r>
          </a:p>
          <a:p>
            <a:pPr marL="457200" indent="-457200">
              <a:buFont typeface="Arial" panose="020B0604020202020204" pitchFamily="34" charset="0"/>
              <a:buChar char="•"/>
              <a:defRPr/>
            </a:pPr>
            <a:r>
              <a:rPr lang="en-US" dirty="0"/>
              <a:t>Please identify yourself with your name and affiliation when you first speak</a:t>
            </a:r>
          </a:p>
          <a:p>
            <a:pPr marL="457200" indent="-457200">
              <a:buFont typeface="Arial" panose="020B0604020202020204" pitchFamily="34" charset="0"/>
              <a:buChar char="•"/>
              <a:defRPr/>
            </a:pPr>
            <a:r>
              <a:rPr lang="en-US" dirty="0"/>
              <a:t>Participation: is by individual</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8887CC0-1342-41C8-8706-B4801E242C15}" type="slidenum">
              <a:rPr lang="en-US" altLang="en-US" smtClean="0">
                <a:solidFill>
                  <a:schemeClr val="tx1"/>
                </a:solidFill>
              </a:rPr>
              <a:pPr/>
              <a:t>2</a:t>
            </a:fld>
            <a:endParaRPr lang="en-US" alt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5043" y="1683559"/>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B96DCFD-B1FF-49D8-A110-511156B616DE}"/>
              </a:ext>
            </a:extLst>
          </p:cNvPr>
          <p:cNvSpPr>
            <a:spLocks noGrp="1" noChangeArrowheads="1"/>
          </p:cNvSpPr>
          <p:nvPr>
            <p:ph type="title"/>
          </p:nvPr>
        </p:nvSpPr>
        <p:spPr>
          <a:xfrm>
            <a:off x="689768" y="1988840"/>
            <a:ext cx="7764463" cy="3031232"/>
          </a:xfrm>
        </p:spPr>
        <p:txBody>
          <a:bodyPr/>
          <a:lstStyle/>
          <a:p>
            <a:r>
              <a:rPr lang="en-US" altLang="en-US" dirty="0"/>
              <a:t>May 13</a:t>
            </a:r>
            <a:r>
              <a:rPr lang="en-US" altLang="en-US" baseline="30000" dirty="0"/>
              <a:t>th</a:t>
            </a:r>
            <a:r>
              <a:rPr lang="en-US" altLang="en-US" dirty="0"/>
              <a:t> - 17</a:t>
            </a:r>
            <a:r>
              <a:rPr lang="en-US" altLang="en-US" baseline="30000" dirty="0"/>
              <a:t>th</a:t>
            </a:r>
            <a:r>
              <a:rPr lang="en-US" altLang="en-US" dirty="0"/>
              <a:t>, 2021 </a:t>
            </a:r>
          </a:p>
        </p:txBody>
      </p:sp>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864096"/>
          </a:xfrm>
        </p:spPr>
        <p:txBody>
          <a:bodyPr/>
          <a:lstStyle/>
          <a:p>
            <a:pPr algn="ctr"/>
            <a:r>
              <a:rPr lang="en-US" altLang="en-US" b="1" dirty="0"/>
              <a:t>Virtual Meeting</a:t>
            </a:r>
          </a:p>
          <a:p>
            <a:pPr algn="ctr"/>
            <a:endParaRPr lang="en-US" altLang="en-US" b="1" dirty="0"/>
          </a:p>
          <a:p>
            <a:endParaRPr lang="en-US" altLang="en-US" dirty="0"/>
          </a:p>
          <a:p>
            <a:endParaRPr lang="en-US" altLang="en-US"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5</a:t>
            </a:fld>
            <a:endParaRPr lang="en-US" altLang="en-US">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366419"/>
          </a:xfrm>
        </p:spPr>
        <p:txBody>
          <a:bodyPr/>
          <a:lstStyle/>
          <a:p>
            <a:pPr marL="0" indent="0"/>
            <a:r>
              <a:rPr lang="en-US" altLang="en-US" dirty="0"/>
              <a:t>SG14 Agenda - </a:t>
            </a:r>
            <a:r>
              <a:rPr lang="en-US" altLang="en-US" sz="2800" dirty="0"/>
              <a:t>doc. # 15-21-0243-01-0014</a:t>
            </a:r>
          </a:p>
          <a:p>
            <a:pPr marL="0" indent="0"/>
            <a:r>
              <a:rPr lang="en-US" altLang="en-US" sz="1800" dirty="0">
                <a:hlinkClick r:id="rId2"/>
              </a:rPr>
              <a:t>https://mentor.ieee.org/802.15/documents?is_dcn=243&amp;is_group=0014</a:t>
            </a:r>
            <a:endParaRPr lang="en-US" altLang="en-US" sz="1600"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572907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Preliminary CSD and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r>
              <a:rPr lang="en-US" altLang="en-US" dirty="0"/>
              <a:t>CSD </a:t>
            </a:r>
          </a:p>
          <a:p>
            <a:pPr marL="400050" lvl="1" indent="0"/>
            <a:r>
              <a:rPr lang="en-US" altLang="en-US" sz="3200" dirty="0"/>
              <a:t>15-21-0278-00-0014-draft-csd-for-ns-uwb</a:t>
            </a:r>
          </a:p>
          <a:p>
            <a:pPr marL="400050" lvl="1" indent="0"/>
            <a:r>
              <a:rPr lang="en-US" altLang="en-US" sz="1800" dirty="0">
                <a:hlinkClick r:id="rId2"/>
              </a:rPr>
              <a:t>https://mentor.ieee.org/802.15/documents?is_dcn=278&amp;is_group=0014</a:t>
            </a:r>
            <a:endParaRPr lang="en-US" altLang="en-US" sz="1800" dirty="0"/>
          </a:p>
          <a:p>
            <a:pPr marL="0" indent="0">
              <a:spcBef>
                <a:spcPts val="1800"/>
              </a:spcBef>
            </a:pPr>
            <a:r>
              <a:rPr lang="en-US" altLang="en-US" dirty="0"/>
              <a:t>PAR</a:t>
            </a:r>
          </a:p>
          <a:p>
            <a:pPr marL="346075" indent="0"/>
            <a:r>
              <a:rPr lang="en-US" altLang="en-US" sz="3200" dirty="0"/>
              <a:t>15-21-0274-01-0014-ns-uwb-par-working-draft</a:t>
            </a:r>
          </a:p>
          <a:p>
            <a:pPr marL="346075" indent="0"/>
            <a:r>
              <a:rPr lang="en-US" altLang="en-US" sz="1800" dirty="0">
                <a:hlinkClick r:id="rId3"/>
              </a:rPr>
              <a:t>https://mentor.ieee.org/802.15/documents?is_dcn=274&amp;is_group=0014</a:t>
            </a:r>
            <a:endParaRPr lang="en-US" altLang="en-US" sz="1800" dirty="0"/>
          </a:p>
          <a:p>
            <a:pPr marL="346075" indent="0"/>
            <a:endParaRPr lang="en-US" altLang="en-US" sz="1800" dirty="0"/>
          </a:p>
          <a:p>
            <a:pPr marL="346075" indent="0"/>
            <a:endParaRPr lang="en-US" altLang="en-US" sz="3200"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a:t>
            </a:fld>
            <a:endParaRPr lang="en-US" altLang="en-US" dirty="0">
              <a:solidFill>
                <a:schemeClr val="tx1"/>
              </a:solidFill>
            </a:endParaRPr>
          </a:p>
        </p:txBody>
      </p:sp>
    </p:spTree>
    <p:extLst>
      <p:ext uri="{BB962C8B-B14F-4D97-AF65-F5344CB8AC3E}">
        <p14:creationId xmlns:p14="http://schemas.microsoft.com/office/powerpoint/2010/main" val="885266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Continue work as Study Group</a:t>
            </a:r>
          </a:p>
          <a:p>
            <a:pPr marL="857250" lvl="1" indent="-457200">
              <a:buFont typeface="Arial" panose="020B0604020202020204" pitchFamily="34" charset="0"/>
              <a:buChar char="•"/>
            </a:pPr>
            <a:r>
              <a:rPr lang="en-US" dirty="0"/>
              <a:t>Write PAR and CSD (May Interim)</a:t>
            </a:r>
          </a:p>
          <a:p>
            <a:pPr marL="857250" lvl="1" indent="-457200">
              <a:buFont typeface="Arial" panose="020B0604020202020204" pitchFamily="34" charset="0"/>
              <a:buChar char="•"/>
            </a:pPr>
            <a:r>
              <a:rPr lang="en-US" dirty="0"/>
              <a:t>Coordinate with SG14 </a:t>
            </a:r>
          </a:p>
          <a:p>
            <a:pPr marL="457200" indent="-457200">
              <a:buFont typeface="Arial" panose="020B0604020202020204" pitchFamily="34" charset="0"/>
              <a:buChar char="•"/>
            </a:pPr>
            <a:r>
              <a:rPr lang="en-US" dirty="0"/>
              <a:t>Move PAR and CSD through 802 and SA Processes (May Interim?)</a:t>
            </a:r>
          </a:p>
          <a:p>
            <a:pPr marL="457200" indent="-457200">
              <a:buFont typeface="Arial" panose="020B0604020202020204" pitchFamily="34" charset="0"/>
              <a:buChar char="•"/>
            </a:pPr>
            <a:r>
              <a:rPr lang="en-US" dirty="0"/>
              <a:t>Determine proposed content for standard (ongoing)</a:t>
            </a:r>
          </a:p>
          <a:p>
            <a:pPr marL="457200" indent="-457200">
              <a:buFont typeface="Arial" panose="020B0604020202020204" pitchFamily="34" charset="0"/>
              <a:buChar char="•"/>
            </a:pPr>
            <a:r>
              <a:rPr lang="en-US" dirty="0"/>
              <a:t>Work via Interim telecons and virtual interim/plenary meetings</a:t>
            </a:r>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Tree>
    <p:extLst>
      <p:ext uri="{BB962C8B-B14F-4D97-AF65-F5344CB8AC3E}">
        <p14:creationId xmlns:p14="http://schemas.microsoft.com/office/powerpoint/2010/main" val="708329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p:txBody>
          <a:bodyPr/>
          <a:lstStyle/>
          <a:p>
            <a:r>
              <a:rPr lang="en-US" altLang="en-US" dirty="0"/>
              <a:t>Any Other Business?</a:t>
            </a:r>
          </a:p>
        </p:txBody>
      </p:sp>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9FBF73A8-93AA-4AC4-843B-13C47A4D16E4}" type="slidenum">
              <a:rPr lang="en-US" altLang="en-US" smtClean="0">
                <a:solidFill>
                  <a:schemeClr val="tx1"/>
                </a:solidFill>
              </a:rPr>
              <a:pPr/>
              <a:t>9</a:t>
            </a:fld>
            <a:endParaRPr lang="en-US" altLang="en-US">
              <a:solidFill>
                <a:schemeClr val="tx1"/>
              </a:solidFill>
            </a:endParaRPr>
          </a:p>
        </p:txBody>
      </p:sp>
      <p:pic>
        <p:nvPicPr>
          <p:cNvPr id="1056" name="Picture 32">
            <a:extLst>
              <a:ext uri="{FF2B5EF4-FFF2-40B4-BE49-F238E27FC236}">
                <a16:creationId xmlns:a16="http://schemas.microsoft.com/office/drawing/2014/main" id="{A4C92A3F-FFAE-4321-950F-9C9D9BEB25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44" y="0"/>
            <a:ext cx="9139456" cy="68545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28898</TotalTime>
  <Words>536</Words>
  <Application>Microsoft Office PowerPoint</Application>
  <PresentationFormat>On-screen Show (4:3)</PresentationFormat>
  <Paragraphs>77</Paragraphs>
  <Slides>9</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Times New Roman</vt:lpstr>
      <vt:lpstr>Office Theme</vt:lpstr>
      <vt:lpstr>PowerPoint Presentation</vt:lpstr>
      <vt:lpstr>802.15 Study Group Meeting</vt:lpstr>
      <vt:lpstr>IEEE-SA Patent, Copyright, and Participation Policies</vt:lpstr>
      <vt:lpstr>IEEE 802 Ground Rules</vt:lpstr>
      <vt:lpstr>May 13th - 17th, 2021 </vt:lpstr>
      <vt:lpstr>Proposed Agenda</vt:lpstr>
      <vt:lpstr>Preliminary CSD and PAR</vt:lpstr>
      <vt:lpstr>Next Steps</vt:lpstr>
      <vt:lpstr>Any Other Business?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211</cp:revision>
  <cp:lastPrinted>2000-03-07T00:55:37Z</cp:lastPrinted>
  <dcterms:created xsi:type="dcterms:W3CDTF">2016-01-17T22:48:36Z</dcterms:created>
  <dcterms:modified xsi:type="dcterms:W3CDTF">2021-05-13T17:42:20Z</dcterms:modified>
  <cp:category/>
</cp:coreProperties>
</file>