
<file path=[Content_Types].xml><?xml version="1.0" encoding="utf-8"?>
<Types xmlns="http://schemas.openxmlformats.org/package/2006/content-types">
  <Default Extension="docx" ContentType="application/vnd.openxmlformats-officedocument.wordprocessingml.documen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59" r:id="rId2"/>
    <p:sldId id="354" r:id="rId3"/>
    <p:sldId id="355" r:id="rId4"/>
    <p:sldId id="356" r:id="rId5"/>
    <p:sldId id="357" r:id="rId6"/>
    <p:sldId id="358" r:id="rId7"/>
    <p:sldId id="378" r:id="rId8"/>
    <p:sldId id="379" r:id="rId9"/>
    <p:sldId id="264" r:id="rId10"/>
    <p:sldId id="382" r:id="rId11"/>
    <p:sldId id="381" r:id="rId12"/>
    <p:sldId id="375" r:id="rId13"/>
    <p:sldId id="342" r:id="rId14"/>
    <p:sldId id="380" r:id="rId15"/>
    <p:sldId id="365"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378"/>
            <p14:sldId id="379"/>
            <p14:sldId id="264"/>
            <p14:sldId id="382"/>
            <p14:sldId id="381"/>
          </p14:sldIdLst>
        </p14:section>
        <p14:section name="Maintenance Slides" id="{D507A924-5AC0-334B-9748-422B382A8527}">
          <p14:sldIdLst>
            <p14:sldId id="375"/>
          </p14:sldIdLst>
        </p14:section>
        <p14:section name="Joint Meeting Slides" id="{4042D080-B958-EA4D-BDAC-4A8AEEE50AF8}">
          <p14:sldIdLst/>
        </p14:section>
        <p14:section name="Closing Slide" id="{17524BA6-C3AC-EE4D-BA9D-E46A8CDB0646}">
          <p14:sldIdLst>
            <p14:sldId id="342"/>
            <p14:sldId id="380"/>
            <p14:sldId id="36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3E153D-B26D-4555-AB51-A7887F0B7868}" v="42" dt="2021-05-11T13:43:57.6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57" autoAdjust="0"/>
    <p:restoredTop sz="95742" autoAdjust="0"/>
  </p:normalViewPr>
  <p:slideViewPr>
    <p:cSldViewPr>
      <p:cViewPr varScale="1">
        <p:scale>
          <a:sx n="109" d="100"/>
          <a:sy n="109" d="100"/>
        </p:scale>
        <p:origin x="183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B73E153D-B26D-4555-AB51-A7887F0B7868}"/>
    <pc:docChg chg="undo custSel addSld modSld modMainMaster addSection delSection modSection">
      <pc:chgData name="Phil Beecher" userId="8e59e9d451c39ba5" providerId="LiveId" clId="{B73E153D-B26D-4555-AB51-A7887F0B7868}" dt="2021-05-11T13:43:06.911" v="642" actId="20577"/>
      <pc:docMkLst>
        <pc:docMk/>
      </pc:docMkLst>
      <pc:sldChg chg="addSp delSp modSp mod">
        <pc:chgData name="Phil Beecher" userId="8e59e9d451c39ba5" providerId="LiveId" clId="{B73E153D-B26D-4555-AB51-A7887F0B7868}" dt="2021-05-11T13:30:43.835" v="473" actId="20577"/>
        <pc:sldMkLst>
          <pc:docMk/>
          <pc:sldMk cId="0" sldId="259"/>
        </pc:sldMkLst>
        <pc:spChg chg="add mod">
          <ac:chgData name="Phil Beecher" userId="8e59e9d451c39ba5" providerId="LiveId" clId="{B73E153D-B26D-4555-AB51-A7887F0B7868}" dt="2021-05-11T13:27:46.349" v="428"/>
          <ac:spMkLst>
            <pc:docMk/>
            <pc:sldMk cId="0" sldId="259"/>
            <ac:spMk id="6" creationId="{F59EBCD5-D7B1-4150-8007-2DEC53B2A40A}"/>
          </ac:spMkLst>
        </pc:spChg>
        <pc:spChg chg="del">
          <ac:chgData name="Phil Beecher" userId="8e59e9d451c39ba5" providerId="LiveId" clId="{B73E153D-B26D-4555-AB51-A7887F0B7868}" dt="2021-05-11T13:27:44.638" v="427" actId="478"/>
          <ac:spMkLst>
            <pc:docMk/>
            <pc:sldMk cId="0" sldId="259"/>
            <ac:spMk id="15361" creationId="{00000000-0000-0000-0000-000000000000}"/>
          </ac:spMkLst>
        </pc:spChg>
        <pc:spChg chg="mod">
          <ac:chgData name="Phil Beecher" userId="8e59e9d451c39ba5" providerId="LiveId" clId="{B73E153D-B26D-4555-AB51-A7887F0B7868}" dt="2021-05-11T13:30:43.835" v="473" actId="20577"/>
          <ac:spMkLst>
            <pc:docMk/>
            <pc:sldMk cId="0" sldId="259"/>
            <ac:spMk id="15364" creationId="{00000000-0000-0000-0000-000000000000}"/>
          </ac:spMkLst>
        </pc:spChg>
        <pc:spChg chg="mod">
          <ac:chgData name="Phil Beecher" userId="8e59e9d451c39ba5" providerId="LiveId" clId="{B73E153D-B26D-4555-AB51-A7887F0B7868}" dt="2021-05-11T13:06:03.039" v="121" actId="20577"/>
          <ac:spMkLst>
            <pc:docMk/>
            <pc:sldMk cId="0" sldId="259"/>
            <ac:spMk id="27651" creationId="{00000000-0000-0000-0000-000000000000}"/>
          </ac:spMkLst>
        </pc:spChg>
      </pc:sldChg>
      <pc:sldChg chg="addSp delSp modSp mod">
        <pc:chgData name="Phil Beecher" userId="8e59e9d451c39ba5" providerId="LiveId" clId="{B73E153D-B26D-4555-AB51-A7887F0B7868}" dt="2021-05-11T13:42:48.081" v="624" actId="5793"/>
        <pc:sldMkLst>
          <pc:docMk/>
          <pc:sldMk cId="0" sldId="264"/>
        </pc:sldMkLst>
        <pc:spChg chg="add del mod">
          <ac:chgData name="Phil Beecher" userId="8e59e9d451c39ba5" providerId="LiveId" clId="{B73E153D-B26D-4555-AB51-A7887F0B7868}" dt="2021-05-11T13:29:17.669" v="445"/>
          <ac:spMkLst>
            <pc:docMk/>
            <pc:sldMk cId="0" sldId="264"/>
            <ac:spMk id="8" creationId="{E6A0EB33-AC59-4381-A6D3-8CE28BF4D1EE}"/>
          </ac:spMkLst>
        </pc:spChg>
        <pc:spChg chg="add mod">
          <ac:chgData name="Phil Beecher" userId="8e59e9d451c39ba5" providerId="LiveId" clId="{B73E153D-B26D-4555-AB51-A7887F0B7868}" dt="2021-05-11T13:29:21.351" v="447"/>
          <ac:spMkLst>
            <pc:docMk/>
            <pc:sldMk cId="0" sldId="264"/>
            <ac:spMk id="9" creationId="{45CE702C-6782-47F7-82E6-558D3DBD81E2}"/>
          </ac:spMkLst>
        </pc:spChg>
        <pc:spChg chg="add mod">
          <ac:chgData name="Phil Beecher" userId="8e59e9d451c39ba5" providerId="LiveId" clId="{B73E153D-B26D-4555-AB51-A7887F0B7868}" dt="2021-05-11T13:31:37.256" v="489"/>
          <ac:spMkLst>
            <pc:docMk/>
            <pc:sldMk cId="0" sldId="264"/>
            <ac:spMk id="10" creationId="{A5B20E60-D5EE-495D-BD60-841DDCC3EF09}"/>
          </ac:spMkLst>
        </pc:spChg>
        <pc:spChg chg="del">
          <ac:chgData name="Phil Beecher" userId="8e59e9d451c39ba5" providerId="LiveId" clId="{B73E153D-B26D-4555-AB51-A7887F0B7868}" dt="2021-05-11T13:31:36.214" v="488" actId="478"/>
          <ac:spMkLst>
            <pc:docMk/>
            <pc:sldMk cId="0" sldId="264"/>
            <ac:spMk id="21505" creationId="{00000000-0000-0000-0000-000000000000}"/>
          </ac:spMkLst>
        </pc:spChg>
        <pc:spChg chg="del">
          <ac:chgData name="Phil Beecher" userId="8e59e9d451c39ba5" providerId="LiveId" clId="{B73E153D-B26D-4555-AB51-A7887F0B7868}" dt="2021-05-11T13:29:20.806" v="446" actId="478"/>
          <ac:spMkLst>
            <pc:docMk/>
            <pc:sldMk cId="0" sldId="264"/>
            <ac:spMk id="21506" creationId="{00000000-0000-0000-0000-000000000000}"/>
          </ac:spMkLst>
        </pc:spChg>
        <pc:spChg chg="mod">
          <ac:chgData name="Phil Beecher" userId="8e59e9d451c39ba5" providerId="LiveId" clId="{B73E153D-B26D-4555-AB51-A7887F0B7868}" dt="2021-05-11T13:42:48.081" v="624" actId="5793"/>
          <ac:spMkLst>
            <pc:docMk/>
            <pc:sldMk cId="0" sldId="264"/>
            <ac:spMk id="21510" creationId="{00000000-0000-0000-0000-000000000000}"/>
          </ac:spMkLst>
        </pc:spChg>
      </pc:sldChg>
      <pc:sldChg chg="addSp delSp modSp mod">
        <pc:chgData name="Phil Beecher" userId="8e59e9d451c39ba5" providerId="LiveId" clId="{B73E153D-B26D-4555-AB51-A7887F0B7868}" dt="2021-05-11T13:29:59.513" v="453"/>
        <pc:sldMkLst>
          <pc:docMk/>
          <pc:sldMk cId="371664414" sldId="342"/>
        </pc:sldMkLst>
        <pc:spChg chg="add mod">
          <ac:chgData name="Phil Beecher" userId="8e59e9d451c39ba5" providerId="LiveId" clId="{B73E153D-B26D-4555-AB51-A7887F0B7868}" dt="2021-05-11T13:29:59.513" v="453"/>
          <ac:spMkLst>
            <pc:docMk/>
            <pc:sldMk cId="371664414" sldId="342"/>
            <ac:spMk id="8" creationId="{1D35192E-E11A-4E45-A7CA-3A294AC325C3}"/>
          </ac:spMkLst>
        </pc:spChg>
        <pc:spChg chg="mod">
          <ac:chgData name="Phil Beecher" userId="8e59e9d451c39ba5" providerId="LiveId" clId="{B73E153D-B26D-4555-AB51-A7887F0B7868}" dt="2021-05-11T13:07:31.175" v="136" actId="20577"/>
          <ac:spMkLst>
            <pc:docMk/>
            <pc:sldMk cId="371664414" sldId="342"/>
            <ac:spMk id="21505" creationId="{00000000-0000-0000-0000-000000000000}"/>
          </ac:spMkLst>
        </pc:spChg>
        <pc:spChg chg="del">
          <ac:chgData name="Phil Beecher" userId="8e59e9d451c39ba5" providerId="LiveId" clId="{B73E153D-B26D-4555-AB51-A7887F0B7868}" dt="2021-05-11T13:29:58.841" v="452" actId="478"/>
          <ac:spMkLst>
            <pc:docMk/>
            <pc:sldMk cId="371664414" sldId="342"/>
            <ac:spMk id="21506" creationId="{00000000-0000-0000-0000-000000000000}"/>
          </ac:spMkLst>
        </pc:spChg>
        <pc:spChg chg="mod">
          <ac:chgData name="Phil Beecher" userId="8e59e9d451c39ba5" providerId="LiveId" clId="{B73E153D-B26D-4555-AB51-A7887F0B7868}" dt="2021-05-11T13:10:17.476" v="174" actId="6549"/>
          <ac:spMkLst>
            <pc:docMk/>
            <pc:sldMk cId="371664414" sldId="342"/>
            <ac:spMk id="21510" creationId="{00000000-0000-0000-0000-000000000000}"/>
          </ac:spMkLst>
        </pc:spChg>
      </pc:sldChg>
      <pc:sldChg chg="addSp delSp modSp mod">
        <pc:chgData name="Phil Beecher" userId="8e59e9d451c39ba5" providerId="LiveId" clId="{B73E153D-B26D-4555-AB51-A7887F0B7868}" dt="2021-05-11T13:30:54.915" v="475"/>
        <pc:sldMkLst>
          <pc:docMk/>
          <pc:sldMk cId="0" sldId="354"/>
        </pc:sldMkLst>
        <pc:spChg chg="del">
          <ac:chgData name="Phil Beecher" userId="8e59e9d451c39ba5" providerId="LiveId" clId="{B73E153D-B26D-4555-AB51-A7887F0B7868}" dt="2021-05-11T13:30:54.405" v="474" actId="478"/>
          <ac:spMkLst>
            <pc:docMk/>
            <pc:sldMk cId="0" sldId="354"/>
            <ac:spMk id="2" creationId="{4458ECB4-0F45-0B41-8A57-2579337DA309}"/>
          </ac:spMkLst>
        </pc:spChg>
        <pc:spChg chg="del">
          <ac:chgData name="Phil Beecher" userId="8e59e9d451c39ba5" providerId="LiveId" clId="{B73E153D-B26D-4555-AB51-A7887F0B7868}" dt="2021-05-11T13:27:52.541" v="429" actId="478"/>
          <ac:spMkLst>
            <pc:docMk/>
            <pc:sldMk cId="0" sldId="354"/>
            <ac:spMk id="3" creationId="{9CC92E75-3829-5F47-937E-7A78D2EB6939}"/>
          </ac:spMkLst>
        </pc:spChg>
        <pc:spChg chg="add mod">
          <ac:chgData name="Phil Beecher" userId="8e59e9d451c39ba5" providerId="LiveId" clId="{B73E153D-B26D-4555-AB51-A7887F0B7868}" dt="2021-05-11T13:27:53.530" v="430"/>
          <ac:spMkLst>
            <pc:docMk/>
            <pc:sldMk cId="0" sldId="354"/>
            <ac:spMk id="9" creationId="{A0103C18-F5D3-439D-A307-8D04545168D4}"/>
          </ac:spMkLst>
        </pc:spChg>
        <pc:spChg chg="add mod">
          <ac:chgData name="Phil Beecher" userId="8e59e9d451c39ba5" providerId="LiveId" clId="{B73E153D-B26D-4555-AB51-A7887F0B7868}" dt="2021-05-11T13:30:54.915" v="475"/>
          <ac:spMkLst>
            <pc:docMk/>
            <pc:sldMk cId="0" sldId="354"/>
            <ac:spMk id="10" creationId="{369A5D82-3946-46C8-88A5-8C8C8BD714B6}"/>
          </ac:spMkLst>
        </pc:spChg>
      </pc:sldChg>
      <pc:sldChg chg="addSp delSp modSp mod">
        <pc:chgData name="Phil Beecher" userId="8e59e9d451c39ba5" providerId="LiveId" clId="{B73E153D-B26D-4555-AB51-A7887F0B7868}" dt="2021-05-11T13:30:59.924" v="477"/>
        <pc:sldMkLst>
          <pc:docMk/>
          <pc:sldMk cId="0" sldId="355"/>
        </pc:sldMkLst>
        <pc:spChg chg="del">
          <ac:chgData name="Phil Beecher" userId="8e59e9d451c39ba5" providerId="LiveId" clId="{B73E153D-B26D-4555-AB51-A7887F0B7868}" dt="2021-05-11T13:30:59.407" v="476" actId="478"/>
          <ac:spMkLst>
            <pc:docMk/>
            <pc:sldMk cId="0" sldId="355"/>
            <ac:spMk id="2" creationId="{B8B18221-8834-D741-AB58-EDACA56F9D52}"/>
          </ac:spMkLst>
        </pc:spChg>
        <pc:spChg chg="del">
          <ac:chgData name="Phil Beecher" userId="8e59e9d451c39ba5" providerId="LiveId" clId="{B73E153D-B26D-4555-AB51-A7887F0B7868}" dt="2021-05-11T13:27:59.863" v="431" actId="478"/>
          <ac:spMkLst>
            <pc:docMk/>
            <pc:sldMk cId="0" sldId="355"/>
            <ac:spMk id="3" creationId="{7C0E736C-BC31-7845-A64F-63DBC91AE771}"/>
          </ac:spMkLst>
        </pc:spChg>
        <pc:spChg chg="add mod">
          <ac:chgData name="Phil Beecher" userId="8e59e9d451c39ba5" providerId="LiveId" clId="{B73E153D-B26D-4555-AB51-A7887F0B7868}" dt="2021-05-11T13:28:00.814" v="432"/>
          <ac:spMkLst>
            <pc:docMk/>
            <pc:sldMk cId="0" sldId="355"/>
            <ac:spMk id="8" creationId="{A48F7B16-CA41-4C87-9069-1B317EAF0CAD}"/>
          </ac:spMkLst>
        </pc:spChg>
        <pc:spChg chg="add mod">
          <ac:chgData name="Phil Beecher" userId="8e59e9d451c39ba5" providerId="LiveId" clId="{B73E153D-B26D-4555-AB51-A7887F0B7868}" dt="2021-05-11T13:30:59.924" v="477"/>
          <ac:spMkLst>
            <pc:docMk/>
            <pc:sldMk cId="0" sldId="355"/>
            <ac:spMk id="9" creationId="{9292078C-AD46-43FE-8C34-147DA924EB55}"/>
          </ac:spMkLst>
        </pc:spChg>
      </pc:sldChg>
      <pc:sldChg chg="addSp delSp modSp mod">
        <pc:chgData name="Phil Beecher" userId="8e59e9d451c39ba5" providerId="LiveId" clId="{B73E153D-B26D-4555-AB51-A7887F0B7868}" dt="2021-05-11T13:31:06.254" v="479"/>
        <pc:sldMkLst>
          <pc:docMk/>
          <pc:sldMk cId="0" sldId="356"/>
        </pc:sldMkLst>
        <pc:spChg chg="del">
          <ac:chgData name="Phil Beecher" userId="8e59e9d451c39ba5" providerId="LiveId" clId="{B73E153D-B26D-4555-AB51-A7887F0B7868}" dt="2021-05-11T13:31:05.606" v="478" actId="478"/>
          <ac:spMkLst>
            <pc:docMk/>
            <pc:sldMk cId="0" sldId="356"/>
            <ac:spMk id="2" creationId="{014BA362-610B-0E40-AFE2-54EE34F03E35}"/>
          </ac:spMkLst>
        </pc:spChg>
        <pc:spChg chg="del">
          <ac:chgData name="Phil Beecher" userId="8e59e9d451c39ba5" providerId="LiveId" clId="{B73E153D-B26D-4555-AB51-A7887F0B7868}" dt="2021-05-11T13:28:33.150" v="433" actId="478"/>
          <ac:spMkLst>
            <pc:docMk/>
            <pc:sldMk cId="0" sldId="356"/>
            <ac:spMk id="3" creationId="{8402A8CE-B4CC-5D4D-AC98-0CEA8A30E21B}"/>
          </ac:spMkLst>
        </pc:spChg>
        <pc:spChg chg="add mod">
          <ac:chgData name="Phil Beecher" userId="8e59e9d451c39ba5" providerId="LiveId" clId="{B73E153D-B26D-4555-AB51-A7887F0B7868}" dt="2021-05-11T13:28:33.717" v="434"/>
          <ac:spMkLst>
            <pc:docMk/>
            <pc:sldMk cId="0" sldId="356"/>
            <ac:spMk id="8" creationId="{E1E3048F-60E4-4521-BCD9-E5F32AABC45F}"/>
          </ac:spMkLst>
        </pc:spChg>
        <pc:spChg chg="add mod">
          <ac:chgData name="Phil Beecher" userId="8e59e9d451c39ba5" providerId="LiveId" clId="{B73E153D-B26D-4555-AB51-A7887F0B7868}" dt="2021-05-11T13:31:06.254" v="479"/>
          <ac:spMkLst>
            <pc:docMk/>
            <pc:sldMk cId="0" sldId="356"/>
            <ac:spMk id="9" creationId="{BB2EA774-5B10-4897-8CEB-25E3B37AD09A}"/>
          </ac:spMkLst>
        </pc:spChg>
      </pc:sldChg>
      <pc:sldChg chg="addSp delSp modSp mod">
        <pc:chgData name="Phil Beecher" userId="8e59e9d451c39ba5" providerId="LiveId" clId="{B73E153D-B26D-4555-AB51-A7887F0B7868}" dt="2021-05-11T13:31:11.590" v="481"/>
        <pc:sldMkLst>
          <pc:docMk/>
          <pc:sldMk cId="0" sldId="357"/>
        </pc:sldMkLst>
        <pc:spChg chg="del">
          <ac:chgData name="Phil Beecher" userId="8e59e9d451c39ba5" providerId="LiveId" clId="{B73E153D-B26D-4555-AB51-A7887F0B7868}" dt="2021-05-11T13:31:10.985" v="480" actId="478"/>
          <ac:spMkLst>
            <pc:docMk/>
            <pc:sldMk cId="0" sldId="357"/>
            <ac:spMk id="2" creationId="{1A813C81-3207-994E-9996-7F7338F63514}"/>
          </ac:spMkLst>
        </pc:spChg>
        <pc:spChg chg="del mod">
          <ac:chgData name="Phil Beecher" userId="8e59e9d451c39ba5" providerId="LiveId" clId="{B73E153D-B26D-4555-AB51-A7887F0B7868}" dt="2021-05-11T13:28:41.229" v="436" actId="478"/>
          <ac:spMkLst>
            <pc:docMk/>
            <pc:sldMk cId="0" sldId="357"/>
            <ac:spMk id="3" creationId="{17A9F199-F8FC-C24E-A2F6-808F6ED70B13}"/>
          </ac:spMkLst>
        </pc:spChg>
        <pc:spChg chg="add mod">
          <ac:chgData name="Phil Beecher" userId="8e59e9d451c39ba5" providerId="LiveId" clId="{B73E153D-B26D-4555-AB51-A7887F0B7868}" dt="2021-05-11T13:28:42.333" v="437"/>
          <ac:spMkLst>
            <pc:docMk/>
            <pc:sldMk cId="0" sldId="357"/>
            <ac:spMk id="8" creationId="{F8958CC8-4B8B-42AE-93AD-3597451190F5}"/>
          </ac:spMkLst>
        </pc:spChg>
        <pc:spChg chg="add mod">
          <ac:chgData name="Phil Beecher" userId="8e59e9d451c39ba5" providerId="LiveId" clId="{B73E153D-B26D-4555-AB51-A7887F0B7868}" dt="2021-05-11T13:31:11.590" v="481"/>
          <ac:spMkLst>
            <pc:docMk/>
            <pc:sldMk cId="0" sldId="357"/>
            <ac:spMk id="9" creationId="{9C7DC8C0-2B57-49B0-9D21-DDA30ACEDF1A}"/>
          </ac:spMkLst>
        </pc:spChg>
      </pc:sldChg>
      <pc:sldChg chg="addSp delSp modSp mod">
        <pc:chgData name="Phil Beecher" userId="8e59e9d451c39ba5" providerId="LiveId" clId="{B73E153D-B26D-4555-AB51-A7887F0B7868}" dt="2021-05-11T13:31:17.939" v="483"/>
        <pc:sldMkLst>
          <pc:docMk/>
          <pc:sldMk cId="0" sldId="358"/>
        </pc:sldMkLst>
        <pc:spChg chg="del">
          <ac:chgData name="Phil Beecher" userId="8e59e9d451c39ba5" providerId="LiveId" clId="{B73E153D-B26D-4555-AB51-A7887F0B7868}" dt="2021-05-11T13:31:17.317" v="482" actId="478"/>
          <ac:spMkLst>
            <pc:docMk/>
            <pc:sldMk cId="0" sldId="358"/>
            <ac:spMk id="2" creationId="{37556183-7AA5-F743-8866-80F08A94B36B}"/>
          </ac:spMkLst>
        </pc:spChg>
        <pc:spChg chg="del">
          <ac:chgData name="Phil Beecher" userId="8e59e9d451c39ba5" providerId="LiveId" clId="{B73E153D-B26D-4555-AB51-A7887F0B7868}" dt="2021-05-11T13:28:51.564" v="438" actId="478"/>
          <ac:spMkLst>
            <pc:docMk/>
            <pc:sldMk cId="0" sldId="358"/>
            <ac:spMk id="3" creationId="{D84122DC-2FC8-7047-B05D-CA2EED2CF2F2}"/>
          </ac:spMkLst>
        </pc:spChg>
        <pc:spChg chg="add mod">
          <ac:chgData name="Phil Beecher" userId="8e59e9d451c39ba5" providerId="LiveId" clId="{B73E153D-B26D-4555-AB51-A7887F0B7868}" dt="2021-05-11T13:28:52.032" v="439"/>
          <ac:spMkLst>
            <pc:docMk/>
            <pc:sldMk cId="0" sldId="358"/>
            <ac:spMk id="9" creationId="{6DAD019C-8A3C-47D9-A082-699625FDBD80}"/>
          </ac:spMkLst>
        </pc:spChg>
        <pc:spChg chg="add mod">
          <ac:chgData name="Phil Beecher" userId="8e59e9d451c39ba5" providerId="LiveId" clId="{B73E153D-B26D-4555-AB51-A7887F0B7868}" dt="2021-05-11T13:31:17.939" v="483"/>
          <ac:spMkLst>
            <pc:docMk/>
            <pc:sldMk cId="0" sldId="358"/>
            <ac:spMk id="10" creationId="{5F02CEAA-0747-4827-A2C3-DAF1EE11454B}"/>
          </ac:spMkLst>
        </pc:spChg>
      </pc:sldChg>
      <pc:sldChg chg="addSp delSp modSp mod">
        <pc:chgData name="Phil Beecher" userId="8e59e9d451c39ba5" providerId="LiveId" clId="{B73E153D-B26D-4555-AB51-A7887F0B7868}" dt="2021-05-11T13:32:20.657" v="502"/>
        <pc:sldMkLst>
          <pc:docMk/>
          <pc:sldMk cId="2427517428" sldId="365"/>
        </pc:sldMkLst>
        <pc:spChg chg="add mod">
          <ac:chgData name="Phil Beecher" userId="8e59e9d451c39ba5" providerId="LiveId" clId="{B73E153D-B26D-4555-AB51-A7887F0B7868}" dt="2021-05-11T13:30:32.906" v="470"/>
          <ac:spMkLst>
            <pc:docMk/>
            <pc:sldMk cId="2427517428" sldId="365"/>
            <ac:spMk id="8" creationId="{079084FE-CC3A-439E-A4C9-B60026705E1E}"/>
          </ac:spMkLst>
        </pc:spChg>
        <pc:spChg chg="add mod">
          <ac:chgData name="Phil Beecher" userId="8e59e9d451c39ba5" providerId="LiveId" clId="{B73E153D-B26D-4555-AB51-A7887F0B7868}" dt="2021-05-11T13:32:20.657" v="502"/>
          <ac:spMkLst>
            <pc:docMk/>
            <pc:sldMk cId="2427517428" sldId="365"/>
            <ac:spMk id="9" creationId="{F7872363-596D-4883-B917-430C07B9E8D2}"/>
          </ac:spMkLst>
        </pc:spChg>
        <pc:spChg chg="del">
          <ac:chgData name="Phil Beecher" userId="8e59e9d451c39ba5" providerId="LiveId" clId="{B73E153D-B26D-4555-AB51-A7887F0B7868}" dt="2021-05-11T13:32:20.005" v="501" actId="478"/>
          <ac:spMkLst>
            <pc:docMk/>
            <pc:sldMk cId="2427517428" sldId="365"/>
            <ac:spMk id="21505" creationId="{00000000-0000-0000-0000-000000000000}"/>
          </ac:spMkLst>
        </pc:spChg>
        <pc:spChg chg="del">
          <ac:chgData name="Phil Beecher" userId="8e59e9d451c39ba5" providerId="LiveId" clId="{B73E153D-B26D-4555-AB51-A7887F0B7868}" dt="2021-05-11T13:30:14.575" v="456" actId="478"/>
          <ac:spMkLst>
            <pc:docMk/>
            <pc:sldMk cId="2427517428" sldId="365"/>
            <ac:spMk id="21506" creationId="{00000000-0000-0000-0000-000000000000}"/>
          </ac:spMkLst>
        </pc:spChg>
        <pc:spChg chg="mod">
          <ac:chgData name="Phil Beecher" userId="8e59e9d451c39ba5" providerId="LiveId" clId="{B73E153D-B26D-4555-AB51-A7887F0B7868}" dt="2021-05-11T13:30:28.567" v="469" actId="6549"/>
          <ac:spMkLst>
            <pc:docMk/>
            <pc:sldMk cId="2427517428" sldId="365"/>
            <ac:spMk id="21510" creationId="{00000000-0000-0000-0000-000000000000}"/>
          </ac:spMkLst>
        </pc:spChg>
      </pc:sldChg>
      <pc:sldChg chg="addSp delSp modSp mod">
        <pc:chgData name="Phil Beecher" userId="8e59e9d451c39ba5" providerId="LiveId" clId="{B73E153D-B26D-4555-AB51-A7887F0B7868}" dt="2021-05-11T13:43:06.911" v="642" actId="20577"/>
        <pc:sldMkLst>
          <pc:docMk/>
          <pc:sldMk cId="861309993" sldId="375"/>
        </pc:sldMkLst>
        <pc:spChg chg="add mod">
          <ac:chgData name="Phil Beecher" userId="8e59e9d451c39ba5" providerId="LiveId" clId="{B73E153D-B26D-4555-AB51-A7887F0B7868}" dt="2021-05-11T13:29:41.302" v="451"/>
          <ac:spMkLst>
            <pc:docMk/>
            <pc:sldMk cId="861309993" sldId="375"/>
            <ac:spMk id="8" creationId="{C7F90E02-FA28-4C98-A66B-475E4EA1DEE2}"/>
          </ac:spMkLst>
        </pc:spChg>
        <pc:spChg chg="add mod">
          <ac:chgData name="Phil Beecher" userId="8e59e9d451c39ba5" providerId="LiveId" clId="{B73E153D-B26D-4555-AB51-A7887F0B7868}" dt="2021-05-11T13:32:04.461" v="500"/>
          <ac:spMkLst>
            <pc:docMk/>
            <pc:sldMk cId="861309993" sldId="375"/>
            <ac:spMk id="9" creationId="{08FA15EC-125C-4130-9CA1-60E0ADD6957E}"/>
          </ac:spMkLst>
        </pc:spChg>
        <pc:spChg chg="del">
          <ac:chgData name="Phil Beecher" userId="8e59e9d451c39ba5" providerId="LiveId" clId="{B73E153D-B26D-4555-AB51-A7887F0B7868}" dt="2021-05-11T13:32:03.837" v="499" actId="478"/>
          <ac:spMkLst>
            <pc:docMk/>
            <pc:sldMk cId="861309993" sldId="375"/>
            <ac:spMk id="21505" creationId="{00000000-0000-0000-0000-000000000000}"/>
          </ac:spMkLst>
        </pc:spChg>
        <pc:spChg chg="del">
          <ac:chgData name="Phil Beecher" userId="8e59e9d451c39ba5" providerId="LiveId" clId="{B73E153D-B26D-4555-AB51-A7887F0B7868}" dt="2021-05-11T13:29:40.207" v="450" actId="478"/>
          <ac:spMkLst>
            <pc:docMk/>
            <pc:sldMk cId="861309993" sldId="375"/>
            <ac:spMk id="21506" creationId="{00000000-0000-0000-0000-000000000000}"/>
          </ac:spMkLst>
        </pc:spChg>
        <pc:spChg chg="mod">
          <ac:chgData name="Phil Beecher" userId="8e59e9d451c39ba5" providerId="LiveId" clId="{B73E153D-B26D-4555-AB51-A7887F0B7868}" dt="2021-05-11T13:43:06.911" v="642" actId="20577"/>
          <ac:spMkLst>
            <pc:docMk/>
            <pc:sldMk cId="861309993" sldId="375"/>
            <ac:spMk id="21510" creationId="{00000000-0000-0000-0000-000000000000}"/>
          </ac:spMkLst>
        </pc:spChg>
      </pc:sldChg>
      <pc:sldChg chg="addSp delSp modSp mod">
        <pc:chgData name="Phil Beecher" userId="8e59e9d451c39ba5" providerId="LiveId" clId="{B73E153D-B26D-4555-AB51-A7887F0B7868}" dt="2021-05-11T13:31:24.965" v="485"/>
        <pc:sldMkLst>
          <pc:docMk/>
          <pc:sldMk cId="1391793950" sldId="378"/>
        </pc:sldMkLst>
        <pc:spChg chg="del">
          <ac:chgData name="Phil Beecher" userId="8e59e9d451c39ba5" providerId="LiveId" clId="{B73E153D-B26D-4555-AB51-A7887F0B7868}" dt="2021-05-11T13:31:23.933" v="484" actId="478"/>
          <ac:spMkLst>
            <pc:docMk/>
            <pc:sldMk cId="1391793950" sldId="378"/>
            <ac:spMk id="4" creationId="{135AC180-D11F-7D4D-A7FF-36D66721F812}"/>
          </ac:spMkLst>
        </pc:spChg>
        <pc:spChg chg="del">
          <ac:chgData name="Phil Beecher" userId="8e59e9d451c39ba5" providerId="LiveId" clId="{B73E153D-B26D-4555-AB51-A7887F0B7868}" dt="2021-05-11T13:28:58.541" v="440" actId="478"/>
          <ac:spMkLst>
            <pc:docMk/>
            <pc:sldMk cId="1391793950" sldId="378"/>
            <ac:spMk id="5" creationId="{8E850A26-E76A-D74C-9965-624254DDC6E2}"/>
          </ac:spMkLst>
        </pc:spChg>
        <pc:spChg chg="add mod">
          <ac:chgData name="Phil Beecher" userId="8e59e9d451c39ba5" providerId="LiveId" clId="{B73E153D-B26D-4555-AB51-A7887F0B7868}" dt="2021-05-11T13:28:59.497" v="441"/>
          <ac:spMkLst>
            <pc:docMk/>
            <pc:sldMk cId="1391793950" sldId="378"/>
            <ac:spMk id="8" creationId="{8A180741-31C4-4F1B-B963-15327D8B78AD}"/>
          </ac:spMkLst>
        </pc:spChg>
        <pc:spChg chg="add mod">
          <ac:chgData name="Phil Beecher" userId="8e59e9d451c39ba5" providerId="LiveId" clId="{B73E153D-B26D-4555-AB51-A7887F0B7868}" dt="2021-05-11T13:31:24.965" v="485"/>
          <ac:spMkLst>
            <pc:docMk/>
            <pc:sldMk cId="1391793950" sldId="378"/>
            <ac:spMk id="9" creationId="{C5BABD31-1187-49C0-902F-4CB9F54ED2F9}"/>
          </ac:spMkLst>
        </pc:spChg>
      </pc:sldChg>
      <pc:sldChg chg="addSp delSp modSp mod">
        <pc:chgData name="Phil Beecher" userId="8e59e9d451c39ba5" providerId="LiveId" clId="{B73E153D-B26D-4555-AB51-A7887F0B7868}" dt="2021-05-11T13:31:30.784" v="487"/>
        <pc:sldMkLst>
          <pc:docMk/>
          <pc:sldMk cId="1706044030" sldId="379"/>
        </pc:sldMkLst>
        <pc:spChg chg="del">
          <ac:chgData name="Phil Beecher" userId="8e59e9d451c39ba5" providerId="LiveId" clId="{B73E153D-B26D-4555-AB51-A7887F0B7868}" dt="2021-05-11T13:31:30.169" v="486" actId="478"/>
          <ac:spMkLst>
            <pc:docMk/>
            <pc:sldMk cId="1706044030" sldId="379"/>
            <ac:spMk id="4" creationId="{057EE50E-28D6-BD4A-9E5F-9254975AD3DE}"/>
          </ac:spMkLst>
        </pc:spChg>
        <pc:spChg chg="del">
          <ac:chgData name="Phil Beecher" userId="8e59e9d451c39ba5" providerId="LiveId" clId="{B73E153D-B26D-4555-AB51-A7887F0B7868}" dt="2021-05-11T13:29:08.422" v="442" actId="478"/>
          <ac:spMkLst>
            <pc:docMk/>
            <pc:sldMk cId="1706044030" sldId="379"/>
            <ac:spMk id="5" creationId="{9B1DD007-852C-CB44-A614-65F2DD358A7C}"/>
          </ac:spMkLst>
        </pc:spChg>
        <pc:spChg chg="add mod">
          <ac:chgData name="Phil Beecher" userId="8e59e9d451c39ba5" providerId="LiveId" clId="{B73E153D-B26D-4555-AB51-A7887F0B7868}" dt="2021-05-11T13:29:08.918" v="443"/>
          <ac:spMkLst>
            <pc:docMk/>
            <pc:sldMk cId="1706044030" sldId="379"/>
            <ac:spMk id="8" creationId="{850D9AD2-3111-4549-984E-186BE74698BC}"/>
          </ac:spMkLst>
        </pc:spChg>
        <pc:spChg chg="add mod">
          <ac:chgData name="Phil Beecher" userId="8e59e9d451c39ba5" providerId="LiveId" clId="{B73E153D-B26D-4555-AB51-A7887F0B7868}" dt="2021-05-11T13:31:30.784" v="487"/>
          <ac:spMkLst>
            <pc:docMk/>
            <pc:sldMk cId="1706044030" sldId="379"/>
            <ac:spMk id="9" creationId="{231042AE-967D-4548-B9E6-15811760CFF4}"/>
          </ac:spMkLst>
        </pc:spChg>
      </pc:sldChg>
      <pc:sldChg chg="addSp delSp modSp mod">
        <pc:chgData name="Phil Beecher" userId="8e59e9d451c39ba5" providerId="LiveId" clId="{B73E153D-B26D-4555-AB51-A7887F0B7868}" dt="2021-05-11T13:33:07.535" v="517" actId="1076"/>
        <pc:sldMkLst>
          <pc:docMk/>
          <pc:sldMk cId="2346899719" sldId="380"/>
        </pc:sldMkLst>
        <pc:spChg chg="add mod">
          <ac:chgData name="Phil Beecher" userId="8e59e9d451c39ba5" providerId="LiveId" clId="{B73E153D-B26D-4555-AB51-A7887F0B7868}" dt="2021-05-11T13:30:07.565" v="455"/>
          <ac:spMkLst>
            <pc:docMk/>
            <pc:sldMk cId="2346899719" sldId="380"/>
            <ac:spMk id="8" creationId="{214783DD-7240-4370-A354-84C7D1721265}"/>
          </ac:spMkLst>
        </pc:spChg>
        <pc:spChg chg="add mod">
          <ac:chgData name="Phil Beecher" userId="8e59e9d451c39ba5" providerId="LiveId" clId="{B73E153D-B26D-4555-AB51-A7887F0B7868}" dt="2021-05-11T13:32:26.205" v="504"/>
          <ac:spMkLst>
            <pc:docMk/>
            <pc:sldMk cId="2346899719" sldId="380"/>
            <ac:spMk id="9" creationId="{6E202F6A-846D-4478-BEE2-122C040E9B3A}"/>
          </ac:spMkLst>
        </pc:spChg>
        <pc:spChg chg="del">
          <ac:chgData name="Phil Beecher" userId="8e59e9d451c39ba5" providerId="LiveId" clId="{B73E153D-B26D-4555-AB51-A7887F0B7868}" dt="2021-05-11T13:32:25.678" v="503" actId="478"/>
          <ac:spMkLst>
            <pc:docMk/>
            <pc:sldMk cId="2346899719" sldId="380"/>
            <ac:spMk id="21505" creationId="{00000000-0000-0000-0000-000000000000}"/>
          </ac:spMkLst>
        </pc:spChg>
        <pc:spChg chg="del">
          <ac:chgData name="Phil Beecher" userId="8e59e9d451c39ba5" providerId="LiveId" clId="{B73E153D-B26D-4555-AB51-A7887F0B7868}" dt="2021-05-11T13:30:06.885" v="454" actId="478"/>
          <ac:spMkLst>
            <pc:docMk/>
            <pc:sldMk cId="2346899719" sldId="380"/>
            <ac:spMk id="21506" creationId="{00000000-0000-0000-0000-000000000000}"/>
          </ac:spMkLst>
        </pc:spChg>
        <pc:spChg chg="mod">
          <ac:chgData name="Phil Beecher" userId="8e59e9d451c39ba5" providerId="LiveId" clId="{B73E153D-B26D-4555-AB51-A7887F0B7868}" dt="2021-05-11T13:33:07.535" v="517" actId="1076"/>
          <ac:spMkLst>
            <pc:docMk/>
            <pc:sldMk cId="2346899719" sldId="380"/>
            <ac:spMk id="21509" creationId="{00000000-0000-0000-0000-000000000000}"/>
          </ac:spMkLst>
        </pc:spChg>
        <pc:spChg chg="mod">
          <ac:chgData name="Phil Beecher" userId="8e59e9d451c39ba5" providerId="LiveId" clId="{B73E153D-B26D-4555-AB51-A7887F0B7868}" dt="2021-05-11T13:33:04.783" v="516" actId="1076"/>
          <ac:spMkLst>
            <pc:docMk/>
            <pc:sldMk cId="2346899719" sldId="380"/>
            <ac:spMk id="21510" creationId="{00000000-0000-0000-0000-000000000000}"/>
          </ac:spMkLst>
        </pc:spChg>
      </pc:sldChg>
      <pc:sldChg chg="addSp delSp modSp add mod">
        <pc:chgData name="Phil Beecher" userId="8e59e9d451c39ba5" providerId="LiveId" clId="{B73E153D-B26D-4555-AB51-A7887F0B7868}" dt="2021-05-11T13:31:56.434" v="498"/>
        <pc:sldMkLst>
          <pc:docMk/>
          <pc:sldMk cId="1208739138" sldId="381"/>
        </pc:sldMkLst>
        <pc:spChg chg="add mod">
          <ac:chgData name="Phil Beecher" userId="8e59e9d451c39ba5" providerId="LiveId" clId="{B73E153D-B26D-4555-AB51-A7887F0B7868}" dt="2021-05-11T13:29:32.184" v="449"/>
          <ac:spMkLst>
            <pc:docMk/>
            <pc:sldMk cId="1208739138" sldId="381"/>
            <ac:spMk id="8" creationId="{629E4A39-6A0D-4DF8-A89A-4E759D698D80}"/>
          </ac:spMkLst>
        </pc:spChg>
        <pc:spChg chg="add del mod">
          <ac:chgData name="Phil Beecher" userId="8e59e9d451c39ba5" providerId="LiveId" clId="{B73E153D-B26D-4555-AB51-A7887F0B7868}" dt="2021-05-11T13:31:54.316" v="496"/>
          <ac:spMkLst>
            <pc:docMk/>
            <pc:sldMk cId="1208739138" sldId="381"/>
            <ac:spMk id="9" creationId="{8C7B5FFF-6752-4962-B92A-484E411D3BCF}"/>
          </ac:spMkLst>
        </pc:spChg>
        <pc:spChg chg="add mod">
          <ac:chgData name="Phil Beecher" userId="8e59e9d451c39ba5" providerId="LiveId" clId="{B73E153D-B26D-4555-AB51-A7887F0B7868}" dt="2021-05-11T13:31:56.434" v="498"/>
          <ac:spMkLst>
            <pc:docMk/>
            <pc:sldMk cId="1208739138" sldId="381"/>
            <ac:spMk id="10" creationId="{9DF39B80-43FA-47CC-A029-91F161458251}"/>
          </ac:spMkLst>
        </pc:spChg>
        <pc:spChg chg="del">
          <ac:chgData name="Phil Beecher" userId="8e59e9d451c39ba5" providerId="LiveId" clId="{B73E153D-B26D-4555-AB51-A7887F0B7868}" dt="2021-05-11T13:31:55.532" v="497" actId="478"/>
          <ac:spMkLst>
            <pc:docMk/>
            <pc:sldMk cId="1208739138" sldId="381"/>
            <ac:spMk id="21505" creationId="{00000000-0000-0000-0000-000000000000}"/>
          </ac:spMkLst>
        </pc:spChg>
        <pc:spChg chg="del">
          <ac:chgData name="Phil Beecher" userId="8e59e9d451c39ba5" providerId="LiveId" clId="{B73E153D-B26D-4555-AB51-A7887F0B7868}" dt="2021-05-11T13:29:31.256" v="448" actId="478"/>
          <ac:spMkLst>
            <pc:docMk/>
            <pc:sldMk cId="1208739138" sldId="381"/>
            <ac:spMk id="21506" creationId="{00000000-0000-0000-0000-000000000000}"/>
          </ac:spMkLst>
        </pc:spChg>
        <pc:spChg chg="mod">
          <ac:chgData name="Phil Beecher" userId="8e59e9d451c39ba5" providerId="LiveId" clId="{B73E153D-B26D-4555-AB51-A7887F0B7868}" dt="2021-05-11T13:20:51.902" v="329" actId="20577"/>
          <ac:spMkLst>
            <pc:docMk/>
            <pc:sldMk cId="1208739138" sldId="381"/>
            <ac:spMk id="21510" creationId="{00000000-0000-0000-0000-000000000000}"/>
          </ac:spMkLst>
        </pc:spChg>
      </pc:sldChg>
      <pc:sldChg chg="modSp add mod">
        <pc:chgData name="Phil Beecher" userId="8e59e9d451c39ba5" providerId="LiveId" clId="{B73E153D-B26D-4555-AB51-A7887F0B7868}" dt="2021-05-11T13:33:40.853" v="518" actId="14100"/>
        <pc:sldMkLst>
          <pc:docMk/>
          <pc:sldMk cId="2328715040" sldId="382"/>
        </pc:sldMkLst>
        <pc:spChg chg="mod">
          <ac:chgData name="Phil Beecher" userId="8e59e9d451c39ba5" providerId="LiveId" clId="{B73E153D-B26D-4555-AB51-A7887F0B7868}" dt="2021-05-11T13:27:03.939" v="384" actId="20577"/>
          <ac:spMkLst>
            <pc:docMk/>
            <pc:sldMk cId="2328715040" sldId="382"/>
            <ac:spMk id="21505" creationId="{00000000-0000-0000-0000-000000000000}"/>
          </ac:spMkLst>
        </pc:spChg>
        <pc:spChg chg="mod">
          <ac:chgData name="Phil Beecher" userId="8e59e9d451c39ba5" providerId="LiveId" clId="{B73E153D-B26D-4555-AB51-A7887F0B7868}" dt="2021-05-11T13:27:31.664" v="426" actId="6549"/>
          <ac:spMkLst>
            <pc:docMk/>
            <pc:sldMk cId="2328715040" sldId="382"/>
            <ac:spMk id="21506" creationId="{00000000-0000-0000-0000-000000000000}"/>
          </ac:spMkLst>
        </pc:spChg>
        <pc:spChg chg="mod">
          <ac:chgData name="Phil Beecher" userId="8e59e9d451c39ba5" providerId="LiveId" clId="{B73E153D-B26D-4555-AB51-A7887F0B7868}" dt="2021-05-11T13:27:00.325" v="381" actId="14100"/>
          <ac:spMkLst>
            <pc:docMk/>
            <pc:sldMk cId="2328715040" sldId="382"/>
            <ac:spMk id="21509" creationId="{00000000-0000-0000-0000-000000000000}"/>
          </ac:spMkLst>
        </pc:spChg>
        <pc:spChg chg="mod">
          <ac:chgData name="Phil Beecher" userId="8e59e9d451c39ba5" providerId="LiveId" clId="{B73E153D-B26D-4555-AB51-A7887F0B7868}" dt="2021-05-11T13:33:40.853" v="518" actId="14100"/>
          <ac:spMkLst>
            <pc:docMk/>
            <pc:sldMk cId="2328715040" sldId="382"/>
            <ac:spMk id="21510" creationId="{00000000-0000-0000-0000-000000000000}"/>
          </ac:spMkLst>
        </pc:spChg>
      </pc:sldChg>
      <pc:sldMasterChg chg="modSp mod modSldLayout">
        <pc:chgData name="Phil Beecher" userId="8e59e9d451c39ba5" providerId="LiveId" clId="{B73E153D-B26D-4555-AB51-A7887F0B7868}" dt="2021-05-11T13:09:13.815" v="168"/>
        <pc:sldMasterMkLst>
          <pc:docMk/>
          <pc:sldMasterMk cId="0" sldId="2147483648"/>
        </pc:sldMasterMkLst>
        <pc:spChg chg="mod">
          <ac:chgData name="Phil Beecher" userId="8e59e9d451c39ba5" providerId="LiveId" clId="{B73E153D-B26D-4555-AB51-A7887F0B7868}" dt="2021-05-11T13:07:55.462" v="142" actId="20577"/>
          <ac:spMkLst>
            <pc:docMk/>
            <pc:sldMasterMk cId="0" sldId="2147483648"/>
            <ac:spMk id="1028" creationId="{00000000-0000-0000-0000-000000000000}"/>
          </ac:spMkLst>
        </pc:spChg>
        <pc:spChg chg="mod">
          <ac:chgData name="Phil Beecher" userId="8e59e9d451c39ba5" providerId="LiveId" clId="{B73E153D-B26D-4555-AB51-A7887F0B7868}" dt="2021-05-11T13:08:05.185" v="147" actId="20577"/>
          <ac:spMkLst>
            <pc:docMk/>
            <pc:sldMasterMk cId="0" sldId="2147483648"/>
            <ac:spMk id="1031" creationId="{00000000-0000-0000-0000-000000000000}"/>
          </ac:spMkLst>
        </pc:spChg>
        <pc:sldLayoutChg chg="modSp mod">
          <pc:chgData name="Phil Beecher" userId="8e59e9d451c39ba5" providerId="LiveId" clId="{B73E153D-B26D-4555-AB51-A7887F0B7868}" dt="2021-05-11T13:08:13.276" v="150" actId="20577"/>
          <pc:sldLayoutMkLst>
            <pc:docMk/>
            <pc:sldMasterMk cId="0" sldId="2147483648"/>
            <pc:sldLayoutMk cId="1908353838" sldId="2147483649"/>
          </pc:sldLayoutMkLst>
          <pc:spChg chg="mod">
            <ac:chgData name="Phil Beecher" userId="8e59e9d451c39ba5" providerId="LiveId" clId="{B73E153D-B26D-4555-AB51-A7887F0B7868}" dt="2021-05-11T13:08:13.276" v="150" actId="20577"/>
            <ac:spMkLst>
              <pc:docMk/>
              <pc:sldMasterMk cId="0" sldId="2147483648"/>
              <pc:sldLayoutMk cId="1908353838" sldId="2147483649"/>
              <ac:spMk id="4" creationId="{00000000-0000-0000-0000-000000000000}"/>
            </ac:spMkLst>
          </pc:spChg>
        </pc:sldLayoutChg>
        <pc:sldLayoutChg chg="addSp delSp modSp mod">
          <pc:chgData name="Phil Beecher" userId="8e59e9d451c39ba5" providerId="LiveId" clId="{B73E153D-B26D-4555-AB51-A7887F0B7868}" dt="2021-05-11T13:08:26.328" v="152"/>
          <pc:sldLayoutMkLst>
            <pc:docMk/>
            <pc:sldMasterMk cId="0" sldId="2147483648"/>
            <pc:sldLayoutMk cId="1477364949" sldId="2147483650"/>
          </pc:sldLayoutMkLst>
          <pc:spChg chg="del">
            <ac:chgData name="Phil Beecher" userId="8e59e9d451c39ba5" providerId="LiveId" clId="{B73E153D-B26D-4555-AB51-A7887F0B7868}" dt="2021-05-11T13:08:25.137" v="151" actId="478"/>
            <ac:spMkLst>
              <pc:docMk/>
              <pc:sldMasterMk cId="0" sldId="2147483648"/>
              <pc:sldLayoutMk cId="1477364949" sldId="2147483650"/>
              <ac:spMk id="4" creationId="{00000000-0000-0000-0000-000000000000}"/>
            </ac:spMkLst>
          </pc:spChg>
          <pc:spChg chg="add mod">
            <ac:chgData name="Phil Beecher" userId="8e59e9d451c39ba5" providerId="LiveId" clId="{B73E153D-B26D-4555-AB51-A7887F0B7868}" dt="2021-05-11T13:08:26.328" v="152"/>
            <ac:spMkLst>
              <pc:docMk/>
              <pc:sldMasterMk cId="0" sldId="2147483648"/>
              <pc:sldLayoutMk cId="1477364949" sldId="2147483650"/>
              <ac:spMk id="7" creationId="{4B239ECA-4804-427F-A428-751BBC30AA00}"/>
            </ac:spMkLst>
          </pc:spChg>
        </pc:sldLayoutChg>
        <pc:sldLayoutChg chg="addSp delSp modSp mod">
          <pc:chgData name="Phil Beecher" userId="8e59e9d451c39ba5" providerId="LiveId" clId="{B73E153D-B26D-4555-AB51-A7887F0B7868}" dt="2021-05-11T13:08:34.252" v="154"/>
          <pc:sldLayoutMkLst>
            <pc:docMk/>
            <pc:sldMasterMk cId="0" sldId="2147483648"/>
            <pc:sldLayoutMk cId="1238472580" sldId="2147483651"/>
          </pc:sldLayoutMkLst>
          <pc:spChg chg="del">
            <ac:chgData name="Phil Beecher" userId="8e59e9d451c39ba5" providerId="LiveId" clId="{B73E153D-B26D-4555-AB51-A7887F0B7868}" dt="2021-05-11T13:08:32.426" v="153" actId="478"/>
            <ac:spMkLst>
              <pc:docMk/>
              <pc:sldMasterMk cId="0" sldId="2147483648"/>
              <pc:sldLayoutMk cId="1238472580" sldId="2147483651"/>
              <ac:spMk id="4" creationId="{00000000-0000-0000-0000-000000000000}"/>
            </ac:spMkLst>
          </pc:spChg>
          <pc:spChg chg="add mod">
            <ac:chgData name="Phil Beecher" userId="8e59e9d451c39ba5" providerId="LiveId" clId="{B73E153D-B26D-4555-AB51-A7887F0B7868}" dt="2021-05-11T13:08:34.252" v="154"/>
            <ac:spMkLst>
              <pc:docMk/>
              <pc:sldMasterMk cId="0" sldId="2147483648"/>
              <pc:sldLayoutMk cId="1238472580" sldId="2147483651"/>
              <ac:spMk id="7" creationId="{234FCEEE-4B58-4518-B79D-293FD4496989}"/>
            </ac:spMkLst>
          </pc:spChg>
        </pc:sldLayoutChg>
        <pc:sldLayoutChg chg="addSp delSp modSp mod">
          <pc:chgData name="Phil Beecher" userId="8e59e9d451c39ba5" providerId="LiveId" clId="{B73E153D-B26D-4555-AB51-A7887F0B7868}" dt="2021-05-11T13:08:39.687" v="156"/>
          <pc:sldLayoutMkLst>
            <pc:docMk/>
            <pc:sldMasterMk cId="0" sldId="2147483648"/>
            <pc:sldLayoutMk cId="1647406529" sldId="2147483652"/>
          </pc:sldLayoutMkLst>
          <pc:spChg chg="del">
            <ac:chgData name="Phil Beecher" userId="8e59e9d451c39ba5" providerId="LiveId" clId="{B73E153D-B26D-4555-AB51-A7887F0B7868}" dt="2021-05-11T13:08:39.217" v="155" actId="478"/>
            <ac:spMkLst>
              <pc:docMk/>
              <pc:sldMasterMk cId="0" sldId="2147483648"/>
              <pc:sldLayoutMk cId="1647406529" sldId="2147483652"/>
              <ac:spMk id="5" creationId="{00000000-0000-0000-0000-000000000000}"/>
            </ac:spMkLst>
          </pc:spChg>
          <pc:spChg chg="add mod">
            <ac:chgData name="Phil Beecher" userId="8e59e9d451c39ba5" providerId="LiveId" clId="{B73E153D-B26D-4555-AB51-A7887F0B7868}" dt="2021-05-11T13:08:39.687" v="156"/>
            <ac:spMkLst>
              <pc:docMk/>
              <pc:sldMasterMk cId="0" sldId="2147483648"/>
              <pc:sldLayoutMk cId="1647406529" sldId="2147483652"/>
              <ac:spMk id="8" creationId="{383F0490-5DE2-491A-A26A-A1800E3D5DA6}"/>
            </ac:spMkLst>
          </pc:spChg>
        </pc:sldLayoutChg>
        <pc:sldLayoutChg chg="addSp delSp modSp mod">
          <pc:chgData name="Phil Beecher" userId="8e59e9d451c39ba5" providerId="LiveId" clId="{B73E153D-B26D-4555-AB51-A7887F0B7868}" dt="2021-05-11T13:08:44.739" v="158"/>
          <pc:sldLayoutMkLst>
            <pc:docMk/>
            <pc:sldMasterMk cId="0" sldId="2147483648"/>
            <pc:sldLayoutMk cId="2131378889" sldId="2147483653"/>
          </pc:sldLayoutMkLst>
          <pc:spChg chg="del">
            <ac:chgData name="Phil Beecher" userId="8e59e9d451c39ba5" providerId="LiveId" clId="{B73E153D-B26D-4555-AB51-A7887F0B7868}" dt="2021-05-11T13:08:44.239" v="157" actId="478"/>
            <ac:spMkLst>
              <pc:docMk/>
              <pc:sldMasterMk cId="0" sldId="2147483648"/>
              <pc:sldLayoutMk cId="2131378889" sldId="2147483653"/>
              <ac:spMk id="7" creationId="{00000000-0000-0000-0000-000000000000}"/>
            </ac:spMkLst>
          </pc:spChg>
          <pc:spChg chg="add mod">
            <ac:chgData name="Phil Beecher" userId="8e59e9d451c39ba5" providerId="LiveId" clId="{B73E153D-B26D-4555-AB51-A7887F0B7868}" dt="2021-05-11T13:08:44.739" v="158"/>
            <ac:spMkLst>
              <pc:docMk/>
              <pc:sldMasterMk cId="0" sldId="2147483648"/>
              <pc:sldLayoutMk cId="2131378889" sldId="2147483653"/>
              <ac:spMk id="10" creationId="{D2224D97-D4DE-4340-A0E9-58E2286C5127}"/>
            </ac:spMkLst>
          </pc:spChg>
        </pc:sldLayoutChg>
        <pc:sldLayoutChg chg="addSp delSp modSp mod">
          <pc:chgData name="Phil Beecher" userId="8e59e9d451c39ba5" providerId="LiveId" clId="{B73E153D-B26D-4555-AB51-A7887F0B7868}" dt="2021-05-11T13:08:49.678" v="160"/>
          <pc:sldLayoutMkLst>
            <pc:docMk/>
            <pc:sldMasterMk cId="0" sldId="2147483648"/>
            <pc:sldLayoutMk cId="1805820781" sldId="2147483654"/>
          </pc:sldLayoutMkLst>
          <pc:spChg chg="del">
            <ac:chgData name="Phil Beecher" userId="8e59e9d451c39ba5" providerId="LiveId" clId="{B73E153D-B26D-4555-AB51-A7887F0B7868}" dt="2021-05-11T13:08:49.175" v="159" actId="478"/>
            <ac:spMkLst>
              <pc:docMk/>
              <pc:sldMasterMk cId="0" sldId="2147483648"/>
              <pc:sldLayoutMk cId="1805820781" sldId="2147483654"/>
              <ac:spMk id="3" creationId="{00000000-0000-0000-0000-000000000000}"/>
            </ac:spMkLst>
          </pc:spChg>
          <pc:spChg chg="add mod">
            <ac:chgData name="Phil Beecher" userId="8e59e9d451c39ba5" providerId="LiveId" clId="{B73E153D-B26D-4555-AB51-A7887F0B7868}" dt="2021-05-11T13:08:49.678" v="160"/>
            <ac:spMkLst>
              <pc:docMk/>
              <pc:sldMasterMk cId="0" sldId="2147483648"/>
              <pc:sldLayoutMk cId="1805820781" sldId="2147483654"/>
              <ac:spMk id="6" creationId="{50CA6210-846B-4134-8F5A-0FC4F6810ACF}"/>
            </ac:spMkLst>
          </pc:spChg>
        </pc:sldLayoutChg>
        <pc:sldLayoutChg chg="modSp mod">
          <pc:chgData name="Phil Beecher" userId="8e59e9d451c39ba5" providerId="LiveId" clId="{B73E153D-B26D-4555-AB51-A7887F0B7868}" dt="2021-05-11T13:07:49.760" v="139" actId="20577"/>
          <pc:sldLayoutMkLst>
            <pc:docMk/>
            <pc:sldMasterMk cId="0" sldId="2147483648"/>
            <pc:sldLayoutMk cId="564718714" sldId="2147483655"/>
          </pc:sldLayoutMkLst>
          <pc:spChg chg="mod">
            <ac:chgData name="Phil Beecher" userId="8e59e9d451c39ba5" providerId="LiveId" clId="{B73E153D-B26D-4555-AB51-A7887F0B7868}" dt="2021-05-11T13:07:49.760" v="139" actId="20577"/>
            <ac:spMkLst>
              <pc:docMk/>
              <pc:sldMasterMk cId="0" sldId="2147483648"/>
              <pc:sldLayoutMk cId="564718714" sldId="2147483655"/>
              <ac:spMk id="2" creationId="{00000000-0000-0000-0000-000000000000}"/>
            </ac:spMkLst>
          </pc:spChg>
        </pc:sldLayoutChg>
        <pc:sldLayoutChg chg="addSp delSp modSp mod">
          <pc:chgData name="Phil Beecher" userId="8e59e9d451c39ba5" providerId="LiveId" clId="{B73E153D-B26D-4555-AB51-A7887F0B7868}" dt="2021-05-11T13:08:56.864" v="162"/>
          <pc:sldLayoutMkLst>
            <pc:docMk/>
            <pc:sldMasterMk cId="0" sldId="2147483648"/>
            <pc:sldLayoutMk cId="646074396" sldId="2147483656"/>
          </pc:sldLayoutMkLst>
          <pc:spChg chg="del">
            <ac:chgData name="Phil Beecher" userId="8e59e9d451c39ba5" providerId="LiveId" clId="{B73E153D-B26D-4555-AB51-A7887F0B7868}" dt="2021-05-11T13:08:56.362" v="161" actId="478"/>
            <ac:spMkLst>
              <pc:docMk/>
              <pc:sldMasterMk cId="0" sldId="2147483648"/>
              <pc:sldLayoutMk cId="646074396" sldId="2147483656"/>
              <ac:spMk id="5" creationId="{00000000-0000-0000-0000-000000000000}"/>
            </ac:spMkLst>
          </pc:spChg>
          <pc:spChg chg="add mod">
            <ac:chgData name="Phil Beecher" userId="8e59e9d451c39ba5" providerId="LiveId" clId="{B73E153D-B26D-4555-AB51-A7887F0B7868}" dt="2021-05-11T13:08:56.864" v="162"/>
            <ac:spMkLst>
              <pc:docMk/>
              <pc:sldMasterMk cId="0" sldId="2147483648"/>
              <pc:sldLayoutMk cId="646074396" sldId="2147483656"/>
              <ac:spMk id="8" creationId="{5B629607-8C17-4E04-A55B-E90E73D15743}"/>
            </ac:spMkLst>
          </pc:spChg>
        </pc:sldLayoutChg>
        <pc:sldLayoutChg chg="addSp delSp modSp mod">
          <pc:chgData name="Phil Beecher" userId="8e59e9d451c39ba5" providerId="LiveId" clId="{B73E153D-B26D-4555-AB51-A7887F0B7868}" dt="2021-05-11T13:09:03.328" v="164"/>
          <pc:sldLayoutMkLst>
            <pc:docMk/>
            <pc:sldMasterMk cId="0" sldId="2147483648"/>
            <pc:sldLayoutMk cId="1795280211" sldId="2147483657"/>
          </pc:sldLayoutMkLst>
          <pc:spChg chg="del">
            <ac:chgData name="Phil Beecher" userId="8e59e9d451c39ba5" providerId="LiveId" clId="{B73E153D-B26D-4555-AB51-A7887F0B7868}" dt="2021-05-11T13:09:02.311" v="163" actId="478"/>
            <ac:spMkLst>
              <pc:docMk/>
              <pc:sldMasterMk cId="0" sldId="2147483648"/>
              <pc:sldLayoutMk cId="1795280211" sldId="2147483657"/>
              <ac:spMk id="5" creationId="{00000000-0000-0000-0000-000000000000}"/>
            </ac:spMkLst>
          </pc:spChg>
          <pc:spChg chg="add mod">
            <ac:chgData name="Phil Beecher" userId="8e59e9d451c39ba5" providerId="LiveId" clId="{B73E153D-B26D-4555-AB51-A7887F0B7868}" dt="2021-05-11T13:09:03.328" v="164"/>
            <ac:spMkLst>
              <pc:docMk/>
              <pc:sldMasterMk cId="0" sldId="2147483648"/>
              <pc:sldLayoutMk cId="1795280211" sldId="2147483657"/>
              <ac:spMk id="8" creationId="{72D772CC-3F9D-4F68-8E8B-90B6CA6E0B57}"/>
            </ac:spMkLst>
          </pc:spChg>
        </pc:sldLayoutChg>
        <pc:sldLayoutChg chg="addSp delSp modSp mod">
          <pc:chgData name="Phil Beecher" userId="8e59e9d451c39ba5" providerId="LiveId" clId="{B73E153D-B26D-4555-AB51-A7887F0B7868}" dt="2021-05-11T13:09:08.495" v="166"/>
          <pc:sldLayoutMkLst>
            <pc:docMk/>
            <pc:sldMasterMk cId="0" sldId="2147483648"/>
            <pc:sldLayoutMk cId="3944065993" sldId="2147483658"/>
          </pc:sldLayoutMkLst>
          <pc:spChg chg="del">
            <ac:chgData name="Phil Beecher" userId="8e59e9d451c39ba5" providerId="LiveId" clId="{B73E153D-B26D-4555-AB51-A7887F0B7868}" dt="2021-05-11T13:09:07.942" v="165" actId="478"/>
            <ac:spMkLst>
              <pc:docMk/>
              <pc:sldMasterMk cId="0" sldId="2147483648"/>
              <pc:sldLayoutMk cId="3944065993" sldId="2147483658"/>
              <ac:spMk id="4" creationId="{00000000-0000-0000-0000-000000000000}"/>
            </ac:spMkLst>
          </pc:spChg>
          <pc:spChg chg="add mod">
            <ac:chgData name="Phil Beecher" userId="8e59e9d451c39ba5" providerId="LiveId" clId="{B73E153D-B26D-4555-AB51-A7887F0B7868}" dt="2021-05-11T13:09:08.495" v="166"/>
            <ac:spMkLst>
              <pc:docMk/>
              <pc:sldMasterMk cId="0" sldId="2147483648"/>
              <pc:sldLayoutMk cId="3944065993" sldId="2147483658"/>
              <ac:spMk id="7" creationId="{BA84870D-686A-4A3B-A82D-22A3BEF2694D}"/>
            </ac:spMkLst>
          </pc:spChg>
        </pc:sldLayoutChg>
        <pc:sldLayoutChg chg="addSp delSp modSp mod">
          <pc:chgData name="Phil Beecher" userId="8e59e9d451c39ba5" providerId="LiveId" clId="{B73E153D-B26D-4555-AB51-A7887F0B7868}" dt="2021-05-11T13:09:13.815" v="168"/>
          <pc:sldLayoutMkLst>
            <pc:docMk/>
            <pc:sldMasterMk cId="0" sldId="2147483648"/>
            <pc:sldLayoutMk cId="1757412145" sldId="2147483659"/>
          </pc:sldLayoutMkLst>
          <pc:spChg chg="del">
            <ac:chgData name="Phil Beecher" userId="8e59e9d451c39ba5" providerId="LiveId" clId="{B73E153D-B26D-4555-AB51-A7887F0B7868}" dt="2021-05-11T13:09:13.239" v="167" actId="478"/>
            <ac:spMkLst>
              <pc:docMk/>
              <pc:sldMasterMk cId="0" sldId="2147483648"/>
              <pc:sldLayoutMk cId="1757412145" sldId="2147483659"/>
              <ac:spMk id="4" creationId="{00000000-0000-0000-0000-000000000000}"/>
            </ac:spMkLst>
          </pc:spChg>
          <pc:spChg chg="add mod">
            <ac:chgData name="Phil Beecher" userId="8e59e9d451c39ba5" providerId="LiveId" clId="{B73E153D-B26D-4555-AB51-A7887F0B7868}" dt="2021-05-11T13:09:13.815" v="168"/>
            <ac:spMkLst>
              <pc:docMk/>
              <pc:sldMasterMk cId="0" sldId="2147483648"/>
              <pc:sldLayoutMk cId="1757412145" sldId="2147483659"/>
              <ac:spMk id="7" creationId="{51C3DC61-44B0-4E1A-A6FF-68500F6FA1AC}"/>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851050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283174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016281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3263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6045811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083260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&lt;May 2021&gt;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
        <p:nvSpPr>
          <p:cNvPr id="7" name="Rectangle 4">
            <a:extLst>
              <a:ext uri="{FF2B5EF4-FFF2-40B4-BE49-F238E27FC236}">
                <a16:creationId xmlns:a16="http://schemas.microsoft.com/office/drawing/2014/main" id="{BA84870D-686A-4A3B-A82D-22A3BEF2694D}"/>
              </a:ext>
            </a:extLst>
          </p:cNvPr>
          <p:cNvSpPr>
            <a:spLocks noGrp="1" noChangeArrowheads="1"/>
          </p:cNvSpPr>
          <p:nvPr>
            <p:ph type="dt" sz="half" idx="10"/>
          </p:nvPr>
        </p:nvSpPr>
        <p:spPr>
          <a:xfrm>
            <a:off x="685800" y="228600"/>
            <a:ext cx="1600200" cy="215900"/>
          </a:xfrm>
          <a:ln/>
        </p:spPr>
        <p:txBody>
          <a:bodyPr/>
          <a:lstStyle>
            <a:lvl1pPr>
              <a:defRPr/>
            </a:lvl1pPr>
          </a:lstStyle>
          <a:p>
            <a:pPr>
              <a:defRPr/>
            </a:pPr>
            <a:r>
              <a:rPr lang="en-US" dirty="0"/>
              <a:t>&lt;May 2021&gt;</a:t>
            </a:r>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
        <p:nvSpPr>
          <p:cNvPr id="7" name="Rectangle 4">
            <a:extLst>
              <a:ext uri="{FF2B5EF4-FFF2-40B4-BE49-F238E27FC236}">
                <a16:creationId xmlns:a16="http://schemas.microsoft.com/office/drawing/2014/main" id="{51C3DC61-44B0-4E1A-A6FF-68500F6FA1AC}"/>
              </a:ext>
            </a:extLst>
          </p:cNvPr>
          <p:cNvSpPr>
            <a:spLocks noGrp="1" noChangeArrowheads="1"/>
          </p:cNvSpPr>
          <p:nvPr>
            <p:ph type="dt" sz="half" idx="10"/>
          </p:nvPr>
        </p:nvSpPr>
        <p:spPr>
          <a:xfrm>
            <a:off x="685800" y="228600"/>
            <a:ext cx="1600200" cy="215900"/>
          </a:xfrm>
          <a:ln/>
        </p:spPr>
        <p:txBody>
          <a:bodyPr/>
          <a:lstStyle>
            <a:lvl1pPr>
              <a:defRPr/>
            </a:lvl1pPr>
          </a:lstStyle>
          <a:p>
            <a:pPr>
              <a:defRPr/>
            </a:pPr>
            <a:r>
              <a:rPr lang="en-US" dirty="0"/>
              <a:t>&lt;May 2021&gt;</a:t>
            </a:r>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
        <p:nvSpPr>
          <p:cNvPr id="7" name="Rectangle 4">
            <a:extLst>
              <a:ext uri="{FF2B5EF4-FFF2-40B4-BE49-F238E27FC236}">
                <a16:creationId xmlns:a16="http://schemas.microsoft.com/office/drawing/2014/main" id="{4B239ECA-4804-427F-A428-751BBC30AA00}"/>
              </a:ext>
            </a:extLst>
          </p:cNvPr>
          <p:cNvSpPr>
            <a:spLocks noGrp="1" noChangeArrowheads="1"/>
          </p:cNvSpPr>
          <p:nvPr>
            <p:ph type="dt" sz="half" idx="10"/>
          </p:nvPr>
        </p:nvSpPr>
        <p:spPr>
          <a:xfrm>
            <a:off x="685800" y="228600"/>
            <a:ext cx="1600200" cy="215900"/>
          </a:xfrm>
          <a:ln/>
        </p:spPr>
        <p:txBody>
          <a:bodyPr/>
          <a:lstStyle>
            <a:lvl1pPr>
              <a:defRPr/>
            </a:lvl1pPr>
          </a:lstStyle>
          <a:p>
            <a:pPr>
              <a:defRPr/>
            </a:pPr>
            <a:r>
              <a:rPr lang="en-US" dirty="0"/>
              <a:t>&lt;May 2021&gt;</a:t>
            </a:r>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
        <p:nvSpPr>
          <p:cNvPr id="7" name="Rectangle 4">
            <a:extLst>
              <a:ext uri="{FF2B5EF4-FFF2-40B4-BE49-F238E27FC236}">
                <a16:creationId xmlns:a16="http://schemas.microsoft.com/office/drawing/2014/main" id="{234FCEEE-4B58-4518-B79D-293FD4496989}"/>
              </a:ext>
            </a:extLst>
          </p:cNvPr>
          <p:cNvSpPr>
            <a:spLocks noGrp="1" noChangeArrowheads="1"/>
          </p:cNvSpPr>
          <p:nvPr>
            <p:ph type="dt" sz="half" idx="10"/>
          </p:nvPr>
        </p:nvSpPr>
        <p:spPr>
          <a:xfrm>
            <a:off x="685800" y="228600"/>
            <a:ext cx="1600200" cy="215900"/>
          </a:xfrm>
          <a:ln/>
        </p:spPr>
        <p:txBody>
          <a:bodyPr/>
          <a:lstStyle>
            <a:lvl1pPr>
              <a:defRPr/>
            </a:lvl1pPr>
          </a:lstStyle>
          <a:p>
            <a:pPr>
              <a:defRPr/>
            </a:pPr>
            <a:r>
              <a:rPr lang="en-US" dirty="0"/>
              <a:t>&lt;May 2021&gt;</a:t>
            </a:r>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
        <p:nvSpPr>
          <p:cNvPr id="8" name="Rectangle 4">
            <a:extLst>
              <a:ext uri="{FF2B5EF4-FFF2-40B4-BE49-F238E27FC236}">
                <a16:creationId xmlns:a16="http://schemas.microsoft.com/office/drawing/2014/main" id="{383F0490-5DE2-491A-A26A-A1800E3D5DA6}"/>
              </a:ext>
            </a:extLst>
          </p:cNvPr>
          <p:cNvSpPr>
            <a:spLocks noGrp="1" noChangeArrowheads="1"/>
          </p:cNvSpPr>
          <p:nvPr>
            <p:ph type="dt" sz="half" idx="10"/>
          </p:nvPr>
        </p:nvSpPr>
        <p:spPr>
          <a:xfrm>
            <a:off x="685800" y="228600"/>
            <a:ext cx="1600200" cy="215900"/>
          </a:xfrm>
          <a:ln/>
        </p:spPr>
        <p:txBody>
          <a:bodyPr/>
          <a:lstStyle>
            <a:lvl1pPr>
              <a:defRPr/>
            </a:lvl1pPr>
          </a:lstStyle>
          <a:p>
            <a:pPr>
              <a:defRPr/>
            </a:pPr>
            <a:r>
              <a:rPr lang="en-US" dirty="0"/>
              <a:t>&lt;May 2021&gt;</a:t>
            </a:r>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
        <p:nvSpPr>
          <p:cNvPr id="10" name="Rectangle 4">
            <a:extLst>
              <a:ext uri="{FF2B5EF4-FFF2-40B4-BE49-F238E27FC236}">
                <a16:creationId xmlns:a16="http://schemas.microsoft.com/office/drawing/2014/main" id="{D2224D97-D4DE-4340-A0E9-58E2286C5127}"/>
              </a:ext>
            </a:extLst>
          </p:cNvPr>
          <p:cNvSpPr>
            <a:spLocks noGrp="1" noChangeArrowheads="1"/>
          </p:cNvSpPr>
          <p:nvPr>
            <p:ph type="dt" sz="half" idx="10"/>
          </p:nvPr>
        </p:nvSpPr>
        <p:spPr>
          <a:xfrm>
            <a:off x="685800" y="228600"/>
            <a:ext cx="1600200" cy="215900"/>
          </a:xfrm>
          <a:ln/>
        </p:spPr>
        <p:txBody>
          <a:bodyPr/>
          <a:lstStyle>
            <a:lvl1pPr>
              <a:defRPr/>
            </a:lvl1pPr>
          </a:lstStyle>
          <a:p>
            <a:pPr>
              <a:defRPr/>
            </a:pPr>
            <a:r>
              <a:rPr lang="en-US" dirty="0"/>
              <a:t>&lt;May 2021&gt;</a:t>
            </a:r>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6" name="Rectangle 4">
            <a:extLst>
              <a:ext uri="{FF2B5EF4-FFF2-40B4-BE49-F238E27FC236}">
                <a16:creationId xmlns:a16="http://schemas.microsoft.com/office/drawing/2014/main" id="{50CA6210-846B-4134-8F5A-0FC4F6810ACF}"/>
              </a:ext>
            </a:extLst>
          </p:cNvPr>
          <p:cNvSpPr>
            <a:spLocks noGrp="1" noChangeArrowheads="1"/>
          </p:cNvSpPr>
          <p:nvPr>
            <p:ph type="dt" sz="half" idx="10"/>
          </p:nvPr>
        </p:nvSpPr>
        <p:spPr>
          <a:xfrm>
            <a:off x="685800" y="228600"/>
            <a:ext cx="1600200" cy="215900"/>
          </a:xfrm>
          <a:ln/>
        </p:spPr>
        <p:txBody>
          <a:bodyPr/>
          <a:lstStyle>
            <a:lvl1pPr>
              <a:defRPr/>
            </a:lvl1pPr>
          </a:lstStyle>
          <a:p>
            <a:pPr>
              <a:defRPr/>
            </a:pPr>
            <a:r>
              <a:rPr lang="en-US" dirty="0"/>
              <a:t>&lt;May 2021&gt;</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&lt;May 2021&gt;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43877" y="336550"/>
            <a:ext cx="50355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
        <p:nvSpPr>
          <p:cNvPr id="8" name="Rectangle 4">
            <a:extLst>
              <a:ext uri="{FF2B5EF4-FFF2-40B4-BE49-F238E27FC236}">
                <a16:creationId xmlns:a16="http://schemas.microsoft.com/office/drawing/2014/main" id="{5B629607-8C17-4E04-A55B-E90E73D15743}"/>
              </a:ext>
            </a:extLst>
          </p:cNvPr>
          <p:cNvSpPr>
            <a:spLocks noGrp="1" noChangeArrowheads="1"/>
          </p:cNvSpPr>
          <p:nvPr>
            <p:ph type="dt" sz="half" idx="10"/>
          </p:nvPr>
        </p:nvSpPr>
        <p:spPr>
          <a:xfrm>
            <a:off x="685800" y="228600"/>
            <a:ext cx="1600200" cy="215900"/>
          </a:xfrm>
          <a:ln/>
        </p:spPr>
        <p:txBody>
          <a:bodyPr/>
          <a:lstStyle>
            <a:lvl1pPr>
              <a:defRPr/>
            </a:lvl1pPr>
          </a:lstStyle>
          <a:p>
            <a:pPr>
              <a:defRPr/>
            </a:pPr>
            <a:r>
              <a:rPr lang="en-US" dirty="0"/>
              <a:t>&lt;May 2021&gt;</a:t>
            </a:r>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
        <p:nvSpPr>
          <p:cNvPr id="8" name="Rectangle 4">
            <a:extLst>
              <a:ext uri="{FF2B5EF4-FFF2-40B4-BE49-F238E27FC236}">
                <a16:creationId xmlns:a16="http://schemas.microsoft.com/office/drawing/2014/main" id="{72D772CC-3F9D-4F68-8E8B-90B6CA6E0B57}"/>
              </a:ext>
            </a:extLst>
          </p:cNvPr>
          <p:cNvSpPr>
            <a:spLocks noGrp="1" noChangeArrowheads="1"/>
          </p:cNvSpPr>
          <p:nvPr>
            <p:ph type="dt" sz="half" idx="10"/>
          </p:nvPr>
        </p:nvSpPr>
        <p:spPr>
          <a:xfrm>
            <a:off x="685800" y="228600"/>
            <a:ext cx="1600200" cy="215900"/>
          </a:xfrm>
          <a:ln/>
        </p:spPr>
        <p:txBody>
          <a:bodyPr/>
          <a:lstStyle>
            <a:lvl1pPr>
              <a:defRPr/>
            </a:lvl1pPr>
          </a:lstStyle>
          <a:p>
            <a:pPr>
              <a:defRPr/>
            </a:pPr>
            <a:r>
              <a:rPr lang="en-US" dirty="0"/>
              <a:t>&lt;May 2021&gt;</a:t>
            </a:r>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&lt;May 2021&gt;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15-21-0263-00-0mag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Word_Document.docx"/><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Word_Document1.docx"/><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SC Report for Virtual 2021 May Interim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11 May 2021</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Phil Beecher</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Wi-SUN Alliance</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Hove Actually, SE England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+44-1273-422275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pbeecher@wi-sun.org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SC Report for May 2021 Session.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May 2021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2021&gt;</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&lt;Phil Beecher&gt;, &lt;Wi-SUN Alliance &gt;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2021&gt;</a:t>
            </a:r>
          </a:p>
        </p:txBody>
      </p:sp>
      <p:sp>
        <p:nvSpPr>
          <p:cNvPr id="21506"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&lt;Phil Beecher&gt;, &lt;Wi-SUN Alliance &gt;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444500"/>
            <a:ext cx="7772400" cy="6223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25755" y="1282700"/>
            <a:ext cx="8568690" cy="4889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120650" indent="-290513" fontAlgn="b">
              <a:buClr>
                <a:srgbClr val="FF0000"/>
              </a:buClr>
              <a:buFont typeface="Wingdings" charset="2"/>
              <a:buChar char="q"/>
              <a:tabLst>
                <a:tab pos="5080000" algn="l"/>
              </a:tabLst>
            </a:pPr>
            <a:r>
              <a:rPr lang="en-US" sz="1600" b="1" dirty="0"/>
              <a:t>802.15.4 IE / Beacon Issues</a:t>
            </a:r>
          </a:p>
          <a:p>
            <a:endParaRPr lang="en-GB" sz="1400" dirty="0">
              <a:effectLst/>
              <a:latin typeface="Calibri" panose="020F0502020204030204" pitchFamily="34" charset="0"/>
              <a:ea typeface="Times New Roman" panose="02020603050405020304" pitchFamily="18" charset="0"/>
            </a:endParaRPr>
          </a:p>
          <a:p>
            <a:r>
              <a:rPr lang="en-GB" sz="1400" b="1" dirty="0">
                <a:effectLst/>
                <a:latin typeface="Calibri" panose="020F0502020204030204" pitchFamily="34" charset="0"/>
                <a:ea typeface="Times New Roman" panose="02020603050405020304" pitchFamily="18" charset="0"/>
              </a:rPr>
              <a:t>Issue 1</a:t>
            </a:r>
            <a:br>
              <a:rPr lang="en-GB" sz="1400" dirty="0">
                <a:effectLst/>
                <a:latin typeface="Calibri" panose="020F0502020204030204" pitchFamily="34" charset="0"/>
                <a:ea typeface="Times New Roman" panose="02020603050405020304" pitchFamily="18" charset="0"/>
              </a:rPr>
            </a:br>
            <a:r>
              <a:rPr lang="en-GB" sz="1400" dirty="0">
                <a:effectLst/>
                <a:latin typeface="Calibri" panose="020F0502020204030204" pitchFamily="34" charset="0"/>
                <a:ea typeface="Times New Roman" panose="02020603050405020304" pitchFamily="18" charset="0"/>
              </a:rPr>
              <a:t>Page 181, Table 7-7, Clause 7.4.2.1</a:t>
            </a:r>
            <a:br>
              <a:rPr lang="en-GB" sz="1400" dirty="0">
                <a:effectLst/>
                <a:latin typeface="Calibri" panose="020F0502020204030204" pitchFamily="34" charset="0"/>
                <a:ea typeface="Times New Roman" panose="02020603050405020304" pitchFamily="18" charset="0"/>
              </a:rPr>
            </a:br>
            <a:br>
              <a:rPr lang="en-GB" sz="1400" dirty="0">
                <a:effectLst/>
                <a:latin typeface="Calibri" panose="020F0502020204030204" pitchFamily="34" charset="0"/>
                <a:ea typeface="Times New Roman" panose="02020603050405020304" pitchFamily="18" charset="0"/>
              </a:rPr>
            </a:br>
            <a:r>
              <a:rPr lang="en-GB" sz="1400" dirty="0">
                <a:effectLst/>
                <a:latin typeface="Calibri" panose="020F0502020204030204" pitchFamily="34" charset="0"/>
                <a:ea typeface="Times New Roman" panose="02020603050405020304" pitchFamily="18" charset="0"/>
              </a:rPr>
              <a:t>Question: Table 7-7 shows that the Global IE can only exist within an Enhanced Beacon. </a:t>
            </a:r>
            <a:br>
              <a:rPr lang="en-GB" sz="1400" dirty="0">
                <a:effectLst/>
                <a:latin typeface="Calibri" panose="020F0502020204030204" pitchFamily="34" charset="0"/>
                <a:ea typeface="Times New Roman" panose="02020603050405020304" pitchFamily="18" charset="0"/>
              </a:rPr>
            </a:br>
            <a:r>
              <a:rPr lang="en-GB" sz="1400" dirty="0">
                <a:effectLst/>
                <a:latin typeface="Calibri" panose="020F0502020204030204" pitchFamily="34" charset="0"/>
                <a:ea typeface="Times New Roman" panose="02020603050405020304" pitchFamily="18" charset="0"/>
              </a:rPr>
              <a:t>However, clause C.3.6 (Page 752) describes an example where the Global Time IE is part of a Data frame. </a:t>
            </a:r>
            <a:br>
              <a:rPr lang="en-GB" sz="1400" dirty="0">
                <a:effectLst/>
                <a:latin typeface="Calibri" panose="020F0502020204030204" pitchFamily="34" charset="0"/>
                <a:ea typeface="Times New Roman" panose="02020603050405020304" pitchFamily="18" charset="0"/>
              </a:rPr>
            </a:br>
            <a:r>
              <a:rPr lang="en-GB" sz="1400" dirty="0">
                <a:effectLst/>
                <a:latin typeface="Calibri" panose="020F0502020204030204" pitchFamily="34" charset="0"/>
                <a:ea typeface="Times New Roman" panose="02020603050405020304" pitchFamily="18" charset="0"/>
              </a:rPr>
              <a:t>The question is which statement is correct?</a:t>
            </a:r>
            <a:br>
              <a:rPr lang="en-GB" sz="1400" dirty="0">
                <a:effectLst/>
                <a:latin typeface="Calibri" panose="020F0502020204030204" pitchFamily="34" charset="0"/>
                <a:ea typeface="Times New Roman" panose="02020603050405020304" pitchFamily="18" charset="0"/>
              </a:rPr>
            </a:br>
            <a:br>
              <a:rPr lang="en-GB" sz="1400" dirty="0">
                <a:effectLst/>
                <a:latin typeface="Calibri" panose="020F0502020204030204" pitchFamily="34" charset="0"/>
                <a:ea typeface="Times New Roman" panose="02020603050405020304" pitchFamily="18" charset="0"/>
              </a:rPr>
            </a:br>
            <a:r>
              <a:rPr lang="en-GB" sz="1400" dirty="0">
                <a:effectLst/>
                <a:latin typeface="Calibri" panose="020F0502020204030204" pitchFamily="34" charset="0"/>
                <a:ea typeface="Times New Roman" panose="02020603050405020304" pitchFamily="18" charset="0"/>
              </a:rPr>
              <a:t>Proposed Change: Table 7-7 should be amended to allow the Global Time IE to be used in Data frames.</a:t>
            </a:r>
            <a:br>
              <a:rPr lang="en-GB" sz="1400" dirty="0">
                <a:effectLst/>
                <a:latin typeface="Calibri" panose="020F0502020204030204" pitchFamily="34" charset="0"/>
                <a:ea typeface="Times New Roman" panose="02020603050405020304" pitchFamily="18" charset="0"/>
              </a:rPr>
            </a:br>
            <a:br>
              <a:rPr lang="en-GB" sz="1400" dirty="0">
                <a:effectLst/>
                <a:latin typeface="Calibri" panose="020F0502020204030204" pitchFamily="34" charset="0"/>
                <a:ea typeface="Times New Roman" panose="02020603050405020304" pitchFamily="18" charset="0"/>
              </a:rPr>
            </a:br>
            <a:r>
              <a:rPr lang="en-GB" sz="1400" b="1" dirty="0">
                <a:effectLst/>
                <a:latin typeface="Calibri" panose="020F0502020204030204" pitchFamily="34" charset="0"/>
                <a:ea typeface="Times New Roman" panose="02020603050405020304" pitchFamily="18" charset="0"/>
              </a:rPr>
              <a:t>Issue 2</a:t>
            </a:r>
            <a:br>
              <a:rPr lang="en-GB" sz="1400" dirty="0">
                <a:effectLst/>
                <a:latin typeface="Calibri" panose="020F0502020204030204" pitchFamily="34" charset="0"/>
                <a:ea typeface="Times New Roman" panose="02020603050405020304" pitchFamily="18" charset="0"/>
              </a:rPr>
            </a:br>
            <a:r>
              <a:rPr lang="en-GB" sz="1400" dirty="0">
                <a:effectLst/>
                <a:latin typeface="Calibri" panose="020F0502020204030204" pitchFamily="34" charset="0"/>
                <a:ea typeface="Times New Roman" panose="02020603050405020304" pitchFamily="18" charset="0"/>
              </a:rPr>
              <a:t>Page 169, Figures 7-5 and 7-6, Clause 7.3.1.1</a:t>
            </a:r>
            <a:br>
              <a:rPr lang="en-GB" sz="1400" dirty="0">
                <a:effectLst/>
                <a:latin typeface="Calibri" panose="020F0502020204030204" pitchFamily="34" charset="0"/>
                <a:ea typeface="Times New Roman" panose="02020603050405020304" pitchFamily="18" charset="0"/>
              </a:rPr>
            </a:br>
            <a:br>
              <a:rPr lang="en-GB" sz="1400" dirty="0">
                <a:effectLst/>
                <a:latin typeface="Calibri" panose="020F0502020204030204" pitchFamily="34" charset="0"/>
                <a:ea typeface="Times New Roman" panose="02020603050405020304" pitchFamily="18" charset="0"/>
              </a:rPr>
            </a:br>
            <a:r>
              <a:rPr lang="en-GB" sz="1400" dirty="0">
                <a:effectLst/>
                <a:latin typeface="Calibri" panose="020F0502020204030204" pitchFamily="34" charset="0"/>
                <a:ea typeface="Times New Roman" panose="02020603050405020304" pitchFamily="18" charset="0"/>
              </a:rPr>
              <a:t>Question: On a Beacon-enabled PAN, when the Beacon version equals 00, the Beacon can indicate if </a:t>
            </a:r>
            <a:br>
              <a:rPr lang="en-GB" sz="1400" dirty="0">
                <a:effectLst/>
                <a:latin typeface="Calibri" panose="020F0502020204030204" pitchFamily="34" charset="0"/>
                <a:ea typeface="Times New Roman" panose="02020603050405020304" pitchFamily="18" charset="0"/>
              </a:rPr>
            </a:br>
            <a:r>
              <a:rPr lang="en-GB" sz="1400" dirty="0">
                <a:effectLst/>
                <a:latin typeface="Calibri" panose="020F0502020204030204" pitchFamily="34" charset="0"/>
                <a:ea typeface="Times New Roman" panose="02020603050405020304" pitchFamily="18" charset="0"/>
              </a:rPr>
              <a:t>other receivers are pending data using the Pending address field. However, when the Beacon version equals 10,</a:t>
            </a:r>
            <a:br>
              <a:rPr lang="en-GB" sz="1400" dirty="0">
                <a:effectLst/>
                <a:latin typeface="Calibri" panose="020F0502020204030204" pitchFamily="34" charset="0"/>
                <a:ea typeface="Times New Roman" panose="02020603050405020304" pitchFamily="18" charset="0"/>
              </a:rPr>
            </a:br>
            <a:r>
              <a:rPr lang="en-GB" sz="1400" dirty="0">
                <a:effectLst/>
                <a:latin typeface="Calibri" panose="020F0502020204030204" pitchFamily="34" charset="0"/>
                <a:ea typeface="Times New Roman" panose="02020603050405020304" pitchFamily="18" charset="0"/>
              </a:rPr>
              <a:t>there is no Pending address field (Figure 7-6). The question is how to indicate whether other receivers are </a:t>
            </a:r>
            <a:br>
              <a:rPr lang="en-GB" sz="1400" dirty="0">
                <a:effectLst/>
                <a:latin typeface="Calibri" panose="020F0502020204030204" pitchFamily="34" charset="0"/>
                <a:ea typeface="Times New Roman" panose="02020603050405020304" pitchFamily="18" charset="0"/>
              </a:rPr>
            </a:br>
            <a:r>
              <a:rPr lang="en-GB" sz="1400" dirty="0">
                <a:effectLst/>
                <a:latin typeface="Calibri" panose="020F0502020204030204" pitchFamily="34" charset="0"/>
                <a:ea typeface="Times New Roman" panose="02020603050405020304" pitchFamily="18" charset="0"/>
              </a:rPr>
              <a:t>pending data when the enhanced Beacon is being used?</a:t>
            </a:r>
            <a:br>
              <a:rPr lang="en-GB" sz="1400" dirty="0">
                <a:effectLst/>
                <a:latin typeface="Calibri" panose="020F0502020204030204" pitchFamily="34" charset="0"/>
                <a:ea typeface="Times New Roman" panose="02020603050405020304" pitchFamily="18" charset="0"/>
              </a:rPr>
            </a:br>
            <a:br>
              <a:rPr lang="en-GB" sz="1400" dirty="0">
                <a:effectLst/>
                <a:latin typeface="Calibri" panose="020F0502020204030204" pitchFamily="34" charset="0"/>
                <a:ea typeface="Times New Roman" panose="02020603050405020304" pitchFamily="18" charset="0"/>
              </a:rPr>
            </a:br>
            <a:r>
              <a:rPr lang="en-GB" sz="1400" dirty="0">
                <a:effectLst/>
                <a:latin typeface="Calibri" panose="020F0502020204030204" pitchFamily="34" charset="0"/>
                <a:ea typeface="Times New Roman" panose="02020603050405020304" pitchFamily="18" charset="0"/>
              </a:rPr>
              <a:t>Proposed Change: Add a Pending address subfield to the Enhanced Beacon frame format (Figure 7-6)</a:t>
            </a:r>
            <a:endParaRPr lang="en-GB" sz="1400" dirty="0">
              <a:effectLst/>
              <a:latin typeface="Calibri" panose="020F0502020204030204" pitchFamily="34" charset="0"/>
              <a:ea typeface="Yu Gothic" panose="020B0400000000000000" pitchFamily="34" charset="-128"/>
            </a:endParaRPr>
          </a:p>
          <a:p>
            <a:r>
              <a:rPr lang="en-GB" sz="1400" dirty="0">
                <a:effectLst/>
                <a:latin typeface="Calibri" panose="020F0502020204030204" pitchFamily="34" charset="0"/>
                <a:ea typeface="Times New Roman" panose="02020603050405020304" pitchFamily="18" charset="0"/>
              </a:rPr>
              <a:t> </a:t>
            </a:r>
            <a:endParaRPr lang="en-GB" sz="1400" dirty="0">
              <a:effectLst/>
              <a:latin typeface="Calibri" panose="020F0502020204030204" pitchFamily="34" charset="0"/>
              <a:ea typeface="Yu Gothic" panose="020B0400000000000000" pitchFamily="34" charset="-128"/>
            </a:endParaRPr>
          </a:p>
        </p:txBody>
      </p:sp>
    </p:spTree>
    <p:extLst>
      <p:ext uri="{BB962C8B-B14F-4D97-AF65-F5344CB8AC3E}">
        <p14:creationId xmlns:p14="http://schemas.microsoft.com/office/powerpoint/2010/main" val="2328715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25755" y="914400"/>
            <a:ext cx="8568690" cy="36421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120650" indent="-290513" fontAlgn="b">
              <a:buClr>
                <a:srgbClr val="FF0000"/>
              </a:buClr>
              <a:buFont typeface="Wingdings" charset="2"/>
              <a:buChar char="q"/>
              <a:tabLst>
                <a:tab pos="5080000" algn="l"/>
              </a:tabLst>
            </a:pPr>
            <a:r>
              <a:rPr lang="en-US" sz="1600" b="1" dirty="0"/>
              <a:t>802.15.4 Timing Issues</a:t>
            </a:r>
          </a:p>
          <a:p>
            <a:r>
              <a:rPr lang="en-GB" sz="1050" dirty="0">
                <a:effectLst/>
                <a:latin typeface="Calibri" panose="020F0502020204030204" pitchFamily="34" charset="0"/>
                <a:ea typeface="Times New Roman" panose="02020603050405020304" pitchFamily="18" charset="0"/>
              </a:rPr>
              <a:t>Regarding the timing issues, most of our problems come from the lack of a clear definition in the sequence of delays (and their relationship)</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taking place in the time interval between consecutive data transmissions, both, delays occurring in the PHY (e.g. </a:t>
            </a:r>
            <a:r>
              <a:rPr lang="en-GB" sz="1050" dirty="0" err="1">
                <a:effectLst/>
                <a:latin typeface="Calibri" panose="020F0502020204030204" pitchFamily="34" charset="0"/>
                <a:ea typeface="Times New Roman" panose="02020603050405020304" pitchFamily="18" charset="0"/>
              </a:rPr>
              <a:t>turnArounds</a:t>
            </a:r>
            <a:r>
              <a:rPr lang="en-GB" sz="1050" dirty="0">
                <a:effectLst/>
                <a:latin typeface="Calibri" panose="020F0502020204030204" pitchFamily="34" charset="0"/>
                <a:ea typeface="Times New Roman" panose="02020603050405020304" pitchFamily="18" charset="0"/>
              </a:rPr>
              <a:t>) and in the MAC (e.g. IFS).</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 </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First of all, my understanding is that a  "turnaround time" is defined as the state transition delay time occurring in two of the PHY state transitions (either Tx-&gt;Rx or Rx-&gt;Tx). Where </a:t>
            </a:r>
            <a:r>
              <a:rPr lang="en-GB" sz="1050" dirty="0" err="1">
                <a:effectLst/>
                <a:latin typeface="Calibri" panose="020F0502020204030204" pitchFamily="34" charset="0"/>
                <a:ea typeface="Times New Roman" panose="02020603050405020304" pitchFamily="18" charset="0"/>
              </a:rPr>
              <a:t>turnAround</a:t>
            </a:r>
            <a:r>
              <a:rPr lang="en-GB" sz="1050" dirty="0">
                <a:effectLst/>
                <a:latin typeface="Calibri" panose="020F0502020204030204" pitchFamily="34" charset="0"/>
                <a:ea typeface="Times New Roman" panose="02020603050405020304" pitchFamily="18" charset="0"/>
              </a:rPr>
              <a:t> time &lt;= </a:t>
            </a:r>
            <a:r>
              <a:rPr lang="en-GB" sz="1050" dirty="0" err="1">
                <a:effectLst/>
                <a:latin typeface="Calibri" panose="020F0502020204030204" pitchFamily="34" charset="0"/>
                <a:ea typeface="Times New Roman" panose="02020603050405020304" pitchFamily="18" charset="0"/>
              </a:rPr>
              <a:t>aTurnAroundTime</a:t>
            </a:r>
            <a:r>
              <a:rPr lang="en-GB" sz="1050" dirty="0">
                <a:effectLst/>
                <a:latin typeface="Calibri" panose="020F0502020204030204" pitchFamily="34" charset="0"/>
                <a:ea typeface="Times New Roman" panose="02020603050405020304" pitchFamily="18" charset="0"/>
              </a:rPr>
              <a:t>.</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 </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In the standard, definitions of what constitutes a turnaround are clearly defined (e.g. IEEE 802.15.4-2020 Section 12.3.6), but little to no examples are given of where and when these transitions take place, even less their relationship with some MAC operations like IFS.</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 </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I attached a simple example figure of the transmission of 2 consecutive data packets in a Non-beacon-enabled mac.</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(The closest I found to my figure is the Unacknowledged transmission figure in the standard, Figure 6-4)</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In the Figure, what I would like to know is the time interval between two consecutive transmitted Unacknowledged data packets and the events that form this interval.</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 </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As shown in the figure, my current understanding is that after the first transmission is completed, the PHY transit from TX to RX and then its MAC proceeds to the IFS followed by the 2 CCA checks and random backoff operations of the CSMA/CA. After the CSMA/CA operations are completed, the PHY transit from RX to TX.</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 </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Of course, this is just speculation based on some experiments. </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In my example, I assumed that the PHY transits to Rx immediately after the data transmission is completed because it is possible that a packet is received during the IFS and/or CSMA/CA operations. </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 </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Could you clarify this sequence of events in the situation presented above? ( turnarounds, IFS,CCA)</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 </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Does any of these MAC  and PHY events overlap? I am aware that in some hardware implementations, IFS and CCA operations overlap to save time (e.g. NXP JN5169) but I am not aware of any other overlaps.</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 </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I hope this question is clear.</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 </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Any help you can provide us will help us to make a better implementation of the standard in the ns-3 simulator.</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 </a:t>
            </a:r>
            <a:endParaRPr lang="en-GB" sz="1050" dirty="0">
              <a:effectLst/>
              <a:latin typeface="Calibri" panose="020F0502020204030204" pitchFamily="34" charset="0"/>
              <a:ea typeface="Yu Gothic" panose="020B0400000000000000" pitchFamily="34" charset="-128"/>
            </a:endParaRPr>
          </a:p>
          <a:p>
            <a:r>
              <a:rPr lang="en-GB" sz="1050" dirty="0">
                <a:effectLst/>
                <a:latin typeface="Calibri" panose="020F0502020204030204" pitchFamily="34" charset="0"/>
                <a:ea typeface="Times New Roman" panose="02020603050405020304" pitchFamily="18" charset="0"/>
              </a:rPr>
              <a:t>Sincerely,  (name and address supplied)</a:t>
            </a:r>
            <a:endParaRPr lang="en-GB" sz="1050" dirty="0">
              <a:effectLst/>
              <a:latin typeface="Calibri" panose="020F0502020204030204" pitchFamily="34" charset="0"/>
              <a:ea typeface="Yu Gothic" panose="020B0400000000000000" pitchFamily="34" charset="-128"/>
            </a:endParaRPr>
          </a:p>
          <a:p>
            <a:pPr marL="120650" indent="-290513" fontAlgn="b">
              <a:buClr>
                <a:srgbClr val="FF0000"/>
              </a:buClr>
              <a:buFont typeface="Wingdings" charset="2"/>
              <a:buChar char="q"/>
              <a:tabLst>
                <a:tab pos="5080000" algn="l"/>
              </a:tabLst>
            </a:pPr>
            <a:endParaRPr lang="en-US" b="1" dirty="0"/>
          </a:p>
        </p:txBody>
      </p:sp>
      <p:sp>
        <p:nvSpPr>
          <p:cNvPr id="8" name="Footer Placeholder 2">
            <a:extLst>
              <a:ext uri="{FF2B5EF4-FFF2-40B4-BE49-F238E27FC236}">
                <a16:creationId xmlns:a16="http://schemas.microsoft.com/office/drawing/2014/main" id="{629E4A39-6A0D-4DF8-A89A-4E759D698D80}"/>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&lt;Phil Beecher&gt;, &lt;Wi-SUN Alliance &gt;</a:t>
            </a:r>
          </a:p>
        </p:txBody>
      </p:sp>
      <p:sp>
        <p:nvSpPr>
          <p:cNvPr id="10" name="Date Placeholder 5">
            <a:extLst>
              <a:ext uri="{FF2B5EF4-FFF2-40B4-BE49-F238E27FC236}">
                <a16:creationId xmlns:a16="http://schemas.microsoft.com/office/drawing/2014/main" id="{9DF39B80-43FA-47CC-A029-91F161458251}"/>
              </a:ext>
            </a:extLst>
          </p:cNvPr>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2021&gt;</a:t>
            </a:r>
          </a:p>
        </p:txBody>
      </p:sp>
    </p:spTree>
    <p:extLst>
      <p:ext uri="{BB962C8B-B14F-4D97-AF65-F5344CB8AC3E}">
        <p14:creationId xmlns:p14="http://schemas.microsoft.com/office/powerpoint/2010/main" val="1208739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458788" y="635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66700" y="1447800"/>
            <a:ext cx="8610600" cy="2362200"/>
          </a:xfrm>
          <a:prstGeom prst="rect">
            <a:avLst/>
          </a:prstGeom>
          <a:solidFill>
            <a:schemeClr val="bg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457200" indent="-457200" eaLnBrk="0" fontAlgn="b" hangingPunct="0">
              <a:buClr>
                <a:srgbClr val="FF0000"/>
              </a:buClr>
              <a:buFont typeface="Wingdings" charset="0"/>
              <a:buChar char="q"/>
            </a:pPr>
            <a:r>
              <a:rPr lang="en-US" sz="2400" b="1" dirty="0"/>
              <a:t>Any other business?</a:t>
            </a:r>
            <a:br>
              <a:rPr lang="en-US" sz="2400" b="1" dirty="0"/>
            </a:br>
            <a:endParaRPr lang="en-US" sz="2400" dirty="0"/>
          </a:p>
        </p:txBody>
      </p:sp>
      <p:sp>
        <p:nvSpPr>
          <p:cNvPr id="8" name="Footer Placeholder 2">
            <a:extLst>
              <a:ext uri="{FF2B5EF4-FFF2-40B4-BE49-F238E27FC236}">
                <a16:creationId xmlns:a16="http://schemas.microsoft.com/office/drawing/2014/main" id="{C7F90E02-FA28-4C98-A66B-475E4EA1DE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&lt;Phil Beecher&gt;, &lt;Wi-SUN Alliance &gt;</a:t>
            </a:r>
          </a:p>
        </p:txBody>
      </p:sp>
      <p:sp>
        <p:nvSpPr>
          <p:cNvPr id="9" name="Date Placeholder 5">
            <a:extLst>
              <a:ext uri="{FF2B5EF4-FFF2-40B4-BE49-F238E27FC236}">
                <a16:creationId xmlns:a16="http://schemas.microsoft.com/office/drawing/2014/main" id="{08FA15EC-125C-4130-9CA1-60E0ADD6957E}"/>
              </a:ext>
            </a:extLst>
          </p:cNvPr>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2021&gt;</a:t>
            </a:r>
          </a:p>
        </p:txBody>
      </p:sp>
    </p:spTree>
    <p:extLst>
      <p:ext uri="{BB962C8B-B14F-4D97-AF65-F5344CB8AC3E}">
        <p14:creationId xmlns:p14="http://schemas.microsoft.com/office/powerpoint/2010/main" val="861309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2021&gt;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863280" y="1447800"/>
            <a:ext cx="7371051"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342900" indent="-342900">
              <a:buClr>
                <a:srgbClr val="FF0000"/>
              </a:buClr>
              <a:buFont typeface="Wingdings" charset="2"/>
              <a:buChar char="q"/>
            </a:pPr>
            <a:r>
              <a:rPr lang="en-US" sz="2000" b="1" dirty="0"/>
              <a:t>.</a:t>
            </a:r>
          </a:p>
          <a:p>
            <a:pPr marL="342900" indent="-342900">
              <a:buClr>
                <a:srgbClr val="FF0000"/>
              </a:buClr>
              <a:buFont typeface="Wingdings" charset="2"/>
              <a:buChar char="q"/>
            </a:pPr>
            <a:r>
              <a:rPr lang="en-US" sz="2000" b="1" dirty="0"/>
              <a:t>.</a:t>
            </a:r>
          </a:p>
          <a:p>
            <a:pPr marL="342900" indent="-342900">
              <a:buClr>
                <a:srgbClr val="FF0000"/>
              </a:buClr>
              <a:buFont typeface="Wingdings" charset="2"/>
              <a:buChar char="q"/>
            </a:pPr>
            <a:endParaRPr lang="en-US" sz="2000" b="1" dirty="0"/>
          </a:p>
        </p:txBody>
      </p:sp>
      <p:sp>
        <p:nvSpPr>
          <p:cNvPr id="8" name="Footer Placeholder 2">
            <a:extLst>
              <a:ext uri="{FF2B5EF4-FFF2-40B4-BE49-F238E27FC236}">
                <a16:creationId xmlns:a16="http://schemas.microsoft.com/office/drawing/2014/main" id="{1D35192E-E11A-4E45-A7CA-3A294AC325C3}"/>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&lt;Phil Beecher&gt;, &lt;Wi-SUN Alliance &gt;</a:t>
            </a:r>
          </a:p>
        </p:txBody>
      </p:sp>
    </p:spTree>
    <p:extLst>
      <p:ext uri="{BB962C8B-B14F-4D97-AF65-F5344CB8AC3E}">
        <p14:creationId xmlns:p14="http://schemas.microsoft.com/office/powerpoint/2010/main" val="371664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458788" y="702408"/>
            <a:ext cx="7772400" cy="762000"/>
          </a:xfrm>
        </p:spPr>
        <p:txBody>
          <a:bodyPr/>
          <a:lstStyle/>
          <a:p>
            <a:r>
              <a:rPr lang="en-US" b="1" dirty="0">
                <a:latin typeface="Times New Roman" charset="0"/>
                <a:ea typeface="ＭＳ Ｐゴシック" charset="0"/>
                <a:cs typeface="ＭＳ Ｐゴシック" charset="0"/>
              </a:rPr>
              <a:t>SC Maintenance WG Motions</a:t>
            </a:r>
            <a:br>
              <a:rPr lang="en-US" b="1" dirty="0">
                <a:latin typeface="Times New Roman" charset="0"/>
                <a:ea typeface="ＭＳ Ｐゴシック" charset="0"/>
                <a:cs typeface="ＭＳ Ｐゴシック" charset="0"/>
              </a:rPr>
            </a:br>
            <a:r>
              <a:rPr lang="en-US" b="1" dirty="0">
                <a:latin typeface="Times New Roman" charset="0"/>
                <a:ea typeface="ＭＳ Ｐゴシック" charset="0"/>
                <a:cs typeface="ＭＳ Ｐゴシック" charset="0"/>
              </a:rPr>
              <a:t>(if any)</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67626" y="1752600"/>
            <a:ext cx="8128320" cy="3581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342900" indent="-342900">
              <a:buClr>
                <a:srgbClr val="FF0000"/>
              </a:buClr>
              <a:buFont typeface="Wingdings" charset="2"/>
              <a:buChar char="q"/>
            </a:pPr>
            <a:r>
              <a:rPr lang="en-US" sz="3200" b="1" dirty="0"/>
              <a:t>Motions here</a:t>
            </a:r>
            <a:r>
              <a:rPr lang="en-US" sz="3200" b="1" i="1" dirty="0"/>
              <a:t>.</a:t>
            </a:r>
          </a:p>
          <a:p>
            <a:pPr marL="342900" indent="-342900">
              <a:buClr>
                <a:srgbClr val="FF0000"/>
              </a:buClr>
              <a:buFont typeface="Wingdings" charset="2"/>
              <a:buChar char="q"/>
            </a:pPr>
            <a:r>
              <a:rPr lang="en-US" sz="3200" b="1" i="1" dirty="0"/>
              <a:t>…</a:t>
            </a:r>
          </a:p>
          <a:p>
            <a:pPr marL="800100" lvl="1" indent="-342900">
              <a:buClr>
                <a:srgbClr val="FF0000"/>
              </a:buClr>
              <a:buFont typeface="Wingdings" charset="2"/>
              <a:buChar char="q"/>
            </a:pPr>
            <a:r>
              <a:rPr lang="en-US" sz="2800" b="1" dirty="0"/>
              <a:t>Moved by Phil Beecher, Chair of SC main</a:t>
            </a:r>
          </a:p>
        </p:txBody>
      </p:sp>
      <p:sp>
        <p:nvSpPr>
          <p:cNvPr id="8" name="Footer Placeholder 2">
            <a:extLst>
              <a:ext uri="{FF2B5EF4-FFF2-40B4-BE49-F238E27FC236}">
                <a16:creationId xmlns:a16="http://schemas.microsoft.com/office/drawing/2014/main" id="{214783DD-7240-4370-A354-84C7D1721265}"/>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&lt;Phil Beecher&gt;, &lt;Wi-SUN Alliance &gt;</a:t>
            </a:r>
          </a:p>
        </p:txBody>
      </p:sp>
      <p:sp>
        <p:nvSpPr>
          <p:cNvPr id="9" name="Date Placeholder 5">
            <a:extLst>
              <a:ext uri="{FF2B5EF4-FFF2-40B4-BE49-F238E27FC236}">
                <a16:creationId xmlns:a16="http://schemas.microsoft.com/office/drawing/2014/main" id="{6E202F6A-846D-4478-BEE2-122C040E9B3A}"/>
              </a:ext>
            </a:extLst>
          </p:cNvPr>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2021&gt;</a:t>
            </a:r>
          </a:p>
        </p:txBody>
      </p:sp>
    </p:spTree>
    <p:extLst>
      <p:ext uri="{BB962C8B-B14F-4D97-AF65-F5344CB8AC3E}">
        <p14:creationId xmlns:p14="http://schemas.microsoft.com/office/powerpoint/2010/main" val="2346899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Future Efforts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24669" y="1499734"/>
            <a:ext cx="8314531" cy="21118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a:spcAft>
                <a:spcPts val="600"/>
              </a:spcAft>
            </a:pPr>
            <a:r>
              <a:rPr lang="en-US" sz="2800" b="1" dirty="0"/>
              <a:t>These are the planned activities for the July Plenary session</a:t>
            </a:r>
          </a:p>
          <a:p>
            <a:pPr marL="342900" indent="-342900">
              <a:buClr>
                <a:srgbClr val="FF0000"/>
              </a:buClr>
              <a:buFont typeface="Wingdings" charset="2"/>
              <a:buChar char="q"/>
            </a:pPr>
            <a:r>
              <a:rPr lang="en-US" sz="2400" b="1" dirty="0"/>
              <a:t>SC Maintenance</a:t>
            </a:r>
          </a:p>
          <a:p>
            <a:pPr marL="800100" lvl="1" indent="-342900">
              <a:buClr>
                <a:srgbClr val="FF0000"/>
              </a:buClr>
              <a:buFont typeface="Wingdings" charset="2"/>
              <a:buChar char="q"/>
            </a:pPr>
            <a:r>
              <a:rPr lang="en-US" sz="2400" b="1" dirty="0"/>
              <a:t>Review any change requests with Existing Standards </a:t>
            </a:r>
          </a:p>
          <a:p>
            <a:pPr marL="800100" lvl="1" indent="-342900">
              <a:buClr>
                <a:srgbClr val="FF0000"/>
              </a:buClr>
              <a:buFont typeface="Wingdings" charset="2"/>
              <a:buChar char="q"/>
            </a:pPr>
            <a:r>
              <a:rPr lang="en-US" sz="2400" b="1" dirty="0"/>
              <a:t>Review any known issues with the Operations Manual</a:t>
            </a:r>
          </a:p>
        </p:txBody>
      </p:sp>
      <p:sp>
        <p:nvSpPr>
          <p:cNvPr id="8" name="Footer Placeholder 2">
            <a:extLst>
              <a:ext uri="{FF2B5EF4-FFF2-40B4-BE49-F238E27FC236}">
                <a16:creationId xmlns:a16="http://schemas.microsoft.com/office/drawing/2014/main" id="{079084FE-CC3A-439E-A4C9-B60026705E1E}"/>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&lt;Phil Beecher&gt;, &lt;Wi-SUN Alliance &gt;</a:t>
            </a:r>
          </a:p>
        </p:txBody>
      </p:sp>
      <p:sp>
        <p:nvSpPr>
          <p:cNvPr id="9" name="Date Placeholder 5">
            <a:extLst>
              <a:ext uri="{FF2B5EF4-FFF2-40B4-BE49-F238E27FC236}">
                <a16:creationId xmlns:a16="http://schemas.microsoft.com/office/drawing/2014/main" id="{F7872363-596D-4883-B917-430C07B9E8D2}"/>
              </a:ext>
            </a:extLst>
          </p:cNvPr>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2021&gt;</a:t>
            </a:r>
          </a:p>
        </p:txBody>
      </p:sp>
    </p:spTree>
    <p:extLst>
      <p:ext uri="{BB962C8B-B14F-4D97-AF65-F5344CB8AC3E}">
        <p14:creationId xmlns:p14="http://schemas.microsoft.com/office/powerpoint/2010/main" val="2427517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4" name="Slide Number Placeholder 3">
            <a:extLst>
              <a:ext uri="{FF2B5EF4-FFF2-40B4-BE49-F238E27FC236}">
                <a16:creationId xmlns:a16="http://schemas.microsoft.com/office/drawing/2014/main" id="{D9C89C99-9611-7D4C-82A2-1AA46632F50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
        <p:nvSpPr>
          <p:cNvPr id="9" name="Footer Placeholder 2">
            <a:extLst>
              <a:ext uri="{FF2B5EF4-FFF2-40B4-BE49-F238E27FC236}">
                <a16:creationId xmlns:a16="http://schemas.microsoft.com/office/drawing/2014/main" id="{A0103C18-F5D3-439D-A307-8D04545168D4}"/>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&lt;Phil Beecher&gt;, &lt;Wi-SUN Alliance &gt;</a:t>
            </a:r>
          </a:p>
        </p:txBody>
      </p:sp>
      <p:sp>
        <p:nvSpPr>
          <p:cNvPr id="10" name="Date Placeholder 5">
            <a:extLst>
              <a:ext uri="{FF2B5EF4-FFF2-40B4-BE49-F238E27FC236}">
                <a16:creationId xmlns:a16="http://schemas.microsoft.com/office/drawing/2014/main" id="{369A5D82-3946-46C8-88A5-8C8C8BD714B6}"/>
              </a:ext>
            </a:extLst>
          </p:cNvPr>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2021&gt;</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4" name="Slide Number Placeholder 3">
            <a:extLst>
              <a:ext uri="{FF2B5EF4-FFF2-40B4-BE49-F238E27FC236}">
                <a16:creationId xmlns:a16="http://schemas.microsoft.com/office/drawing/2014/main" id="{8D71D5C1-92E9-FE45-8DDB-8EE0258D4D0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
        <p:nvSpPr>
          <p:cNvPr id="8" name="Footer Placeholder 2">
            <a:extLst>
              <a:ext uri="{FF2B5EF4-FFF2-40B4-BE49-F238E27FC236}">
                <a16:creationId xmlns:a16="http://schemas.microsoft.com/office/drawing/2014/main" id="{A48F7B16-CA41-4C87-9069-1B317EAF0CAD}"/>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&lt;Phil Beecher&gt;, &lt;Wi-SUN Alliance &gt;</a:t>
            </a:r>
          </a:p>
        </p:txBody>
      </p:sp>
      <p:sp>
        <p:nvSpPr>
          <p:cNvPr id="9" name="Date Placeholder 5">
            <a:extLst>
              <a:ext uri="{FF2B5EF4-FFF2-40B4-BE49-F238E27FC236}">
                <a16:creationId xmlns:a16="http://schemas.microsoft.com/office/drawing/2014/main" id="{9292078C-AD46-43FE-8C34-147DA924EB55}"/>
              </a:ext>
            </a:extLst>
          </p:cNvPr>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2021&gt;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dirty="0">
                <a:solidFill>
                  <a:schemeClr val="tx1"/>
                </a:solidFill>
                <a:latin typeface="Calibri" charset="0"/>
                <a:cs typeface="Calibri" charset="0"/>
              </a:rPr>
              <a:t>Cause an LOA to be submitted to the IEEE-SA (</a:t>
            </a:r>
            <a:r>
              <a:rPr lang="en-US" sz="2000" b="1" dirty="0" err="1">
                <a:solidFill>
                  <a:schemeClr val="tx1"/>
                </a:solidFill>
                <a:latin typeface="Calibri" charset="0"/>
                <a:cs typeface="Calibri" charset="0"/>
              </a:rPr>
              <a:t>patcom@ieee.org</a:t>
            </a:r>
            <a:r>
              <a:rPr lang="en-US" sz="2000" b="1" dirty="0">
                <a:solidFill>
                  <a:schemeClr val="tx1"/>
                </a:solidFill>
                <a:latin typeface="Calibri" charset="0"/>
                <a:cs typeface="Calibri" charset="0"/>
              </a:rPr>
              <a:t>);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Speak up now and respond to this Call for Potentially Essential Patents</a:t>
            </a:r>
          </a:p>
          <a:p>
            <a:pPr>
              <a:buFont typeface="Monotype Sorts" charset="0"/>
              <a:buNone/>
            </a:pPr>
            <a:r>
              <a:rPr lang="en-US" sz="2000" dirty="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dirty="0">
                <a:solidFill>
                  <a:schemeClr val="tx1"/>
                </a:solidFill>
                <a:latin typeface="Calibri" charset="0"/>
                <a:cs typeface="Calibri" charset="0"/>
              </a:rPr>
            </a:br>
            <a:endParaRPr lang="en-US" sz="2000" b="1" dirty="0">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4" name="Slide Number Placeholder 3">
            <a:extLst>
              <a:ext uri="{FF2B5EF4-FFF2-40B4-BE49-F238E27FC236}">
                <a16:creationId xmlns:a16="http://schemas.microsoft.com/office/drawing/2014/main" id="{D11AF16B-76EB-2D4B-901E-832F1771F8D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
        <p:nvSpPr>
          <p:cNvPr id="8" name="Footer Placeholder 2">
            <a:extLst>
              <a:ext uri="{FF2B5EF4-FFF2-40B4-BE49-F238E27FC236}">
                <a16:creationId xmlns:a16="http://schemas.microsoft.com/office/drawing/2014/main" id="{E1E3048F-60E4-4521-BCD9-E5F32AABC45F}"/>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&lt;Phil Beecher&gt;, &lt;Wi-SUN Alliance &gt;</a:t>
            </a:r>
          </a:p>
        </p:txBody>
      </p:sp>
      <p:sp>
        <p:nvSpPr>
          <p:cNvPr id="9" name="Date Placeholder 5">
            <a:extLst>
              <a:ext uri="{FF2B5EF4-FFF2-40B4-BE49-F238E27FC236}">
                <a16:creationId xmlns:a16="http://schemas.microsoft.com/office/drawing/2014/main" id="{BB2EA774-5B10-4897-8CEB-25E3B37AD09A}"/>
              </a:ext>
            </a:extLst>
          </p:cNvPr>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2021&gt;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4" name="Slide Number Placeholder 3">
            <a:extLst>
              <a:ext uri="{FF2B5EF4-FFF2-40B4-BE49-F238E27FC236}">
                <a16:creationId xmlns:a16="http://schemas.microsoft.com/office/drawing/2014/main" id="{3D86E391-0C3F-C649-BF7E-95898973782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
        <p:nvSpPr>
          <p:cNvPr id="8" name="Footer Placeholder 2">
            <a:extLst>
              <a:ext uri="{FF2B5EF4-FFF2-40B4-BE49-F238E27FC236}">
                <a16:creationId xmlns:a16="http://schemas.microsoft.com/office/drawing/2014/main" id="{F8958CC8-4B8B-42AE-93AD-3597451190F5}"/>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&lt;Phil Beecher&gt;, &lt;Wi-SUN Alliance &gt;</a:t>
            </a:r>
          </a:p>
        </p:txBody>
      </p:sp>
      <p:sp>
        <p:nvSpPr>
          <p:cNvPr id="9" name="Date Placeholder 5">
            <a:extLst>
              <a:ext uri="{FF2B5EF4-FFF2-40B4-BE49-F238E27FC236}">
                <a16:creationId xmlns:a16="http://schemas.microsoft.com/office/drawing/2014/main" id="{9C7DC8C0-2B57-49B0-9D21-DDA30ACEDF1A}"/>
              </a:ext>
            </a:extLst>
          </p:cNvPr>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2021&gt;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4" name="Slide Number Placeholder 3">
            <a:extLst>
              <a:ext uri="{FF2B5EF4-FFF2-40B4-BE49-F238E27FC236}">
                <a16:creationId xmlns:a16="http://schemas.microsoft.com/office/drawing/2014/main" id="{D8F1F1E1-4913-4745-BD3D-C8A36C9BF83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
        <p:nvSpPr>
          <p:cNvPr id="9" name="Footer Placeholder 2">
            <a:extLst>
              <a:ext uri="{FF2B5EF4-FFF2-40B4-BE49-F238E27FC236}">
                <a16:creationId xmlns:a16="http://schemas.microsoft.com/office/drawing/2014/main" id="{6DAD019C-8A3C-47D9-A082-699625FDBD80}"/>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&lt;Phil Beecher&gt;, &lt;Wi-SUN Alliance &gt;</a:t>
            </a:r>
          </a:p>
        </p:txBody>
      </p:sp>
      <p:sp>
        <p:nvSpPr>
          <p:cNvPr id="10" name="Date Placeholder 5">
            <a:extLst>
              <a:ext uri="{FF2B5EF4-FFF2-40B4-BE49-F238E27FC236}">
                <a16:creationId xmlns:a16="http://schemas.microsoft.com/office/drawing/2014/main" id="{5F02CEAA-0747-4827-A2C3-DAF1EE11454B}"/>
              </a:ext>
            </a:extLst>
          </p:cNvPr>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2021&gt;</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6B938-1015-6745-BB70-DAF7F41EEAFF}"/>
              </a:ext>
            </a:extLst>
          </p:cNvPr>
          <p:cNvSpPr>
            <a:spLocks noGrp="1"/>
          </p:cNvSpPr>
          <p:nvPr>
            <p:ph type="title"/>
          </p:nvPr>
        </p:nvSpPr>
        <p:spPr/>
        <p:txBody>
          <a:bodyPr/>
          <a:lstStyle/>
          <a:p>
            <a:r>
              <a:rPr lang="en-US" dirty="0"/>
              <a:t>IEEE SA Copyright Policy</a:t>
            </a:r>
          </a:p>
        </p:txBody>
      </p:sp>
      <p:sp>
        <p:nvSpPr>
          <p:cNvPr id="6" name="Slide Number Placeholder 5">
            <a:extLst>
              <a:ext uri="{FF2B5EF4-FFF2-40B4-BE49-F238E27FC236}">
                <a16:creationId xmlns:a16="http://schemas.microsoft.com/office/drawing/2014/main" id="{F1E98483-03AA-754D-AEB0-6D9F42DC786C}"/>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graphicFrame>
        <p:nvGraphicFramePr>
          <p:cNvPr id="7" name="Object 6">
            <a:extLst>
              <a:ext uri="{FF2B5EF4-FFF2-40B4-BE49-F238E27FC236}">
                <a16:creationId xmlns:a16="http://schemas.microsoft.com/office/drawing/2014/main" id="{CC4C70F2-5183-3544-AB50-8F0715B8E1F4}"/>
              </a:ext>
            </a:extLst>
          </p:cNvPr>
          <p:cNvGraphicFramePr>
            <a:graphicFrameLocks noChangeAspect="1"/>
          </p:cNvGraphicFramePr>
          <p:nvPr>
            <p:extLst>
              <p:ext uri="{D42A27DB-BD31-4B8C-83A1-F6EECF244321}">
                <p14:modId xmlns:p14="http://schemas.microsoft.com/office/powerpoint/2010/main" val="1644522676"/>
              </p:ext>
            </p:extLst>
          </p:nvPr>
        </p:nvGraphicFramePr>
        <p:xfrm>
          <a:off x="990600" y="1600200"/>
          <a:ext cx="6858000" cy="3860800"/>
        </p:xfrm>
        <a:graphic>
          <a:graphicData uri="http://schemas.openxmlformats.org/presentationml/2006/ole">
            <mc:AlternateContent xmlns:mc="http://schemas.openxmlformats.org/markup-compatibility/2006">
              <mc:Choice xmlns:v="urn:schemas-microsoft-com:vml" Requires="v">
                <p:oleObj name="Document" r:id="rId2" imgW="6858000" imgH="3860800" progId="Word.Document.12">
                  <p:embed/>
                </p:oleObj>
              </mc:Choice>
              <mc:Fallback>
                <p:oleObj name="Document" r:id="rId2" imgW="6858000" imgH="3860800" progId="Word.Document.12">
                  <p:embed/>
                  <p:pic>
                    <p:nvPicPr>
                      <p:cNvPr id="7" name="Object 6">
                        <a:extLst>
                          <a:ext uri="{FF2B5EF4-FFF2-40B4-BE49-F238E27FC236}">
                            <a16:creationId xmlns:a16="http://schemas.microsoft.com/office/drawing/2014/main" id="{CC4C70F2-5183-3544-AB50-8F0715B8E1F4}"/>
                          </a:ext>
                        </a:extLst>
                      </p:cNvPr>
                      <p:cNvPicPr/>
                      <p:nvPr/>
                    </p:nvPicPr>
                    <p:blipFill>
                      <a:blip r:embed="rId3"/>
                      <a:stretch>
                        <a:fillRect/>
                      </a:stretch>
                    </p:blipFill>
                    <p:spPr>
                      <a:xfrm>
                        <a:off x="990600" y="1600200"/>
                        <a:ext cx="6858000" cy="3860800"/>
                      </a:xfrm>
                      <a:prstGeom prst="rect">
                        <a:avLst/>
                      </a:prstGeom>
                    </p:spPr>
                  </p:pic>
                </p:oleObj>
              </mc:Fallback>
            </mc:AlternateContent>
          </a:graphicData>
        </a:graphic>
      </p:graphicFrame>
      <p:sp>
        <p:nvSpPr>
          <p:cNvPr id="8" name="Footer Placeholder 2">
            <a:extLst>
              <a:ext uri="{FF2B5EF4-FFF2-40B4-BE49-F238E27FC236}">
                <a16:creationId xmlns:a16="http://schemas.microsoft.com/office/drawing/2014/main" id="{8A180741-31C4-4F1B-B963-15327D8B78AD}"/>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&lt;Phil Beecher&gt;, &lt;Wi-SUN Alliance &gt;</a:t>
            </a:r>
          </a:p>
        </p:txBody>
      </p:sp>
      <p:sp>
        <p:nvSpPr>
          <p:cNvPr id="9" name="Date Placeholder 5">
            <a:extLst>
              <a:ext uri="{FF2B5EF4-FFF2-40B4-BE49-F238E27FC236}">
                <a16:creationId xmlns:a16="http://schemas.microsoft.com/office/drawing/2014/main" id="{C5BABD31-1187-49C0-902F-4CB9F54ED2F9}"/>
              </a:ext>
            </a:extLst>
          </p:cNvPr>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2021&gt;</a:t>
            </a:r>
          </a:p>
        </p:txBody>
      </p:sp>
    </p:spTree>
    <p:extLst>
      <p:ext uri="{BB962C8B-B14F-4D97-AF65-F5344CB8AC3E}">
        <p14:creationId xmlns:p14="http://schemas.microsoft.com/office/powerpoint/2010/main" val="1391793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12875-8594-244E-AC5A-EF6D00A34943}"/>
              </a:ext>
            </a:extLst>
          </p:cNvPr>
          <p:cNvSpPr>
            <a:spLocks noGrp="1"/>
          </p:cNvSpPr>
          <p:nvPr>
            <p:ph type="title"/>
          </p:nvPr>
        </p:nvSpPr>
        <p:spPr>
          <a:xfrm>
            <a:off x="685800" y="462643"/>
            <a:ext cx="7772400" cy="1066800"/>
          </a:xfrm>
        </p:spPr>
        <p:txBody>
          <a:bodyPr/>
          <a:lstStyle/>
          <a:p>
            <a:r>
              <a:rPr lang="en-US" dirty="0"/>
              <a:t>IEEE SA Copyright Policy</a:t>
            </a:r>
          </a:p>
        </p:txBody>
      </p:sp>
      <p:sp>
        <p:nvSpPr>
          <p:cNvPr id="6" name="Slide Number Placeholder 5">
            <a:extLst>
              <a:ext uri="{FF2B5EF4-FFF2-40B4-BE49-F238E27FC236}">
                <a16:creationId xmlns:a16="http://schemas.microsoft.com/office/drawing/2014/main" id="{07443DDD-C5F2-2145-BB44-A897FE08641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8</a:t>
            </a:fld>
            <a:endParaRPr lang="en-US"/>
          </a:p>
        </p:txBody>
      </p:sp>
      <p:graphicFrame>
        <p:nvGraphicFramePr>
          <p:cNvPr id="7" name="Object 6">
            <a:extLst>
              <a:ext uri="{FF2B5EF4-FFF2-40B4-BE49-F238E27FC236}">
                <a16:creationId xmlns:a16="http://schemas.microsoft.com/office/drawing/2014/main" id="{FB9EAE88-F25A-774D-B5B4-7DB0BA8171E3}"/>
              </a:ext>
            </a:extLst>
          </p:cNvPr>
          <p:cNvGraphicFramePr>
            <a:graphicFrameLocks noChangeAspect="1"/>
          </p:cNvGraphicFramePr>
          <p:nvPr>
            <p:extLst>
              <p:ext uri="{D42A27DB-BD31-4B8C-83A1-F6EECF244321}">
                <p14:modId xmlns:p14="http://schemas.microsoft.com/office/powerpoint/2010/main" val="1610735226"/>
              </p:ext>
            </p:extLst>
          </p:nvPr>
        </p:nvGraphicFramePr>
        <p:xfrm>
          <a:off x="400050" y="1371600"/>
          <a:ext cx="8058150" cy="4826000"/>
        </p:xfrm>
        <a:graphic>
          <a:graphicData uri="http://schemas.openxmlformats.org/presentationml/2006/ole">
            <mc:AlternateContent xmlns:mc="http://schemas.openxmlformats.org/markup-compatibility/2006">
              <mc:Choice xmlns:v="urn:schemas-microsoft-com:vml" Requires="v">
                <p:oleObj name="Document" r:id="rId2" imgW="8343900" imgH="4826000" progId="Word.Document.12">
                  <p:embed/>
                </p:oleObj>
              </mc:Choice>
              <mc:Fallback>
                <p:oleObj name="Document" r:id="rId2" imgW="8343900" imgH="4826000" progId="Word.Document.12">
                  <p:embed/>
                  <p:pic>
                    <p:nvPicPr>
                      <p:cNvPr id="7" name="Object 6">
                        <a:extLst>
                          <a:ext uri="{FF2B5EF4-FFF2-40B4-BE49-F238E27FC236}">
                            <a16:creationId xmlns:a16="http://schemas.microsoft.com/office/drawing/2014/main" id="{FB9EAE88-F25A-774D-B5B4-7DB0BA8171E3}"/>
                          </a:ext>
                        </a:extLst>
                      </p:cNvPr>
                      <p:cNvPicPr/>
                      <p:nvPr/>
                    </p:nvPicPr>
                    <p:blipFill>
                      <a:blip r:embed="rId3"/>
                      <a:stretch>
                        <a:fillRect/>
                      </a:stretch>
                    </p:blipFill>
                    <p:spPr>
                      <a:xfrm>
                        <a:off x="400050" y="1371600"/>
                        <a:ext cx="8058150" cy="4826000"/>
                      </a:xfrm>
                      <a:prstGeom prst="rect">
                        <a:avLst/>
                      </a:prstGeom>
                    </p:spPr>
                  </p:pic>
                </p:oleObj>
              </mc:Fallback>
            </mc:AlternateContent>
          </a:graphicData>
        </a:graphic>
      </p:graphicFrame>
      <p:sp>
        <p:nvSpPr>
          <p:cNvPr id="8" name="Footer Placeholder 2">
            <a:extLst>
              <a:ext uri="{FF2B5EF4-FFF2-40B4-BE49-F238E27FC236}">
                <a16:creationId xmlns:a16="http://schemas.microsoft.com/office/drawing/2014/main" id="{850D9AD2-3111-4549-984E-186BE74698BC}"/>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&lt;Phil Beecher&gt;, &lt;Wi-SUN Alliance &gt;</a:t>
            </a:r>
          </a:p>
        </p:txBody>
      </p:sp>
      <p:sp>
        <p:nvSpPr>
          <p:cNvPr id="9" name="Date Placeholder 5">
            <a:extLst>
              <a:ext uri="{FF2B5EF4-FFF2-40B4-BE49-F238E27FC236}">
                <a16:creationId xmlns:a16="http://schemas.microsoft.com/office/drawing/2014/main" id="{231042AE-967D-4548-B9E6-15811760CFF4}"/>
              </a:ext>
            </a:extLst>
          </p:cNvPr>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2021&gt;</a:t>
            </a:r>
          </a:p>
        </p:txBody>
      </p:sp>
    </p:spTree>
    <p:extLst>
      <p:ext uri="{BB962C8B-B14F-4D97-AF65-F5344CB8AC3E}">
        <p14:creationId xmlns:p14="http://schemas.microsoft.com/office/powerpoint/2010/main" val="1706044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25755" y="1524000"/>
            <a:ext cx="8568690" cy="396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fontAlgn="b">
              <a:buClr>
                <a:srgbClr val="FF0000"/>
              </a:buClr>
              <a:tabLst>
                <a:tab pos="5080000" algn="l"/>
              </a:tabLst>
            </a:pPr>
            <a:r>
              <a:rPr lang="en-US" sz="3200" b="1" dirty="0">
                <a:latin typeface="Calibri" panose="020F0502020204030204" pitchFamily="34" charset="0"/>
                <a:cs typeface="Calibri" panose="020F0502020204030204" pitchFamily="34" charset="0"/>
              </a:rPr>
              <a:t>Agenda May 12 AM2 </a:t>
            </a:r>
          </a:p>
          <a:p>
            <a:pPr marL="120650" indent="-290513" fontAlgn="b">
              <a:buClr>
                <a:srgbClr val="FF0000"/>
              </a:buClr>
              <a:buFont typeface="Wingdings" charset="2"/>
              <a:buChar char="q"/>
              <a:tabLst>
                <a:tab pos="5080000" algn="l"/>
              </a:tabLst>
            </a:pPr>
            <a:endParaRPr lang="en-US" sz="3200" b="1" dirty="0">
              <a:latin typeface="Calibri" panose="020F0502020204030204" pitchFamily="34" charset="0"/>
              <a:cs typeface="Calibri" panose="020F0502020204030204" pitchFamily="34" charset="0"/>
            </a:endParaRPr>
          </a:p>
          <a:p>
            <a:pPr marL="120650" indent="-290513" fontAlgn="b">
              <a:buClr>
                <a:srgbClr val="FF0000"/>
              </a:buClr>
              <a:buFont typeface="Wingdings" charset="2"/>
              <a:buChar char="q"/>
              <a:tabLst>
                <a:tab pos="5080000" algn="l"/>
              </a:tabLst>
            </a:pPr>
            <a:r>
              <a:rPr lang="en-US" sz="3200" b="1" dirty="0">
                <a:latin typeface="Calibri" panose="020F0502020204030204" pitchFamily="34" charset="0"/>
                <a:cs typeface="Calibri" panose="020F0502020204030204" pitchFamily="34" charset="0"/>
              </a:rPr>
              <a:t>Meeting preamble</a:t>
            </a:r>
          </a:p>
          <a:p>
            <a:pPr fontAlgn="b">
              <a:buClr>
                <a:srgbClr val="FF0000"/>
              </a:buClr>
              <a:tabLst>
                <a:tab pos="5080000" algn="l"/>
              </a:tabLst>
            </a:pPr>
            <a:endParaRPr lang="en-US" sz="3200" b="1" dirty="0">
              <a:latin typeface="Calibri" panose="020F0502020204030204" pitchFamily="34" charset="0"/>
              <a:cs typeface="Calibri" panose="020F0502020204030204" pitchFamily="34" charset="0"/>
            </a:endParaRPr>
          </a:p>
          <a:p>
            <a:pPr marL="120650" indent="-290513" fontAlgn="b">
              <a:buClr>
                <a:srgbClr val="FF0000"/>
              </a:buClr>
              <a:buFont typeface="Wingdings" charset="2"/>
              <a:buChar char="q"/>
              <a:tabLst>
                <a:tab pos="5080000" algn="l"/>
              </a:tabLst>
            </a:pPr>
            <a:r>
              <a:rPr lang="en-US" sz="3200" b="1" dirty="0">
                <a:latin typeface="Calibri" panose="020F0502020204030204" pitchFamily="34" charset="0"/>
                <a:cs typeface="Calibri" panose="020F0502020204030204" pitchFamily="34" charset="0"/>
              </a:rPr>
              <a:t>Standards Maintenance</a:t>
            </a:r>
          </a:p>
          <a:p>
            <a:pPr marL="800100" lvl="1" indent="-342900">
              <a:buClr>
                <a:srgbClr val="FF0000"/>
              </a:buClr>
              <a:buFont typeface="Wingdings" charset="2"/>
              <a:buChar char="q"/>
            </a:pPr>
            <a:r>
              <a:rPr lang="en-US" sz="2400" b="1" dirty="0">
                <a:latin typeface="Calibri" panose="020F0502020204030204" pitchFamily="34" charset="0"/>
                <a:cs typeface="Calibri" panose="020F0502020204030204" pitchFamily="34" charset="0"/>
              </a:rPr>
              <a:t>802.15.4 IE / Beacon Issues</a:t>
            </a:r>
          </a:p>
          <a:p>
            <a:pPr marL="800100" lvl="1" indent="-342900">
              <a:buClr>
                <a:srgbClr val="FF0000"/>
              </a:buClr>
              <a:buFont typeface="Wingdings" charset="2"/>
              <a:buChar char="q"/>
            </a:pPr>
            <a:r>
              <a:rPr lang="en-US" sz="2400" b="1" dirty="0">
                <a:latin typeface="Calibri" panose="020F0502020204030204" pitchFamily="34" charset="0"/>
                <a:cs typeface="Calibri" panose="020F0502020204030204" pitchFamily="34" charset="0"/>
              </a:rPr>
              <a:t>802.15.4 Timing issues</a:t>
            </a:r>
          </a:p>
          <a:p>
            <a:pPr marL="800100" lvl="1" indent="-342900">
              <a:buClr>
                <a:srgbClr val="FF0000"/>
              </a:buClr>
              <a:buFont typeface="Wingdings" charset="2"/>
              <a:buChar char="q"/>
            </a:pPr>
            <a:endParaRPr lang="en-US" sz="2400" b="1" dirty="0">
              <a:latin typeface="Calibri" panose="020F0502020204030204" pitchFamily="34" charset="0"/>
              <a:cs typeface="Calibri" panose="020F0502020204030204" pitchFamily="34" charset="0"/>
            </a:endParaRPr>
          </a:p>
          <a:p>
            <a:pPr marL="342900" indent="-342900">
              <a:buClr>
                <a:srgbClr val="FF0000"/>
              </a:buClr>
              <a:buFont typeface="Wingdings" charset="2"/>
              <a:buChar char="q"/>
            </a:pPr>
            <a:r>
              <a:rPr lang="en-US" sz="3200" b="1" dirty="0">
                <a:latin typeface="Calibri" panose="020F0502020204030204" pitchFamily="34" charset="0"/>
                <a:cs typeface="Calibri" panose="020F0502020204030204" pitchFamily="34" charset="0"/>
              </a:rPr>
              <a:t>Any Other Business</a:t>
            </a: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&lt;Phil Beecher&gt;, &lt;Wi-SUN Alliance &gt;</a:t>
            </a:r>
          </a:p>
        </p:txBody>
      </p:sp>
      <p:sp>
        <p:nvSpPr>
          <p:cNvPr id="10" name="Date Placeholder 5">
            <a:extLst>
              <a:ext uri="{FF2B5EF4-FFF2-40B4-BE49-F238E27FC236}">
                <a16:creationId xmlns:a16="http://schemas.microsoft.com/office/drawing/2014/main" id="{A5B20E60-D5EE-495D-BD60-841DDCC3EF09}"/>
              </a:ext>
            </a:extLst>
          </p:cNvPr>
          <p:cNvSpPr>
            <a:spLocks noGrp="1"/>
          </p:cNvSpPr>
          <p:nvPr>
            <p:ph type="dt" sz="quarter" idx="10"/>
          </p:nvPr>
        </p:nvSpPr>
        <p:spPr>
          <a:xfrm>
            <a:off x="685800" y="228600"/>
            <a:ext cx="1600200" cy="2159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&lt;May 2021&gt;</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57256</TotalTime>
  <Words>2196</Words>
  <Application>Microsoft Office PowerPoint</Application>
  <PresentationFormat>On-screen Show (4:3)</PresentationFormat>
  <Paragraphs>217</Paragraphs>
  <Slides>15</Slides>
  <Notes>10</Notes>
  <HiddenSlides>6</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Monotype Sorts</vt:lpstr>
      <vt:lpstr>Arial</vt:lpstr>
      <vt:lpstr>Calibri</vt:lpstr>
      <vt:lpstr>Helvetica</vt:lpstr>
      <vt:lpstr>Times New Roman</vt:lpstr>
      <vt:lpstr>Wingdings</vt:lpstr>
      <vt:lpstr>Default Design</vt:lpstr>
      <vt:lpstr>Document</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IEEE SA Copyright Policy</vt:lpstr>
      <vt:lpstr>IEEE SA Copyright Policy</vt:lpstr>
      <vt:lpstr>SC Meeting Goals</vt:lpstr>
      <vt:lpstr>SC Meeting Goals</vt:lpstr>
      <vt:lpstr>SC Meeting Goals</vt:lpstr>
      <vt:lpstr>SC Maintenance</vt:lpstr>
      <vt:lpstr>SC Accomplishments</vt:lpstr>
      <vt:lpstr>SC Maintenance WG Motions (if any)</vt:lpstr>
      <vt:lpstr>Future Efforts</vt:lpstr>
    </vt:vector>
  </TitlesOfParts>
  <Manager/>
  <Company>Kinney Consulting LLC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Opening/Closing</dc:title>
  <dc:subject>IEEE 802.15 &lt;SC Report&gt;</dc:subject>
  <dc:creator/>
  <cp:keywords/>
  <dc:description>&lt;15-20-0025-00-0mag&gt;</dc:description>
  <cp:lastModifiedBy>Phil Beecher</cp:lastModifiedBy>
  <cp:revision>1103</cp:revision>
  <cp:lastPrinted>2016-07-25T16:00:41Z</cp:lastPrinted>
  <dcterms:created xsi:type="dcterms:W3CDTF">2009-07-12T16:25:16Z</dcterms:created>
  <dcterms:modified xsi:type="dcterms:W3CDTF">2021-05-11T13:44:03Z</dcterms:modified>
  <cp:category/>
</cp:coreProperties>
</file>