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0" r:id="rId3"/>
    <p:sldId id="304" r:id="rId4"/>
    <p:sldId id="317" r:id="rId5"/>
    <p:sldId id="319" r:id="rId6"/>
    <p:sldId id="320" r:id="rId7"/>
    <p:sldId id="314" r:id="rId8"/>
    <p:sldId id="323" r:id="rId9"/>
    <p:sldId id="330" r:id="rId10"/>
    <p:sldId id="322" r:id="rId11"/>
    <p:sldId id="298" r:id="rId12"/>
    <p:sldId id="296"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D86CA-0324-4365-A0CF-3248C8E54B61}" v="13" dt="2021-05-11T12:57:59.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04" d="100"/>
          <a:sy n="104" d="100"/>
        </p:scale>
        <p:origin x="36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E30D86CA-0324-4365-A0CF-3248C8E54B61}"/>
    <pc:docChg chg="undo custSel addSld delSld modSld sldOrd modMainMaster">
      <pc:chgData name="Phil Beecher" userId="8e59e9d451c39ba5" providerId="LiveId" clId="{E30D86CA-0324-4365-A0CF-3248C8E54B61}" dt="2021-05-11T12:56:19.718" v="60" actId="962"/>
      <pc:docMkLst>
        <pc:docMk/>
      </pc:docMkLst>
      <pc:sldChg chg="add del">
        <pc:chgData name="Phil Beecher" userId="8e59e9d451c39ba5" providerId="LiveId" clId="{E30D86CA-0324-4365-A0CF-3248C8E54B61}" dt="2021-05-11T12:54:02.245" v="56"/>
        <pc:sldMkLst>
          <pc:docMk/>
          <pc:sldMk cId="0" sldId="296"/>
        </pc:sldMkLst>
      </pc:sldChg>
      <pc:sldChg chg="addSp delSp modSp add mod">
        <pc:chgData name="Phil Beecher" userId="8e59e9d451c39ba5" providerId="LiveId" clId="{E30D86CA-0324-4365-A0CF-3248C8E54B61}" dt="2021-05-11T12:56:19.718" v="60" actId="962"/>
        <pc:sldMkLst>
          <pc:docMk/>
          <pc:sldMk cId="0" sldId="298"/>
        </pc:sldMkLst>
        <pc:picChg chg="del">
          <ac:chgData name="Phil Beecher" userId="8e59e9d451c39ba5" providerId="LiveId" clId="{E30D86CA-0324-4365-A0CF-3248C8E54B61}" dt="2021-05-11T12:55:57.825" v="57" actId="478"/>
          <ac:picMkLst>
            <pc:docMk/>
            <pc:sldMk cId="0" sldId="298"/>
            <ac:picMk id="3" creationId="{83C7EC24-32C1-4F51-922D-3948F6156A9A}"/>
          </ac:picMkLst>
        </pc:picChg>
        <pc:picChg chg="add mod">
          <ac:chgData name="Phil Beecher" userId="8e59e9d451c39ba5" providerId="LiveId" clId="{E30D86CA-0324-4365-A0CF-3248C8E54B61}" dt="2021-05-11T12:56:19.718" v="60" actId="962"/>
          <ac:picMkLst>
            <pc:docMk/>
            <pc:sldMk cId="0" sldId="298"/>
            <ac:picMk id="4" creationId="{098EA33D-C0A0-4D4D-9F02-33F2591EFC8F}"/>
          </ac:picMkLst>
        </pc:picChg>
      </pc:sldChg>
      <pc:sldChg chg="del">
        <pc:chgData name="Phil Beecher" userId="8e59e9d451c39ba5" providerId="LiveId" clId="{E30D86CA-0324-4365-A0CF-3248C8E54B61}" dt="2021-05-11T12:51:33.426" v="25" actId="47"/>
        <pc:sldMkLst>
          <pc:docMk/>
          <pc:sldMk cId="19827349" sldId="300"/>
        </pc:sldMkLst>
      </pc:sldChg>
      <pc:sldChg chg="del">
        <pc:chgData name="Phil Beecher" userId="8e59e9d451c39ba5" providerId="LiveId" clId="{E30D86CA-0324-4365-A0CF-3248C8E54B61}" dt="2021-05-11T12:51:33.966" v="26" actId="47"/>
        <pc:sldMkLst>
          <pc:docMk/>
          <pc:sldMk cId="2175912082" sldId="302"/>
        </pc:sldMkLst>
      </pc:sldChg>
      <pc:sldChg chg="ord">
        <pc:chgData name="Phil Beecher" userId="8e59e9d451c39ba5" providerId="LiveId" clId="{E30D86CA-0324-4365-A0CF-3248C8E54B61}" dt="2021-05-11T12:50:33.471" v="4"/>
        <pc:sldMkLst>
          <pc:docMk/>
          <pc:sldMk cId="462066298" sldId="314"/>
        </pc:sldMkLst>
      </pc:sldChg>
      <pc:sldChg chg="del">
        <pc:chgData name="Phil Beecher" userId="8e59e9d451c39ba5" providerId="LiveId" clId="{E30D86CA-0324-4365-A0CF-3248C8E54B61}" dt="2021-05-11T12:51:35.080" v="27" actId="47"/>
        <pc:sldMkLst>
          <pc:docMk/>
          <pc:sldMk cId="1002230101" sldId="318"/>
        </pc:sldMkLst>
      </pc:sldChg>
      <pc:sldChg chg="modSp mod">
        <pc:chgData name="Phil Beecher" userId="8e59e9d451c39ba5" providerId="LiveId" clId="{E30D86CA-0324-4365-A0CF-3248C8E54B61}" dt="2021-05-11T12:50:19.536" v="2" actId="20577"/>
        <pc:sldMkLst>
          <pc:docMk/>
          <pc:sldMk cId="2419671668" sldId="319"/>
        </pc:sldMkLst>
        <pc:spChg chg="mod">
          <ac:chgData name="Phil Beecher" userId="8e59e9d451c39ba5" providerId="LiveId" clId="{E30D86CA-0324-4365-A0CF-3248C8E54B61}" dt="2021-05-11T12:50:19.536" v="2" actId="20577"/>
          <ac:spMkLst>
            <pc:docMk/>
            <pc:sldMk cId="2419671668" sldId="319"/>
            <ac:spMk id="8194" creationId="{7B96DCFD-B1FF-49D8-A110-511156B616DE}"/>
          </ac:spMkLst>
        </pc:spChg>
      </pc:sldChg>
      <pc:sldChg chg="del">
        <pc:chgData name="Phil Beecher" userId="8e59e9d451c39ba5" providerId="LiveId" clId="{E30D86CA-0324-4365-A0CF-3248C8E54B61}" dt="2021-05-11T12:51:32.316" v="24" actId="47"/>
        <pc:sldMkLst>
          <pc:docMk/>
          <pc:sldMk cId="3066613521" sldId="321"/>
        </pc:sldMkLst>
      </pc:sldChg>
      <pc:sldChg chg="add del">
        <pc:chgData name="Phil Beecher" userId="8e59e9d451c39ba5" providerId="LiveId" clId="{E30D86CA-0324-4365-A0CF-3248C8E54B61}" dt="2021-05-11T12:51:46.655" v="35" actId="47"/>
        <pc:sldMkLst>
          <pc:docMk/>
          <pc:sldMk cId="994593413" sldId="322"/>
        </pc:sldMkLst>
      </pc:sldChg>
      <pc:sldChg chg="modSp mod">
        <pc:chgData name="Phil Beecher" userId="8e59e9d451c39ba5" providerId="LiveId" clId="{E30D86CA-0324-4365-A0CF-3248C8E54B61}" dt="2021-05-11T12:51:10.541" v="22" actId="20577"/>
        <pc:sldMkLst>
          <pc:docMk/>
          <pc:sldMk cId="1859008902" sldId="323"/>
        </pc:sldMkLst>
        <pc:spChg chg="mod">
          <ac:chgData name="Phil Beecher" userId="8e59e9d451c39ba5" providerId="LiveId" clId="{E30D86CA-0324-4365-A0CF-3248C8E54B61}" dt="2021-05-11T12:51:10.541" v="22" actId="20577"/>
          <ac:spMkLst>
            <pc:docMk/>
            <pc:sldMk cId="1859008902" sldId="323"/>
            <ac:spMk id="9219" creationId="{F8A5F01F-52D6-47BD-9336-35C5CE265C10}"/>
          </ac:spMkLst>
        </pc:spChg>
      </pc:sldChg>
      <pc:sldChg chg="del">
        <pc:chgData name="Phil Beecher" userId="8e59e9d451c39ba5" providerId="LiveId" clId="{E30D86CA-0324-4365-A0CF-3248C8E54B61}" dt="2021-05-11T12:51:36.159" v="28" actId="47"/>
        <pc:sldMkLst>
          <pc:docMk/>
          <pc:sldMk cId="1143800666" sldId="324"/>
        </pc:sldMkLst>
      </pc:sldChg>
      <pc:sldChg chg="del">
        <pc:chgData name="Phil Beecher" userId="8e59e9d451c39ba5" providerId="LiveId" clId="{E30D86CA-0324-4365-A0CF-3248C8E54B61}" dt="2021-05-11T12:51:37.209" v="29" actId="47"/>
        <pc:sldMkLst>
          <pc:docMk/>
          <pc:sldMk cId="2326108403" sldId="325"/>
        </pc:sldMkLst>
      </pc:sldChg>
      <pc:sldChg chg="del">
        <pc:chgData name="Phil Beecher" userId="8e59e9d451c39ba5" providerId="LiveId" clId="{E30D86CA-0324-4365-A0CF-3248C8E54B61}" dt="2021-05-11T12:51:38.043" v="30" actId="47"/>
        <pc:sldMkLst>
          <pc:docMk/>
          <pc:sldMk cId="1619184499" sldId="326"/>
        </pc:sldMkLst>
      </pc:sldChg>
      <pc:sldChg chg="del">
        <pc:chgData name="Phil Beecher" userId="8e59e9d451c39ba5" providerId="LiveId" clId="{E30D86CA-0324-4365-A0CF-3248C8E54B61}" dt="2021-05-11T12:51:39.676" v="31" actId="47"/>
        <pc:sldMkLst>
          <pc:docMk/>
          <pc:sldMk cId="1696702675" sldId="327"/>
        </pc:sldMkLst>
      </pc:sldChg>
      <pc:sldChg chg="del">
        <pc:chgData name="Phil Beecher" userId="8e59e9d451c39ba5" providerId="LiveId" clId="{E30D86CA-0324-4365-A0CF-3248C8E54B61}" dt="2021-05-11T12:51:41.471" v="32" actId="47"/>
        <pc:sldMkLst>
          <pc:docMk/>
          <pc:sldMk cId="2991339669" sldId="328"/>
        </pc:sldMkLst>
      </pc:sldChg>
      <pc:sldChg chg="add del">
        <pc:chgData name="Phil Beecher" userId="8e59e9d451c39ba5" providerId="LiveId" clId="{E30D86CA-0324-4365-A0CF-3248C8E54B61}" dt="2021-05-11T12:51:53.926" v="37" actId="47"/>
        <pc:sldMkLst>
          <pc:docMk/>
          <pc:sldMk cId="4016795588" sldId="329"/>
        </pc:sldMkLst>
      </pc:sldChg>
      <pc:sldChg chg="modSp mod">
        <pc:chgData name="Phil Beecher" userId="8e59e9d451c39ba5" providerId="LiveId" clId="{E30D86CA-0324-4365-A0CF-3248C8E54B61}" dt="2021-05-11T12:53:17.337" v="55" actId="20577"/>
        <pc:sldMkLst>
          <pc:docMk/>
          <pc:sldMk cId="2975809735" sldId="330"/>
        </pc:sldMkLst>
        <pc:spChg chg="mod">
          <ac:chgData name="Phil Beecher" userId="8e59e9d451c39ba5" providerId="LiveId" clId="{E30D86CA-0324-4365-A0CF-3248C8E54B61}" dt="2021-05-11T12:53:17.337" v="55" actId="20577"/>
          <ac:spMkLst>
            <pc:docMk/>
            <pc:sldMk cId="2975809735" sldId="330"/>
            <ac:spMk id="9218" creationId="{E14802C0-20BE-4F9E-ACF7-705FA15333AF}"/>
          </ac:spMkLst>
        </pc:spChg>
      </pc:sldChg>
      <pc:sldMasterChg chg="modSp mod">
        <pc:chgData name="Phil Beecher" userId="8e59e9d451c39ba5" providerId="LiveId" clId="{E30D86CA-0324-4365-A0CF-3248C8E54B61}" dt="2021-05-11T12:52:23.167" v="40" actId="20577"/>
        <pc:sldMasterMkLst>
          <pc:docMk/>
          <pc:sldMasterMk cId="0" sldId="2147483648"/>
        </pc:sldMasterMkLst>
        <pc:spChg chg="mod">
          <ac:chgData name="Phil Beecher" userId="8e59e9d451c39ba5" providerId="LiveId" clId="{E30D86CA-0324-4365-A0CF-3248C8E54B61}" dt="2021-05-11T12:52:23.167" v="40"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15-21-0261-00-0015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web/public/view.html#pardetail/6076" TargetMode="External"/><Relationship Id="rId2" Type="http://schemas.openxmlformats.org/officeDocument/2006/relationships/hyperlink" Target="https://standards.ieee.org/standard/802_15_4-202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May Interim SG15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“Narrow Band”</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8138864" cy="4868863"/>
          </a:xfrm>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Write PAR and CSD (May Interim)</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99459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11</a:t>
            </a:fld>
            <a:endParaRPr lang="en-US" altLang="en-US">
              <a:solidFill>
                <a:schemeClr val="tx1"/>
              </a:solidFill>
            </a:endParaRPr>
          </a:p>
        </p:txBody>
      </p:sp>
      <p:pic>
        <p:nvPicPr>
          <p:cNvPr id="4" name="Picture 3" descr="A bike parked next to a tree&#10;&#10;Description automatically generated with medium confidence">
            <a:extLst>
              <a:ext uri="{FF2B5EF4-FFF2-40B4-BE49-F238E27FC236}">
                <a16:creationId xmlns:a16="http://schemas.microsoft.com/office/drawing/2014/main" id="{098EA33D-C0A0-4D4D-9F02-33F2591EFC8F}"/>
              </a:ext>
            </a:extLst>
          </p:cNvPr>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733946" y="1628800"/>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a:t>
            </a:r>
            <a:r>
              <a:rPr lang="en-US" dirty="0" err="1">
                <a:cs typeface="DejaVu Sans" pitchFamily="34" charset="0"/>
              </a:rPr>
              <a:t>eg</a:t>
            </a:r>
            <a:r>
              <a:rPr lang="en-US" dirty="0">
                <a:cs typeface="DejaVu Sans" pitchFamily="34" charset="0"/>
              </a:rPr>
              <a:t>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11-19,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May Interim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PAR and CSD</a:t>
            </a:r>
          </a:p>
          <a:p>
            <a:pPr marL="514350" indent="-514350">
              <a:buFont typeface="Arial" panose="020B0604020202020204" pitchFamily="34" charset="0"/>
              <a:buAutoNum type="arabicPeriod"/>
            </a:pPr>
            <a:r>
              <a:rPr lang="en-US" altLang="en-US" dirty="0"/>
              <a:t>Approval of PAR and CSD</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0" indent="0"/>
            <a:endParaRPr lang="en-US" altLang="en-US" dirty="0"/>
          </a:p>
          <a:p>
            <a:pPr marL="0" indent="0"/>
            <a:r>
              <a:rPr lang="en-US" altLang="en-US" sz="2000" dirty="0"/>
              <a:t>Previous minutes: </a:t>
            </a:r>
          </a:p>
          <a:p>
            <a:pPr marL="800100" lvl="2" indent="0"/>
            <a:r>
              <a:rPr lang="en-US" altLang="en-US" sz="2000" dirty="0"/>
              <a:t>https://mentor.ieee.org/802.15/dcn/21/15-21-0210-nn-0015-sg15-conference-call-minutes.docx</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May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7</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609600" y="4005064"/>
            <a:ext cx="7764463" cy="2235399"/>
          </a:xfrm>
        </p:spPr>
        <p:txBody>
          <a:bodyPr>
            <a:normAutofit/>
          </a:bodyPr>
          <a:lstStyle/>
          <a:p>
            <a:pPr marL="0" indent="0"/>
            <a:r>
              <a:rPr lang="en-US" dirty="0"/>
              <a:t>SG15 Agenda Focus:</a:t>
            </a:r>
          </a:p>
          <a:p>
            <a:pPr marL="457200" indent="-457200">
              <a:buFont typeface="Arial" panose="020B0604020202020204" pitchFamily="34" charset="0"/>
              <a:buChar char="•"/>
            </a:pPr>
            <a:r>
              <a:rPr lang="en-US" sz="2800" dirty="0"/>
              <a:t>Work on PAR and CSD ready for WG Ballot</a:t>
            </a:r>
          </a:p>
          <a:p>
            <a:pPr marL="1257300" lvl="2" indent="-457200">
              <a:buFont typeface="Arial" panose="020B0604020202020204" pitchFamily="34" charset="0"/>
              <a:buChar char="•"/>
            </a:pPr>
            <a:endParaRPr lang="en-US" dirty="0"/>
          </a:p>
        </p:txBody>
      </p:sp>
      <p:graphicFrame>
        <p:nvGraphicFramePr>
          <p:cNvPr id="10" name="Object 9">
            <a:extLst>
              <a:ext uri="{FF2B5EF4-FFF2-40B4-BE49-F238E27FC236}">
                <a16:creationId xmlns:a16="http://schemas.microsoft.com/office/drawing/2014/main" id="{7A6DA44F-9778-41F4-AA6A-83B231E04079}"/>
              </a:ext>
            </a:extLst>
          </p:cNvPr>
          <p:cNvGraphicFramePr>
            <a:graphicFrameLocks noChangeAspect="1"/>
          </p:cNvGraphicFramePr>
          <p:nvPr>
            <p:extLst>
              <p:ext uri="{D42A27DB-BD31-4B8C-83A1-F6EECF244321}">
                <p14:modId xmlns:p14="http://schemas.microsoft.com/office/powerpoint/2010/main" val="1360273888"/>
              </p:ext>
            </p:extLst>
          </p:nvPr>
        </p:nvGraphicFramePr>
        <p:xfrm>
          <a:off x="179512" y="1633517"/>
          <a:ext cx="8640960" cy="2065730"/>
        </p:xfrm>
        <a:graphic>
          <a:graphicData uri="http://schemas.openxmlformats.org/presentationml/2006/ole">
            <mc:AlternateContent xmlns:mc="http://schemas.openxmlformats.org/markup-compatibility/2006">
              <mc:Choice xmlns:v="urn:schemas-microsoft-com:vml" Requires="v">
                <p:oleObj name="Worksheet" r:id="rId2" imgW="11953980" imgH="2857398" progId="Excel.Sheet.12">
                  <p:embed/>
                </p:oleObj>
              </mc:Choice>
              <mc:Fallback>
                <p:oleObj name="Worksheet" r:id="rId2" imgW="11953980" imgH="2857398" progId="Excel.Sheet.12">
                  <p:embed/>
                  <p:pic>
                    <p:nvPicPr>
                      <p:cNvPr id="10" name="Object 9">
                        <a:extLst>
                          <a:ext uri="{FF2B5EF4-FFF2-40B4-BE49-F238E27FC236}">
                            <a16:creationId xmlns:a16="http://schemas.microsoft.com/office/drawing/2014/main" id="{7A6DA44F-9778-41F4-AA6A-83B231E04079}"/>
                          </a:ext>
                        </a:extLst>
                      </p:cNvPr>
                      <p:cNvPicPr/>
                      <p:nvPr/>
                    </p:nvPicPr>
                    <p:blipFill>
                      <a:blip r:embed="rId3"/>
                      <a:stretch>
                        <a:fillRect/>
                      </a:stretch>
                    </p:blipFill>
                    <p:spPr>
                      <a:xfrm>
                        <a:off x="179512" y="1633517"/>
                        <a:ext cx="8640960" cy="2065730"/>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PICS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Please review:</a:t>
            </a:r>
          </a:p>
          <a:p>
            <a:pPr marL="400050" lvl="1" indent="0"/>
            <a:r>
              <a:rPr lang="en-US" altLang="en-US" dirty="0"/>
              <a:t>15-21-0220-00-0015-csd-sg14-sg15</a:t>
            </a:r>
          </a:p>
          <a:p>
            <a:pPr marL="400050" lvl="1" indent="0"/>
            <a:r>
              <a:rPr lang="en-US" altLang="en-US" dirty="0"/>
              <a:t>PAR to be posted</a:t>
            </a:r>
          </a:p>
          <a:p>
            <a:pPr marL="400050" lvl="1" indent="0"/>
            <a:r>
              <a:rPr lang="en-US" altLang="en-US" dirty="0"/>
              <a:t>15-21-0215-00-0015-up-to-date-pics-table-for-802-15-4.xlsx</a:t>
            </a:r>
          </a:p>
          <a:p>
            <a:pPr marL="0" indent="0"/>
            <a:endParaRPr lang="en-US" altLang="en-US" dirty="0"/>
          </a:p>
          <a:p>
            <a:pPr marL="0" indent="0"/>
            <a:r>
              <a:rPr lang="en-US" altLang="en-US" sz="2400" dirty="0"/>
              <a:t>Send any comments / questions to </a:t>
            </a:r>
            <a:r>
              <a:rPr lang="en-US" altLang="en-US" sz="2400" dirty="0">
                <a:hlinkClick r:id="rId2"/>
              </a:rPr>
              <a:t>pbeecher@wi-sun.org</a:t>
            </a:r>
            <a:endParaRPr lang="en-US" altLang="en-US" sz="2400" dirty="0"/>
          </a:p>
          <a:p>
            <a:pPr marL="0" indent="0"/>
            <a:endParaRPr lang="en-US" altLang="en-US" sz="24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185900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802.15.4 PAR (for reference)</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802.15.4-2020 Standard: </a:t>
            </a:r>
            <a:r>
              <a:rPr lang="en-US" altLang="en-US" sz="2400" dirty="0">
                <a:hlinkClick r:id="rId2"/>
              </a:rPr>
              <a:t>https://standards.ieee.org/standard/802_15_4-2020.html</a:t>
            </a:r>
            <a:endParaRPr lang="en-US" altLang="en-US" sz="2400" dirty="0"/>
          </a:p>
          <a:p>
            <a:pPr marL="0" indent="0"/>
            <a:endParaRPr lang="en-US" altLang="en-US" dirty="0"/>
          </a:p>
          <a:p>
            <a:pPr marL="0" indent="0"/>
            <a:r>
              <a:rPr lang="en-US" altLang="en-US" sz="2400" dirty="0"/>
              <a:t>Approved PAR:</a:t>
            </a:r>
          </a:p>
          <a:p>
            <a:pPr marL="0" indent="0"/>
            <a:r>
              <a:rPr lang="en-US" altLang="en-US" sz="1600" dirty="0">
                <a:hlinkClick r:id="rId3"/>
              </a:rPr>
              <a:t>https://development.standards.ieee.org/myproject-web/public/view.html#pardetail/6076</a:t>
            </a:r>
            <a:endParaRPr lang="en-US" altLang="en-US" sz="1600" dirty="0"/>
          </a:p>
          <a:p>
            <a:pPr marL="0" indent="0"/>
            <a:endParaRPr lang="en-US" altLang="en-US" sz="16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29758097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28573</TotalTime>
  <Words>591</Words>
  <Application>Microsoft Office PowerPoint</Application>
  <PresentationFormat>On-screen Show (4:3)</PresentationFormat>
  <Paragraphs>93</Paragraphs>
  <Slides>12</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Times New Roman</vt:lpstr>
      <vt:lpstr>Office Theme</vt:lpstr>
      <vt:lpstr>Microsoft Excel Worksheet</vt:lpstr>
      <vt:lpstr>PowerPoint Presentation</vt:lpstr>
      <vt:lpstr>802.15 Study Group Meeting</vt:lpstr>
      <vt:lpstr>IEEE-SA Patent, Copyright, and Participation Policies</vt:lpstr>
      <vt:lpstr>IEEE 802 Ground Rules</vt:lpstr>
      <vt:lpstr>May 11-19, 2021 </vt:lpstr>
      <vt:lpstr>Proposed Agenda</vt:lpstr>
      <vt:lpstr>May Interim – SG15 Agenda</vt:lpstr>
      <vt:lpstr>CSD and PICS</vt:lpstr>
      <vt:lpstr>802.15.4 PAR (for reference)</vt:lpstr>
      <vt:lpstr>Next Steps</vt:lpstr>
      <vt:lpstr>Any 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phil@beecher.co.uk</dc:creator>
  <cp:keywords/>
  <dc:description/>
  <cp:lastModifiedBy>Phil Beecher</cp:lastModifiedBy>
  <cp:revision>157</cp:revision>
  <cp:lastPrinted>2000-03-07T00:55:37Z</cp:lastPrinted>
  <dcterms:created xsi:type="dcterms:W3CDTF">2016-01-17T22:48:36Z</dcterms:created>
  <dcterms:modified xsi:type="dcterms:W3CDTF">2021-05-11T12:57:59Z</dcterms:modified>
  <cp:category>SG15 May Interim Agenda and Opening Report</cp:category>
</cp:coreProperties>
</file>