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802-15-21-0257-00</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08D64075-B7AE-4722-8EED-DFC0024B0820}"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802-15-21-0257-00</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8B51AAA6-CA6D-441C-A92A-4B8A3431AE6F}"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802-15-21-0257-00</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F7FFC37-BB72-4192-A625-A9E0FDB0C1C6}"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2021</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3440" cy="46180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TG9ma Closing Report for May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11 May,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TG9ma Closing for May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TG9ma meeting for May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3480" cy="1139040"/>
          </a:xfrm>
          <a:prstGeom prst="rect">
            <a:avLst/>
          </a:prstGeom>
          <a:noFill/>
          <a:ln>
            <a:noFill/>
          </a:ln>
        </p:spPr>
        <p:style>
          <a:lnRef idx="0"/>
          <a:fillRef idx="0"/>
          <a:effectRef idx="0"/>
          <a:fontRef idx="minor"/>
        </p:style>
      </p:sp>
      <p:sp>
        <p:nvSpPr>
          <p:cNvPr id="140" name="CustomShape 2"/>
          <p:cNvSpPr/>
          <p:nvPr/>
        </p:nvSpPr>
        <p:spPr>
          <a:xfrm>
            <a:off x="457200" y="2617560"/>
            <a:ext cx="822348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 9ma</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May 11, 2021</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4120" cy="1058760"/>
          </a:xfrm>
          <a:prstGeom prst="rect">
            <a:avLst/>
          </a:prstGeom>
          <a:noFill/>
          <a:ln>
            <a:noFill/>
          </a:ln>
        </p:spPr>
        <p:style>
          <a:lnRef idx="0"/>
          <a:fillRef idx="0"/>
          <a:effectRef idx="0"/>
          <a:fontRef idx="minor"/>
        </p:style>
      </p:sp>
      <p:sp>
        <p:nvSpPr>
          <p:cNvPr id="142" name="CustomShape 2"/>
          <p:cNvSpPr/>
          <p:nvPr/>
        </p:nvSpPr>
        <p:spPr>
          <a:xfrm>
            <a:off x="438120" y="60228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Work Plan</a:t>
            </a:r>
            <a:endParaRPr b="0" lang="fi-FI" sz="4400" spc="-1" strike="noStrike">
              <a:latin typeface="Arial"/>
            </a:endParaRPr>
          </a:p>
        </p:txBody>
      </p:sp>
      <p:sp>
        <p:nvSpPr>
          <p:cNvPr id="143" name="CustomShape 3"/>
          <p:cNvSpPr/>
          <p:nvPr/>
        </p:nvSpPr>
        <p:spPr>
          <a:xfrm>
            <a:off x="457200" y="1604520"/>
            <a:ext cx="8222760" cy="3970800"/>
          </a:xfrm>
          <a:prstGeom prst="rect">
            <a:avLst/>
          </a:prstGeom>
          <a:noFill/>
          <a:ln>
            <a:noFill/>
          </a:ln>
        </p:spPr>
        <p:style>
          <a:lnRef idx="0"/>
          <a:fillRef idx="0"/>
          <a:effectRef idx="0"/>
          <a:fontRef idx="minor"/>
        </p:style>
        <p:txBody>
          <a:bodyPr lIns="0" rIns="0" tIns="0" bIns="0">
            <a:normAutofit/>
          </a:bodyPr>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 agenda and minutes</a:t>
            </a:r>
            <a:endParaRPr b="0" lang="fi-FI" sz="3200" spc="-1" strike="noStrike">
              <a:latin typeface="Arial"/>
            </a:endParaRPr>
          </a:p>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CRG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4120" cy="1058760"/>
          </a:xfrm>
          <a:prstGeom prst="rect">
            <a:avLst/>
          </a:prstGeom>
          <a:noFill/>
          <a:ln>
            <a:noFill/>
          </a:ln>
        </p:spPr>
        <p:style>
          <a:lnRef idx="0"/>
          <a:fillRef idx="0"/>
          <a:effectRef idx="0"/>
          <a:fontRef idx="minor"/>
        </p:style>
      </p:sp>
      <p:sp>
        <p:nvSpPr>
          <p:cNvPr id="145" name="CustomShape 2"/>
          <p:cNvSpPr/>
          <p:nvPr/>
        </p:nvSpPr>
        <p:spPr>
          <a:xfrm>
            <a:off x="438120" y="60228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46" name="CustomShape 3"/>
          <p:cNvSpPr/>
          <p:nvPr/>
        </p:nvSpPr>
        <p:spPr>
          <a:xfrm>
            <a:off x="457200" y="1604520"/>
            <a:ext cx="8222760" cy="3970800"/>
          </a:xfrm>
          <a:prstGeom prst="rect">
            <a:avLst/>
          </a:prstGeom>
          <a:noFill/>
          <a:ln>
            <a:noFill/>
          </a:ln>
        </p:spPr>
        <p:style>
          <a:lnRef idx="0"/>
          <a:fillRef idx="0"/>
          <a:effectRef idx="0"/>
          <a:fontRef idx="minor"/>
        </p:style>
        <p:txBody>
          <a:bodyPr lIns="0" rIns="0" tIns="0" bIns="0">
            <a:normAutofit/>
          </a:bodyPr>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CRG.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58212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148" name="CustomShape 2"/>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fontScale="26000"/>
          </a:bodyPr>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TG9ma formally requests that the 802.15 WG forms of a Comment Resolution Group (CRG) for the Standards Association balloting of the P802.15.9ma-D06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Ann Krieger</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58212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150" name="CustomShape 2"/>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fontScale="35000"/>
          </a:bodyPr>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802.15 WG approve the formation of a Comment Resolution Group (CRG) for the Standards Association balloting of the P802.15.9ma-D06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5800" y="685440"/>
            <a:ext cx="7764120" cy="1058760"/>
          </a:xfrm>
          <a:prstGeom prst="rect">
            <a:avLst/>
          </a:prstGeom>
          <a:noFill/>
          <a:ln>
            <a:noFill/>
          </a:ln>
        </p:spPr>
        <p:style>
          <a:lnRef idx="0"/>
          <a:fillRef idx="0"/>
          <a:effectRef idx="0"/>
          <a:fontRef idx="minor"/>
        </p:style>
      </p:sp>
      <p:sp>
        <p:nvSpPr>
          <p:cNvPr id="152" name="CustomShape 2"/>
          <p:cNvSpPr/>
          <p:nvPr/>
        </p:nvSpPr>
        <p:spPr>
          <a:xfrm>
            <a:off x="438120" y="60228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153" name="CustomShape 3"/>
          <p:cNvSpPr/>
          <p:nvPr/>
        </p:nvSpPr>
        <p:spPr>
          <a:xfrm>
            <a:off x="457200" y="1604520"/>
            <a:ext cx="8222760" cy="3970800"/>
          </a:xfrm>
          <a:prstGeom prst="rect">
            <a:avLst/>
          </a:prstGeom>
          <a:noFill/>
          <a:ln>
            <a:noFill/>
          </a:ln>
        </p:spPr>
        <p:style>
          <a:lnRef idx="0"/>
          <a:fillRef idx="0"/>
          <a:effectRef idx="0"/>
          <a:fontRef idx="minor"/>
        </p:style>
        <p:txBody>
          <a:bodyPr lIns="0" rIns="0" tIns="0" bIns="0">
            <a:normAutofit/>
          </a:bodyPr>
          <a:p>
            <a:pPr marL="216000" indent="-2127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Hopefully nothing, as we have finished with the draft.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3106</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2021-05-14T18:16:31Z</dcterms:modified>
  <cp:revision>93</cp:revision>
  <dc:subject>IEEE 802.15.9ma</dc:subject>
  <dc:title>Closing for November</dc:title>
</cp:coreProperties>
</file>