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802-15-21-0257-00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98B462B-919C-4836-A436-07EF42F53F3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802-15-21-0257-00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7D209E19-9830-49F7-9DB6-C2ACCF841E5D}"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802-15-21-0257-00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EA098530-ED45-4461-B6D9-EFAF3BA11E36}"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100"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en-IE" sz="1800" spc="-1" strike="noStrike">
                <a:latin typeface="Arial"/>
              </a:rPr>
              <a:t>Click to edit </a:t>
            </a:r>
            <a:r>
              <a:rPr b="0" lang="en-IE" sz="1800" spc="-1" strike="noStrike">
                <a:latin typeface="Arial"/>
              </a:rPr>
              <a:t>the title text </a:t>
            </a:r>
            <a:r>
              <a:rPr b="0" lang="en-IE" sz="1800" spc="-1" strike="noStrike">
                <a:latin typeface="Arial"/>
              </a:rPr>
              <a:t>format</a:t>
            </a:r>
            <a:endParaRPr b="0" lang="en-IE" sz="18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802-15-21-0257-00</a:t>
            </a:r>
            <a:endParaRPr b="0" lang="en-IE"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2A58C6DE-696A-4546-B79C-E79177004BC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4"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5"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3800" cy="46184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TG9ma Closing Report for May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11 May,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TG9ma Closing for May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Closing Report for TG9ma meeting for May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3840" cy="1139400"/>
          </a:xfrm>
          <a:prstGeom prst="rect">
            <a:avLst/>
          </a:prstGeom>
          <a:noFill/>
          <a:ln>
            <a:noFill/>
          </a:ln>
        </p:spPr>
        <p:style>
          <a:lnRef idx="0"/>
          <a:fillRef idx="0"/>
          <a:effectRef idx="0"/>
          <a:fontRef idx="minor"/>
        </p:style>
      </p:sp>
      <p:sp>
        <p:nvSpPr>
          <p:cNvPr id="186" name="CustomShape 2"/>
          <p:cNvSpPr/>
          <p:nvPr/>
        </p:nvSpPr>
        <p:spPr>
          <a:xfrm>
            <a:off x="457200" y="2617560"/>
            <a:ext cx="822384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Closing report for TG 9ma</a:t>
            </a:r>
            <a:endParaRPr b="0" lang="en-IE" sz="3200" spc="-1" strike="noStrike">
              <a:latin typeface="Arial"/>
            </a:endParaRPr>
          </a:p>
          <a:p>
            <a:pPr algn="ctr">
              <a:lnSpc>
                <a:spcPct val="100000"/>
              </a:lnSpc>
            </a:pP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May 11, 2021</a:t>
            </a: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Tero Kivinen</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4480" cy="1059120"/>
          </a:xfrm>
          <a:prstGeom prst="rect">
            <a:avLst/>
          </a:prstGeom>
          <a:noFill/>
          <a:ln>
            <a:noFill/>
          </a:ln>
        </p:spPr>
        <p:style>
          <a:lnRef idx="0"/>
          <a:fillRef idx="0"/>
          <a:effectRef idx="0"/>
          <a:fontRef idx="minor"/>
        </p:style>
      </p:sp>
      <p:sp>
        <p:nvSpPr>
          <p:cNvPr id="188"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 Plan</a:t>
            </a:r>
            <a:endParaRPr b="0" lang="en-IE" sz="4400" spc="-1" strike="noStrike">
              <a:latin typeface="Arial"/>
            </a:endParaRPr>
          </a:p>
        </p:txBody>
      </p:sp>
      <p:sp>
        <p:nvSpPr>
          <p:cNvPr id="189"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and minutes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CRG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4480" cy="1059120"/>
          </a:xfrm>
          <a:prstGeom prst="rect">
            <a:avLst/>
          </a:prstGeom>
          <a:noFill/>
          <a:ln>
            <a:noFill/>
          </a:ln>
        </p:spPr>
        <p:style>
          <a:lnRef idx="0"/>
          <a:fillRef idx="0"/>
          <a:effectRef idx="0"/>
          <a:fontRef idx="minor"/>
        </p:style>
      </p:sp>
      <p:sp>
        <p:nvSpPr>
          <p:cNvPr id="191"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Meeting Achievements</a:t>
            </a:r>
            <a:endParaRPr b="0" lang="en-IE" sz="4400" spc="-1" strike="noStrike">
              <a:latin typeface="Arial"/>
            </a:endParaRPr>
          </a:p>
        </p:txBody>
      </p:sp>
      <p:sp>
        <p:nvSpPr>
          <p:cNvPr id="192"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Formed CRG.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58212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CRG</a:t>
            </a:r>
            <a:endParaRPr b="0" lang="en-IE" sz="4400" spc="-1" strike="noStrike">
              <a:latin typeface="Arial"/>
            </a:endParaRPr>
          </a:p>
        </p:txBody>
      </p:sp>
      <p:sp>
        <p:nvSpPr>
          <p:cNvPr id="194" name="CustomShape 2"/>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fontScale="26000"/>
          </a:bodyPr>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 that TG9ma formally requests that the 802.15 WG forms of a Comment Resolution Group (CRG) for the Standards Association balloting of the P802.15.9ma-D06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Don Sturek</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Peter Yee</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57200" y="58212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CRG</a:t>
            </a:r>
            <a:endParaRPr b="0" lang="en-IE" sz="4400" spc="-1" strike="noStrike">
              <a:latin typeface="Arial"/>
            </a:endParaRPr>
          </a:p>
        </p:txBody>
      </p:sp>
      <p:sp>
        <p:nvSpPr>
          <p:cNvPr id="196" name="CustomShape 2"/>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fontScale="35000"/>
          </a:bodyPr>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 that 802.15 WG approve the formation of a Comment Resolution Group (CRG) for the Standards Association balloting of the P802.15.9ma-D06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5800" y="685440"/>
            <a:ext cx="7764480" cy="1059120"/>
          </a:xfrm>
          <a:prstGeom prst="rect">
            <a:avLst/>
          </a:prstGeom>
          <a:noFill/>
          <a:ln>
            <a:noFill/>
          </a:ln>
        </p:spPr>
        <p:style>
          <a:lnRef idx="0"/>
          <a:fillRef idx="0"/>
          <a:effectRef idx="0"/>
          <a:fontRef idx="minor"/>
        </p:style>
      </p:sp>
      <p:sp>
        <p:nvSpPr>
          <p:cNvPr id="198"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Next Meeting</a:t>
            </a:r>
            <a:endParaRPr b="0" lang="en-IE" sz="4400" spc="-1" strike="noStrike">
              <a:latin typeface="Arial"/>
            </a:endParaRPr>
          </a:p>
        </p:txBody>
      </p:sp>
      <p:sp>
        <p:nvSpPr>
          <p:cNvPr id="199"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Hopefully nothing, as we have finished with the draft.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3087</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2021-05-11T04:34:29Z</dcterms:modified>
  <cp:revision>91</cp:revision>
  <dc:subject>IEEE 802.15.9ma</dc:subject>
  <dc:title>Closing for November</dc:title>
</cp:coreProperties>
</file>