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15.xml" ContentType="application/vnd.openxmlformats-officedocument.presentationml.slideLayout+xml"/>
  <Override PartName="/ppt/slideLayouts/slideLayout39.xml" ContentType="application/vnd.openxmlformats-officedocument.presentationml.slideLayout+xml"/>
  <Override PartName="/ppt/slideLayouts/slideLayout14.xml" ContentType="application/vnd.openxmlformats-officedocument.presentationml.slideLayout+xml"/>
  <Override PartName="/ppt/slideLayouts/slideLayout38.xml" ContentType="application/vnd.openxmlformats-officedocument.presentationml.slideLayout+xml"/>
  <Override PartName="/ppt/slideLayouts/slideLayout13.xml" ContentType="application/vnd.openxmlformats-officedocument.presentationml.slideLayout+xml"/>
  <Override PartName="/ppt/slideLayouts/slideLayout37.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45.xml.rels" ContentType="application/vnd.openxmlformats-package.relationships+xml"/>
  <Override PartName="/ppt/slideLayouts/_rels/slideLayout44.xml.rels" ContentType="application/vnd.openxmlformats-package.relationships+xml"/>
  <Override PartName="/ppt/slideLayouts/_rels/slideLayout43.xml.rels" ContentType="application/vnd.openxmlformats-package.relationships+xml"/>
  <Override PartName="/ppt/slideLayouts/_rels/slideLayout42.xml.rels" ContentType="application/vnd.openxmlformats-package.relationships+xml"/>
  <Override PartName="/ppt/slideLayouts/_rels/slideLayout41.xml.rels" ContentType="application/vnd.openxmlformats-package.relationships+xml"/>
  <Override PartName="/ppt/slideLayouts/_rels/slideLayout40.xml.rels" ContentType="application/vnd.openxmlformats-package.relationships+xml"/>
  <Override PartName="/ppt/slideLayouts/_rels/slideLayout38.xml.rels" ContentType="application/vnd.openxmlformats-package.relationships+xml"/>
  <Override PartName="/ppt/slideLayouts/_rels/slideLayout37.xml.rels" ContentType="application/vnd.openxmlformats-package.relationships+xml"/>
  <Override PartName="/ppt/slideLayouts/_rels/slideLayout16.xml.rels" ContentType="application/vnd.openxmlformats-package.relationships+xml"/>
  <Override PartName="/ppt/slideLayouts/_rels/slideLayout15.xml.rels" ContentType="application/vnd.openxmlformats-package.relationships+xml"/>
  <Override PartName="/ppt/slideLayouts/_rels/slideLayout7.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7.xml.rels" ContentType="application/vnd.openxmlformats-package.relationships+xml"/>
  <Override PartName="/ppt/slideLayouts/_rels/slideLayout12.xml.rels" ContentType="application/vnd.openxmlformats-package.relationships+xml"/>
  <Override PartName="/ppt/slideLayouts/_rels/slideLayout48.xml.rels" ContentType="application/vnd.openxmlformats-package.relationships+xml"/>
  <Override PartName="/ppt/slideLayouts/_rels/slideLayout4.xml.rels" ContentType="application/vnd.openxmlformats-package.relationships+xml"/>
  <Override PartName="/ppt/slideLayouts/_rels/slideLayout46.xml.rels" ContentType="application/vnd.openxmlformats-package.relationships+xml"/>
  <Override PartName="/ppt/slideLayouts/_rels/slideLayout2.xml.rels" ContentType="application/vnd.openxmlformats-package.relationships+xml"/>
  <Override PartName="/ppt/slideLayouts/_rels/slideLayout18.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7.xml.rels" ContentType="application/vnd.openxmlformats-package.relationships+xml"/>
  <Override PartName="/ppt/slideLayouts/_rels/slideLayout3.xml.rels" ContentType="application/vnd.openxmlformats-package.relationships+xml"/>
  <Override PartName="/ppt/slideLayouts/_rels/slideLayout19.xml.rels" ContentType="application/vnd.openxmlformats-package.relationships+xml"/>
  <Override PartName="/ppt/slideLayouts/_rels/slideLayout3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30.xml.rels" ContentType="application/vnd.openxmlformats-package.relationships+xml"/>
  <Override PartName="/ppt/slideLayouts/_rels/slideLayout25.xml.rels" ContentType="application/vnd.openxmlformats-package.relationships+xml"/>
  <Override PartName="/ppt/slideLayouts/_rels/slideLayout31.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32.xml.rels" ContentType="application/vnd.openxmlformats-package.relationships+xml"/>
  <Override PartName="/ppt/slideLayouts/_rels/slideLayout28.xml.rels" ContentType="application/vnd.openxmlformats-package.relationships+xml"/>
  <Override PartName="/ppt/slideLayouts/_rels/slideLayout10.xml.rels" ContentType="application/vnd.openxmlformats-package.relationships+xml"/>
  <Override PartName="/ppt/slideLayouts/_rels/slideLayout29.xml.rels" ContentType="application/vnd.openxmlformats-package.relationships+xml"/>
  <Override PartName="/ppt/slideLayouts/_rels/slideLayout8.xml.rels" ContentType="application/vnd.openxmlformats-package.relationships+xml"/>
  <Override PartName="/ppt/slideLayouts/_rels/slideLayout33.xml.rels" ContentType="application/vnd.openxmlformats-package.relationships+xml"/>
  <Override PartName="/ppt/slideLayouts/_rels/slideLayout9.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46.xml" ContentType="application/vnd.openxmlformats-officedocument.presentationml.slideLayout+xml"/>
  <Override PartName="/ppt/slideLayouts/slideLayout21.xml" ContentType="application/vnd.openxmlformats-officedocument.presentationml.slideLayout+xml"/>
  <Override PartName="/ppt/slideLayouts/slideLayout47.xml" ContentType="application/vnd.openxmlformats-officedocument.presentationml.slideLayout+xml"/>
  <Override PartName="/ppt/slideLayouts/slideLayout22.xml" ContentType="application/vnd.openxmlformats-officedocument.presentationml.slideLayout+xml"/>
  <Override PartName="/ppt/slideLayouts/slideLayout48.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44.xml" ContentType="application/vnd.openxmlformats-officedocument.presentationml.slideLayout+xml"/>
  <Override PartName="/ppt/slideLayouts/slideLayout8.xml" ContentType="application/vnd.openxmlformats-officedocument.presentationml.slideLayout+xml"/>
  <Override PartName="/ppt/slideLayouts/slideLayout43.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6.xml" ContentType="application/vnd.openxmlformats-officedocument.presentationml.slideLayout+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presentation.xml" ContentType="application/vnd.openxmlformats-officedocument.presentationml.presentation.main+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sldIdLst>
    <p:sldId id="256" r:id="rId6"/>
    <p:sldId id="257" r:id="rId7"/>
    <p:sldId id="258" r:id="rId8"/>
    <p:sldId id="259" r:id="rId9"/>
    <p:sldId id="260" r:id="rId10"/>
    <p:sldId id="261" r:id="rId11"/>
    <p:sldId id="262" r:id="rId12"/>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IE"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IE"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IE"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IE"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IE"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IE"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IE"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IE"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IE"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IE"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IE"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IE"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IE"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IE"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IE"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IE"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IE"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IE"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51" name="PlaceHolder 2"/>
          <p:cNvSpPr>
            <a:spLocks noGrp="1"/>
          </p:cNvSpPr>
          <p:nvPr>
            <p:ph type="body"/>
          </p:nvPr>
        </p:nvSpPr>
        <p:spPr>
          <a:xfrm>
            <a:off x="457200" y="1604520"/>
            <a:ext cx="822924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53"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154"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58"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159"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
        <p:nvSpPr>
          <p:cNvPr id="160"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62"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163"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164" name="PlaceHolder 4"/>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16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168" name="PlaceHolder 4"/>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70" name="PlaceHolder 2"/>
          <p:cNvSpPr>
            <a:spLocks noGrp="1"/>
          </p:cNvSpPr>
          <p:nvPr>
            <p:ph type="body"/>
          </p:nvPr>
        </p:nvSpPr>
        <p:spPr>
          <a:xfrm>
            <a:off x="457200" y="1604520"/>
            <a:ext cx="8229240" cy="1896840"/>
          </a:xfrm>
          <a:prstGeom prst="rect">
            <a:avLst/>
          </a:prstGeom>
        </p:spPr>
        <p:txBody>
          <a:bodyPr lIns="0" rIns="0" tIns="0" bIns="0">
            <a:normAutofit/>
          </a:bodyPr>
          <a:p>
            <a:endParaRPr b="0" lang="en-IE" sz="3200" spc="-1" strike="noStrike">
              <a:latin typeface="Arial"/>
            </a:endParaRPr>
          </a:p>
        </p:txBody>
      </p:sp>
      <p:sp>
        <p:nvSpPr>
          <p:cNvPr id="171" name="PlaceHolder 3"/>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73"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17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175"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
        <p:nvSpPr>
          <p:cNvPr id="176" name="PlaceHolder 5"/>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78" name="PlaceHolder 2"/>
          <p:cNvSpPr>
            <a:spLocks noGrp="1"/>
          </p:cNvSpPr>
          <p:nvPr>
            <p:ph type="body"/>
          </p:nvPr>
        </p:nvSpPr>
        <p:spPr>
          <a:xfrm>
            <a:off x="457200" y="1604520"/>
            <a:ext cx="2649600" cy="1896840"/>
          </a:xfrm>
          <a:prstGeom prst="rect">
            <a:avLst/>
          </a:prstGeom>
        </p:spPr>
        <p:txBody>
          <a:bodyPr lIns="0" rIns="0" tIns="0" bIns="0">
            <a:normAutofit/>
          </a:bodyPr>
          <a:p>
            <a:endParaRPr b="0" lang="en-IE" sz="3200" spc="-1" strike="noStrike">
              <a:latin typeface="Arial"/>
            </a:endParaRPr>
          </a:p>
        </p:txBody>
      </p:sp>
      <p:sp>
        <p:nvSpPr>
          <p:cNvPr id="179" name="PlaceHolder 3"/>
          <p:cNvSpPr>
            <a:spLocks noGrp="1"/>
          </p:cNvSpPr>
          <p:nvPr>
            <p:ph type="body"/>
          </p:nvPr>
        </p:nvSpPr>
        <p:spPr>
          <a:xfrm>
            <a:off x="3239640" y="1604520"/>
            <a:ext cx="2649600" cy="1896840"/>
          </a:xfrm>
          <a:prstGeom prst="rect">
            <a:avLst/>
          </a:prstGeom>
        </p:spPr>
        <p:txBody>
          <a:bodyPr lIns="0" rIns="0" tIns="0" bIns="0">
            <a:normAutofit/>
          </a:bodyPr>
          <a:p>
            <a:endParaRPr b="0" lang="en-IE" sz="3200" spc="-1" strike="noStrike">
              <a:latin typeface="Arial"/>
            </a:endParaRPr>
          </a:p>
        </p:txBody>
      </p:sp>
      <p:sp>
        <p:nvSpPr>
          <p:cNvPr id="180" name="PlaceHolder 4"/>
          <p:cNvSpPr>
            <a:spLocks noGrp="1"/>
          </p:cNvSpPr>
          <p:nvPr>
            <p:ph type="body"/>
          </p:nvPr>
        </p:nvSpPr>
        <p:spPr>
          <a:xfrm>
            <a:off x="6022080" y="1604520"/>
            <a:ext cx="2649600" cy="1896840"/>
          </a:xfrm>
          <a:prstGeom prst="rect">
            <a:avLst/>
          </a:prstGeom>
        </p:spPr>
        <p:txBody>
          <a:bodyPr lIns="0" rIns="0" tIns="0" bIns="0">
            <a:normAutofit/>
          </a:bodyPr>
          <a:p>
            <a:endParaRPr b="0" lang="en-IE" sz="3200" spc="-1" strike="noStrike">
              <a:latin typeface="Arial"/>
            </a:endParaRPr>
          </a:p>
        </p:txBody>
      </p:sp>
      <p:sp>
        <p:nvSpPr>
          <p:cNvPr id="181" name="PlaceHolder 5"/>
          <p:cNvSpPr>
            <a:spLocks noGrp="1"/>
          </p:cNvSpPr>
          <p:nvPr>
            <p:ph type="body"/>
          </p:nvPr>
        </p:nvSpPr>
        <p:spPr>
          <a:xfrm>
            <a:off x="457200" y="3682080"/>
            <a:ext cx="2649600" cy="1896840"/>
          </a:xfrm>
          <a:prstGeom prst="rect">
            <a:avLst/>
          </a:prstGeom>
        </p:spPr>
        <p:txBody>
          <a:bodyPr lIns="0" rIns="0" tIns="0" bIns="0">
            <a:normAutofit/>
          </a:bodyPr>
          <a:p>
            <a:endParaRPr b="0" lang="en-IE" sz="3200" spc="-1" strike="noStrike">
              <a:latin typeface="Arial"/>
            </a:endParaRPr>
          </a:p>
        </p:txBody>
      </p:sp>
      <p:sp>
        <p:nvSpPr>
          <p:cNvPr id="182" name="PlaceHolder 6"/>
          <p:cNvSpPr>
            <a:spLocks noGrp="1"/>
          </p:cNvSpPr>
          <p:nvPr>
            <p:ph type="body"/>
          </p:nvPr>
        </p:nvSpPr>
        <p:spPr>
          <a:xfrm>
            <a:off x="3239640" y="3682080"/>
            <a:ext cx="2649600" cy="1896840"/>
          </a:xfrm>
          <a:prstGeom prst="rect">
            <a:avLst/>
          </a:prstGeom>
        </p:spPr>
        <p:txBody>
          <a:bodyPr lIns="0" rIns="0" tIns="0" bIns="0">
            <a:normAutofit/>
          </a:bodyPr>
          <a:p>
            <a:endParaRPr b="0" lang="en-IE" sz="3200" spc="-1" strike="noStrike">
              <a:latin typeface="Arial"/>
            </a:endParaRPr>
          </a:p>
        </p:txBody>
      </p:sp>
      <p:sp>
        <p:nvSpPr>
          <p:cNvPr id="183" name="PlaceHolder 7"/>
          <p:cNvSpPr>
            <a:spLocks noGrp="1"/>
          </p:cNvSpPr>
          <p:nvPr>
            <p:ph type="body"/>
          </p:nvPr>
        </p:nvSpPr>
        <p:spPr>
          <a:xfrm>
            <a:off x="6022080" y="3682080"/>
            <a:ext cx="26496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4640" cy="2055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802-15-21-0257-00</a:t>
            </a:r>
            <a:endParaRPr b="0" lang="en-IE"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0880" cy="297360"/>
          </a:xfrm>
          <a:prstGeom prst="rect">
            <a:avLst/>
          </a:prstGeom>
          <a:noFill/>
          <a:ln>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0880" cy="297360"/>
          </a:xfrm>
          <a:prstGeom prst="rect">
            <a:avLst/>
          </a:prstGeom>
          <a:noFill/>
          <a:ln>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F98B462B-919C-4836-A436-07EF42F53F3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6" name="CustomShape 7"/>
          <p:cNvSpPr/>
          <p:nvPr/>
        </p:nvSpPr>
        <p:spPr>
          <a:xfrm>
            <a:off x="7040160" y="6490080"/>
            <a:ext cx="1730880" cy="297360"/>
          </a:xfrm>
          <a:prstGeom prst="rect">
            <a:avLst/>
          </a:prstGeom>
          <a:noFill/>
          <a:ln>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7" name="CustomShape 8"/>
          <p:cNvSpPr/>
          <p:nvPr/>
        </p:nvSpPr>
        <p:spPr>
          <a:xfrm>
            <a:off x="685800" y="365760"/>
            <a:ext cx="2566440" cy="205560"/>
          </a:xfrm>
          <a:prstGeom prst="rect">
            <a:avLst/>
          </a:prstGeom>
          <a:noFill/>
          <a:ln>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2021</a:t>
            </a:r>
            <a:endParaRPr b="0" lang="en-IE"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4640" cy="2055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802-15-21-0257-00</a:t>
            </a:r>
            <a:endParaRPr b="0" lang="en-IE"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0880" cy="297360"/>
          </a:xfrm>
          <a:prstGeom prst="rect">
            <a:avLst/>
          </a:prstGeom>
          <a:noFill/>
          <a:ln>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0880" cy="297360"/>
          </a:xfrm>
          <a:prstGeom prst="rect">
            <a:avLst/>
          </a:prstGeom>
          <a:noFill/>
          <a:ln>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7D209E19-9830-49F7-9DB6-C2ACCF841E5D}" type="slidenum">
              <a:rPr b="0" lang="en-IE" sz="2000" spc="-1" strike="noStrike">
                <a:solidFill>
                  <a:srgbClr val="000000"/>
                </a:solidFill>
                <a:latin typeface="Times New Roman"/>
                <a:ea typeface="DejaVu Sans"/>
              </a:rPr>
              <a:t>1</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52" name="CustomShape 7"/>
          <p:cNvSpPr/>
          <p:nvPr/>
        </p:nvSpPr>
        <p:spPr>
          <a:xfrm>
            <a:off x="7040160" y="6490080"/>
            <a:ext cx="1730880" cy="297360"/>
          </a:xfrm>
          <a:prstGeom prst="rect">
            <a:avLst/>
          </a:prstGeom>
          <a:noFill/>
          <a:ln>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53" name="CustomShape 8"/>
          <p:cNvSpPr/>
          <p:nvPr/>
        </p:nvSpPr>
        <p:spPr>
          <a:xfrm>
            <a:off x="685800" y="365760"/>
            <a:ext cx="2566440" cy="205560"/>
          </a:xfrm>
          <a:prstGeom prst="rect">
            <a:avLst/>
          </a:prstGeom>
          <a:noFill/>
          <a:ln>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2021</a:t>
            </a:r>
            <a:endParaRPr b="0" lang="en-IE"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4640" cy="2055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802-15-21-0257-00</a:t>
            </a:r>
            <a:endParaRPr b="0" lang="en-IE"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0880" cy="297360"/>
          </a:xfrm>
          <a:prstGeom prst="rect">
            <a:avLst/>
          </a:prstGeom>
          <a:noFill/>
          <a:ln>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0880" cy="297360"/>
          </a:xfrm>
          <a:prstGeom prst="rect">
            <a:avLst/>
          </a:prstGeom>
          <a:noFill/>
          <a:ln>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EA098530-ED45-4461-B6D9-EFAF3BA11E36}" type="slidenum">
              <a:rPr b="0" lang="en-IE" sz="2000" spc="-1" strike="noStrike">
                <a:solidFill>
                  <a:srgbClr val="000000"/>
                </a:solidFill>
                <a:latin typeface="Times New Roman"/>
                <a:ea typeface="DejaVu Sans"/>
              </a:rPr>
              <a:t>1</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98" name="CustomShape 7"/>
          <p:cNvSpPr/>
          <p:nvPr/>
        </p:nvSpPr>
        <p:spPr>
          <a:xfrm>
            <a:off x="7040160" y="6490080"/>
            <a:ext cx="1730880" cy="297360"/>
          </a:xfrm>
          <a:prstGeom prst="rect">
            <a:avLst/>
          </a:prstGeom>
          <a:noFill/>
          <a:ln>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99" name="CustomShape 8"/>
          <p:cNvSpPr/>
          <p:nvPr/>
        </p:nvSpPr>
        <p:spPr>
          <a:xfrm>
            <a:off x="685800" y="365760"/>
            <a:ext cx="2566440" cy="205560"/>
          </a:xfrm>
          <a:prstGeom prst="rect">
            <a:avLst/>
          </a:prstGeom>
          <a:noFill/>
          <a:ln>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2021</a:t>
            </a:r>
            <a:endParaRPr b="0" lang="en-IE" sz="1400" spc="-1" strike="noStrike">
              <a:latin typeface="Arial"/>
            </a:endParaRPr>
          </a:p>
        </p:txBody>
      </p:sp>
      <p:sp>
        <p:nvSpPr>
          <p:cNvPr id="100" name="PlaceHolder 9"/>
          <p:cNvSpPr>
            <a:spLocks noGrp="1"/>
          </p:cNvSpPr>
          <p:nvPr>
            <p:ph type="title"/>
          </p:nvPr>
        </p:nvSpPr>
        <p:spPr>
          <a:xfrm>
            <a:off x="457200" y="273240"/>
            <a:ext cx="8228880" cy="1145160"/>
          </a:xfrm>
          <a:prstGeom prst="rect">
            <a:avLst/>
          </a:prstGeom>
        </p:spPr>
        <p:txBody>
          <a:bodyPr lIns="0" rIns="0" tIns="0" bIns="0" anchor="ctr">
            <a:spAutoFit/>
          </a:bodyPr>
          <a:p>
            <a:r>
              <a:rPr b="0" lang="en-IE" sz="1800" spc="-1" strike="noStrike">
                <a:latin typeface="Arial"/>
              </a:rPr>
              <a:t>Click to edit </a:t>
            </a:r>
            <a:r>
              <a:rPr b="0" lang="en-IE" sz="1800" spc="-1" strike="noStrike">
                <a:latin typeface="Arial"/>
              </a:rPr>
              <a:t>the title text </a:t>
            </a:r>
            <a:r>
              <a:rPr b="0" lang="en-IE" sz="1800" spc="-1" strike="noStrike">
                <a:latin typeface="Arial"/>
              </a:rPr>
              <a:t>format</a:t>
            </a:r>
            <a:endParaRPr b="0" lang="en-IE" sz="18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54640" cy="2055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802-15-21-0257-00</a:t>
            </a:r>
            <a:endParaRPr b="0" lang="en-IE" sz="1400" spc="-1" strike="noStrike">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0" name="CustomShape 3"/>
          <p:cNvSpPr/>
          <p:nvPr/>
        </p:nvSpPr>
        <p:spPr>
          <a:xfrm>
            <a:off x="685800" y="6475320"/>
            <a:ext cx="1730880" cy="297360"/>
          </a:xfrm>
          <a:prstGeom prst="rect">
            <a:avLst/>
          </a:prstGeom>
          <a:noFill/>
          <a:ln>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3" name="CustomShape 6"/>
          <p:cNvSpPr/>
          <p:nvPr/>
        </p:nvSpPr>
        <p:spPr>
          <a:xfrm>
            <a:off x="3749040" y="6475320"/>
            <a:ext cx="1730880" cy="297360"/>
          </a:xfrm>
          <a:prstGeom prst="rect">
            <a:avLst/>
          </a:prstGeom>
          <a:noFill/>
          <a:ln>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2A58C6DE-696A-4546-B79C-E79177004BC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144" name="CustomShape 7"/>
          <p:cNvSpPr/>
          <p:nvPr/>
        </p:nvSpPr>
        <p:spPr>
          <a:xfrm>
            <a:off x="7040160" y="6490080"/>
            <a:ext cx="1730880" cy="297360"/>
          </a:xfrm>
          <a:prstGeom prst="rect">
            <a:avLst/>
          </a:prstGeom>
          <a:noFill/>
          <a:ln>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145" name="CustomShape 8"/>
          <p:cNvSpPr/>
          <p:nvPr/>
        </p:nvSpPr>
        <p:spPr>
          <a:xfrm>
            <a:off x="685800" y="365760"/>
            <a:ext cx="2566440" cy="205560"/>
          </a:xfrm>
          <a:prstGeom prst="rect">
            <a:avLst/>
          </a:prstGeom>
          <a:noFill/>
          <a:ln>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2021</a:t>
            </a:r>
            <a:endParaRPr b="0" lang="en-IE" sz="1400" spc="-1" strike="noStrike">
              <a:latin typeface="Arial"/>
            </a:endParaRPr>
          </a:p>
        </p:txBody>
      </p:sp>
      <p:sp>
        <p:nvSpPr>
          <p:cNvPr id="146"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147"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1"/>
          <p:cNvSpPr/>
          <p:nvPr/>
        </p:nvSpPr>
        <p:spPr>
          <a:xfrm>
            <a:off x="152280" y="609480"/>
            <a:ext cx="8983800" cy="461844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IE" sz="1800" spc="-1" strike="noStrike">
              <a:latin typeface="Arial"/>
            </a:endParaRPr>
          </a:p>
          <a:p>
            <a:pPr>
              <a:lnSpc>
                <a:spcPct val="100000"/>
              </a:lnSpc>
            </a:pPr>
            <a:endParaRPr b="0" lang="en-IE"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TG9ma Closing Report for May Meeting</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Date Submitted: 11 May, 2021</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IE"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TG9ma Closing for May Meeting</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Closing Report for TG9ma meeting for May Meeting.</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IE"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CustomShape 1"/>
          <p:cNvSpPr/>
          <p:nvPr/>
        </p:nvSpPr>
        <p:spPr>
          <a:xfrm>
            <a:off x="457200" y="273600"/>
            <a:ext cx="8223840" cy="1139400"/>
          </a:xfrm>
          <a:prstGeom prst="rect">
            <a:avLst/>
          </a:prstGeom>
          <a:noFill/>
          <a:ln>
            <a:noFill/>
          </a:ln>
        </p:spPr>
        <p:style>
          <a:lnRef idx="0"/>
          <a:fillRef idx="0"/>
          <a:effectRef idx="0"/>
          <a:fontRef idx="minor"/>
        </p:style>
      </p:sp>
      <p:sp>
        <p:nvSpPr>
          <p:cNvPr id="186" name="CustomShape 2"/>
          <p:cNvSpPr/>
          <p:nvPr/>
        </p:nvSpPr>
        <p:spPr>
          <a:xfrm>
            <a:off x="457200" y="2617560"/>
            <a:ext cx="8223840" cy="1949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Closing report for TG 9ma</a:t>
            </a:r>
            <a:endParaRPr b="0" lang="en-IE" sz="3200" spc="-1" strike="noStrike">
              <a:latin typeface="Arial"/>
            </a:endParaRPr>
          </a:p>
          <a:p>
            <a:pPr algn="ctr">
              <a:lnSpc>
                <a:spcPct val="100000"/>
              </a:lnSpc>
            </a:pPr>
            <a:endParaRPr b="0" lang="en-IE" sz="3200" spc="-1" strike="noStrike">
              <a:latin typeface="Arial"/>
            </a:endParaRPr>
          </a:p>
          <a:p>
            <a:pPr algn="ctr">
              <a:lnSpc>
                <a:spcPct val="100000"/>
              </a:lnSpc>
            </a:pPr>
            <a:r>
              <a:rPr b="0" lang="en-IE" sz="3200" spc="-1" strike="noStrike">
                <a:solidFill>
                  <a:srgbClr val="000000"/>
                </a:solidFill>
                <a:latin typeface="Arial"/>
                <a:ea typeface="DejaVu Sans"/>
              </a:rPr>
              <a:t>May 11, 2021</a:t>
            </a:r>
            <a:endParaRPr b="0" lang="en-IE" sz="3200" spc="-1" strike="noStrike">
              <a:latin typeface="Arial"/>
            </a:endParaRPr>
          </a:p>
          <a:p>
            <a:pPr algn="ctr">
              <a:lnSpc>
                <a:spcPct val="100000"/>
              </a:lnSpc>
            </a:pPr>
            <a:r>
              <a:rPr b="0" lang="en-IE" sz="3200" spc="-1" strike="noStrike">
                <a:solidFill>
                  <a:srgbClr val="000000"/>
                </a:solidFill>
                <a:latin typeface="Arial"/>
                <a:ea typeface="DejaVu Sans"/>
              </a:rPr>
              <a:t>Tero Kivinen</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685800" y="685440"/>
            <a:ext cx="7764480" cy="1059120"/>
          </a:xfrm>
          <a:prstGeom prst="rect">
            <a:avLst/>
          </a:prstGeom>
          <a:noFill/>
          <a:ln>
            <a:noFill/>
          </a:ln>
        </p:spPr>
        <p:style>
          <a:lnRef idx="0"/>
          <a:fillRef idx="0"/>
          <a:effectRef idx="0"/>
          <a:fontRef idx="minor"/>
        </p:style>
      </p:sp>
      <p:sp>
        <p:nvSpPr>
          <p:cNvPr id="188" name="CustomShape 2"/>
          <p:cNvSpPr/>
          <p:nvPr/>
        </p:nvSpPr>
        <p:spPr>
          <a:xfrm>
            <a:off x="438120" y="602280"/>
            <a:ext cx="82231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Work Plan</a:t>
            </a:r>
            <a:endParaRPr b="0" lang="en-IE" sz="4400" spc="-1" strike="noStrike">
              <a:latin typeface="Arial"/>
            </a:endParaRPr>
          </a:p>
        </p:txBody>
      </p:sp>
      <p:sp>
        <p:nvSpPr>
          <p:cNvPr id="189" name="CustomShape 3"/>
          <p:cNvSpPr/>
          <p:nvPr/>
        </p:nvSpPr>
        <p:spPr>
          <a:xfrm>
            <a:off x="457200" y="1604520"/>
            <a:ext cx="8223120" cy="3971160"/>
          </a:xfrm>
          <a:prstGeom prst="rect">
            <a:avLst/>
          </a:prstGeom>
          <a:noFill/>
          <a:ln>
            <a:noFill/>
          </a:ln>
        </p:spPr>
        <p:style>
          <a:lnRef idx="0"/>
          <a:fillRef idx="0"/>
          <a:effectRef idx="0"/>
          <a:fontRef idx="minor"/>
        </p:style>
        <p:txBody>
          <a:bodyPr lIns="0" rIns="0" tIns="0" bIns="0">
            <a:normAutofit/>
          </a:bodyPr>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and minutes</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Form CRG</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CustomShape 1"/>
          <p:cNvSpPr/>
          <p:nvPr/>
        </p:nvSpPr>
        <p:spPr>
          <a:xfrm>
            <a:off x="685800" y="685440"/>
            <a:ext cx="7764480" cy="1059120"/>
          </a:xfrm>
          <a:prstGeom prst="rect">
            <a:avLst/>
          </a:prstGeom>
          <a:noFill/>
          <a:ln>
            <a:noFill/>
          </a:ln>
        </p:spPr>
        <p:style>
          <a:lnRef idx="0"/>
          <a:fillRef idx="0"/>
          <a:effectRef idx="0"/>
          <a:fontRef idx="minor"/>
        </p:style>
      </p:sp>
      <p:sp>
        <p:nvSpPr>
          <p:cNvPr id="191" name="CustomShape 2"/>
          <p:cNvSpPr/>
          <p:nvPr/>
        </p:nvSpPr>
        <p:spPr>
          <a:xfrm>
            <a:off x="438120" y="602280"/>
            <a:ext cx="82231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Meeting Achievements</a:t>
            </a:r>
            <a:endParaRPr b="0" lang="en-IE" sz="4400" spc="-1" strike="noStrike">
              <a:latin typeface="Arial"/>
            </a:endParaRPr>
          </a:p>
        </p:txBody>
      </p:sp>
      <p:sp>
        <p:nvSpPr>
          <p:cNvPr id="192" name="CustomShape 3"/>
          <p:cNvSpPr/>
          <p:nvPr/>
        </p:nvSpPr>
        <p:spPr>
          <a:xfrm>
            <a:off x="457200" y="1604520"/>
            <a:ext cx="8223120" cy="3971160"/>
          </a:xfrm>
          <a:prstGeom prst="rect">
            <a:avLst/>
          </a:prstGeom>
          <a:noFill/>
          <a:ln>
            <a:noFill/>
          </a:ln>
        </p:spPr>
        <p:style>
          <a:lnRef idx="0"/>
          <a:fillRef idx="0"/>
          <a:effectRef idx="0"/>
          <a:fontRef idx="minor"/>
        </p:style>
        <p:txBody>
          <a:bodyPr lIns="0" rIns="0" tIns="0" bIns="0">
            <a:normAutofit/>
          </a:bodyPr>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Formed CRG.</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CustomShape 1"/>
          <p:cNvSpPr/>
          <p:nvPr/>
        </p:nvSpPr>
        <p:spPr>
          <a:xfrm>
            <a:off x="457200" y="582120"/>
            <a:ext cx="82260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TG Motion for CRG</a:t>
            </a:r>
            <a:endParaRPr b="0" lang="en-IE" sz="4400" spc="-1" strike="noStrike">
              <a:latin typeface="Arial"/>
            </a:endParaRPr>
          </a:p>
        </p:txBody>
      </p:sp>
      <p:sp>
        <p:nvSpPr>
          <p:cNvPr id="194" name="CustomShape 2"/>
          <p:cNvSpPr/>
          <p:nvPr/>
        </p:nvSpPr>
        <p:spPr>
          <a:xfrm>
            <a:off x="457200" y="1604520"/>
            <a:ext cx="8226000" cy="3974040"/>
          </a:xfrm>
          <a:prstGeom prst="rect">
            <a:avLst/>
          </a:prstGeom>
          <a:noFill/>
          <a:ln>
            <a:noFill/>
          </a:ln>
        </p:spPr>
        <p:style>
          <a:lnRef idx="0"/>
          <a:fillRef idx="0"/>
          <a:effectRef idx="0"/>
          <a:fontRef idx="minor"/>
        </p:style>
        <p:txBody>
          <a:bodyPr lIns="0" rIns="0" tIns="0" bIns="0">
            <a:normAutofit fontScale="26000"/>
          </a:bodyPr>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Move that TG9ma formally requests that the 802.15 WG forms of a Comment Resolution Group (CRG) for the Standards Association balloting of the P802.15.9ma-D06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IE"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Moved by: Don Sturek</a:t>
            </a:r>
            <a:endParaRPr b="0" lang="en-IE"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Seconded by: Peter Yee</a:t>
            </a:r>
            <a:endParaRPr b="0" lang="en-IE"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Motion passed unanimously</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CustomShape 1"/>
          <p:cNvSpPr/>
          <p:nvPr/>
        </p:nvSpPr>
        <p:spPr>
          <a:xfrm>
            <a:off x="457200" y="582120"/>
            <a:ext cx="82260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WG Motion for CRG</a:t>
            </a:r>
            <a:endParaRPr b="0" lang="en-IE" sz="4400" spc="-1" strike="noStrike">
              <a:latin typeface="Arial"/>
            </a:endParaRPr>
          </a:p>
        </p:txBody>
      </p:sp>
      <p:sp>
        <p:nvSpPr>
          <p:cNvPr id="196" name="CustomShape 2"/>
          <p:cNvSpPr/>
          <p:nvPr/>
        </p:nvSpPr>
        <p:spPr>
          <a:xfrm>
            <a:off x="457200" y="1604520"/>
            <a:ext cx="8226000" cy="3974040"/>
          </a:xfrm>
          <a:prstGeom prst="rect">
            <a:avLst/>
          </a:prstGeom>
          <a:noFill/>
          <a:ln>
            <a:noFill/>
          </a:ln>
        </p:spPr>
        <p:style>
          <a:lnRef idx="0"/>
          <a:fillRef idx="0"/>
          <a:effectRef idx="0"/>
          <a:fontRef idx="minor"/>
        </p:style>
        <p:txBody>
          <a:bodyPr lIns="0" rIns="0" tIns="0" bIns="0">
            <a:normAutofit fontScale="35000"/>
          </a:bodyPr>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Move that 802.15 WG approve the formation of a Comment Resolution Group (CRG) for the Standards Association balloting of the P802.15.9ma-D06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CustomShape 1"/>
          <p:cNvSpPr/>
          <p:nvPr/>
        </p:nvSpPr>
        <p:spPr>
          <a:xfrm>
            <a:off x="685800" y="685440"/>
            <a:ext cx="7764480" cy="1059120"/>
          </a:xfrm>
          <a:prstGeom prst="rect">
            <a:avLst/>
          </a:prstGeom>
          <a:noFill/>
          <a:ln>
            <a:noFill/>
          </a:ln>
        </p:spPr>
        <p:style>
          <a:lnRef idx="0"/>
          <a:fillRef idx="0"/>
          <a:effectRef idx="0"/>
          <a:fontRef idx="minor"/>
        </p:style>
      </p:sp>
      <p:sp>
        <p:nvSpPr>
          <p:cNvPr id="198" name="CustomShape 2"/>
          <p:cNvSpPr/>
          <p:nvPr/>
        </p:nvSpPr>
        <p:spPr>
          <a:xfrm>
            <a:off x="438120" y="602280"/>
            <a:ext cx="82231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Next Meeting</a:t>
            </a:r>
            <a:endParaRPr b="0" lang="en-IE" sz="4400" spc="-1" strike="noStrike">
              <a:latin typeface="Arial"/>
            </a:endParaRPr>
          </a:p>
        </p:txBody>
      </p:sp>
      <p:sp>
        <p:nvSpPr>
          <p:cNvPr id="199" name="CustomShape 3"/>
          <p:cNvSpPr/>
          <p:nvPr/>
        </p:nvSpPr>
        <p:spPr>
          <a:xfrm>
            <a:off x="457200" y="1604520"/>
            <a:ext cx="8223120" cy="3971160"/>
          </a:xfrm>
          <a:prstGeom prst="rect">
            <a:avLst/>
          </a:prstGeom>
          <a:noFill/>
          <a:ln>
            <a:noFill/>
          </a:ln>
        </p:spPr>
        <p:style>
          <a:lnRef idx="0"/>
          <a:fillRef idx="0"/>
          <a:effectRef idx="0"/>
          <a:fontRef idx="minor"/>
        </p:style>
        <p:txBody>
          <a:bodyPr lIns="0" rIns="0" tIns="0" bIns="0">
            <a:normAutofit/>
          </a:bodyPr>
          <a:p>
            <a:pPr marL="216000" indent="-213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Hopefully nothing, as we have finished with the draft.</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3087</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2021-05-11T04:34:29Z</dcterms:modified>
  <cp:revision>91</cp:revision>
  <dc:subject>IEEE 802.15.9ma</dc:subject>
  <dc:title>Closing for November</dc:title>
</cp:coreProperties>
</file>