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93" name="PlaceHolder 2"/>
          <p:cNvSpPr>
            <a:spLocks noGrp="1"/>
          </p:cNvSpPr>
          <p:nvPr>
            <p:ph type="body"/>
          </p:nvPr>
        </p:nvSpPr>
        <p:spPr>
          <a:xfrm>
            <a:off x="756000" y="5078520"/>
            <a:ext cx="6047640" cy="4811040"/>
          </a:xfrm>
          <a:prstGeom prst="rect">
            <a:avLst/>
          </a:prstGeom>
        </p:spPr>
        <p:txBody>
          <a:bodyPr lIns="0" rIns="0" tIns="0" bIns="0">
            <a:noAutofit/>
          </a:bodyPr>
          <a:p>
            <a:r>
              <a:rPr b="0" lang="en-IE" sz="2000" spc="-1" strike="noStrike">
                <a:latin typeface="Arial"/>
              </a:rPr>
              <a:t>Click to edit the notes format</a:t>
            </a:r>
            <a:endParaRPr b="0" lang="en-IE" sz="2000" spc="-1" strike="noStrike">
              <a:latin typeface="Arial"/>
            </a:endParaRPr>
          </a:p>
        </p:txBody>
      </p:sp>
      <p:sp>
        <p:nvSpPr>
          <p:cNvPr id="94" name="PlaceHolder 3"/>
          <p:cNvSpPr>
            <a:spLocks noGrp="1"/>
          </p:cNvSpPr>
          <p:nvPr>
            <p:ph type="hdr"/>
          </p:nvPr>
        </p:nvSpPr>
        <p:spPr>
          <a:xfrm>
            <a:off x="0" y="0"/>
            <a:ext cx="3280680" cy="534240"/>
          </a:xfrm>
          <a:prstGeom prst="rect">
            <a:avLst/>
          </a:prstGeom>
        </p:spPr>
        <p:txBody>
          <a:bodyPr lIns="0" rIns="0" tIns="0" bIns="0">
            <a:noAutofit/>
          </a:bodyPr>
          <a:p>
            <a:r>
              <a:rPr b="0" lang="en-IE" sz="1400" spc="-1" strike="noStrike">
                <a:latin typeface="Times New Roman"/>
              </a:rPr>
              <a:t> </a:t>
            </a:r>
            <a:endParaRPr b="0" lang="en-IE" sz="1400" spc="-1" strike="noStrike">
              <a:latin typeface="Times New Roman"/>
            </a:endParaRPr>
          </a:p>
        </p:txBody>
      </p:sp>
      <p:sp>
        <p:nvSpPr>
          <p:cNvPr id="95" name="PlaceHolder 4"/>
          <p:cNvSpPr>
            <a:spLocks noGrp="1"/>
          </p:cNvSpPr>
          <p:nvPr>
            <p:ph type="dt"/>
          </p:nvPr>
        </p:nvSpPr>
        <p:spPr>
          <a:xfrm>
            <a:off x="4278960" y="0"/>
            <a:ext cx="3280680" cy="534240"/>
          </a:xfrm>
          <a:prstGeom prst="rect">
            <a:avLst/>
          </a:prstGeom>
        </p:spPr>
        <p:txBody>
          <a:bodyPr lIns="0" rIns="0" tIns="0" bIns="0">
            <a:noAutofit/>
          </a:bodyPr>
          <a:p>
            <a:pPr algn="r"/>
            <a:r>
              <a:rPr b="0" lang="en-IE" sz="1400" spc="-1" strike="noStrike">
                <a:latin typeface="Times New Roman"/>
              </a:rPr>
              <a:t> </a:t>
            </a:r>
            <a:endParaRPr b="0" lang="en-IE" sz="1400" spc="-1" strike="noStrike">
              <a:latin typeface="Times New Roman"/>
            </a:endParaRPr>
          </a:p>
        </p:txBody>
      </p:sp>
      <p:sp>
        <p:nvSpPr>
          <p:cNvPr id="96" name="PlaceHolder 5"/>
          <p:cNvSpPr>
            <a:spLocks noGrp="1"/>
          </p:cNvSpPr>
          <p:nvPr>
            <p:ph type="ftr"/>
          </p:nvPr>
        </p:nvSpPr>
        <p:spPr>
          <a:xfrm>
            <a:off x="0" y="10157400"/>
            <a:ext cx="3280680" cy="534240"/>
          </a:xfrm>
          <a:prstGeom prst="rect">
            <a:avLst/>
          </a:prstGeom>
        </p:spPr>
        <p:txBody>
          <a:bodyPr lIns="0" rIns="0" tIns="0" bIns="0" anchor="b">
            <a:noAutofit/>
          </a:bodyPr>
          <a:p>
            <a:r>
              <a:rPr b="0" lang="en-IE" sz="1400" spc="-1" strike="noStrike">
                <a:latin typeface="Times New Roman"/>
              </a:rPr>
              <a:t> </a:t>
            </a:r>
            <a:endParaRPr b="0" lang="en-IE" sz="1400" spc="-1" strike="noStrike">
              <a:latin typeface="Times New Roman"/>
            </a:endParaRPr>
          </a:p>
        </p:txBody>
      </p:sp>
      <p:sp>
        <p:nvSpPr>
          <p:cNvPr id="9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6970E0E4-8C2F-49AA-A97D-3FD1A6FF3537}"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3288600" y="9736920"/>
            <a:ext cx="883800" cy="790200"/>
          </a:xfrm>
          <a:prstGeom prst="rect">
            <a:avLst/>
          </a:prstGeom>
          <a:noFill/>
          <a:ln>
            <a:noFill/>
          </a:ln>
        </p:spPr>
        <p:style>
          <a:lnRef idx="0"/>
          <a:fillRef idx="0"/>
          <a:effectRef idx="0"/>
          <a:fontRef idx="minor"/>
        </p:style>
        <p:txBody>
          <a:bodyPr lIns="0" rIns="0" tIns="0" bIns="0">
            <a:noAutofit/>
          </a:bodyPr>
          <a:p>
            <a:pPr algn="r">
              <a:lnSpc>
                <a:spcPct val="100000"/>
              </a:lnSpc>
            </a:pPr>
            <a:fld id="{B18B406C-148B-432E-A35B-8DD0F3C815A4}"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125" name="PlaceHolder 2"/>
          <p:cNvSpPr>
            <a:spLocks noGrp="1"/>
          </p:cNvSpPr>
          <p:nvPr>
            <p:ph type="body"/>
          </p:nvPr>
        </p:nvSpPr>
        <p:spPr>
          <a:xfrm>
            <a:off x="1036080" y="4777200"/>
            <a:ext cx="5686200" cy="4512240"/>
          </a:xfrm>
          <a:prstGeom prst="rect">
            <a:avLst/>
          </a:prstGeom>
        </p:spPr>
        <p:txBody>
          <a:bodyPr lIns="95760" rIns="95760" tIns="47160" bIns="47160">
            <a:noAutofit/>
          </a:bodyPr>
          <a:p>
            <a:endParaRPr b="0" lang="en-IE" sz="2000" spc="-1" strike="noStrike">
              <a:latin typeface="Arial"/>
            </a:endParaRPr>
          </a:p>
        </p:txBody>
      </p:sp>
      <p:sp>
        <p:nvSpPr>
          <p:cNvPr id="126" name="PlaceHolder 3"/>
          <p:cNvSpPr>
            <a:spLocks noGrp="1"/>
          </p:cNvSpPr>
          <p:nvPr>
            <p:ph type="sldImg"/>
          </p:nvPr>
        </p:nvSpPr>
        <p:spPr>
          <a:xfrm>
            <a:off x="1282680" y="760320"/>
            <a:ext cx="5198400" cy="37447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802-15-21-0256-00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E301F1C-3BCD-4BED-81A2-5DCC4017676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802-15-21-0256-00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9B66B95-8781-4CB5-BED1-31D859B4AB1C}"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52280" y="609480"/>
            <a:ext cx="8985600" cy="46202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TG9ma Opening Report for May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11 May,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TG9ma Opening for May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for TG9ma meeting for May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685800" y="685440"/>
            <a:ext cx="7766280" cy="1060920"/>
          </a:xfrm>
          <a:prstGeom prst="rect">
            <a:avLst/>
          </a:prstGeom>
          <a:noFill/>
          <a:ln>
            <a:noFill/>
          </a:ln>
        </p:spPr>
        <p:style>
          <a:lnRef idx="0"/>
          <a:fillRef idx="0"/>
          <a:effectRef idx="0"/>
          <a:fontRef idx="minor"/>
        </p:style>
      </p:sp>
      <p:sp>
        <p:nvSpPr>
          <p:cNvPr id="118"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IE" sz="4400" spc="-1" strike="noStrike">
              <a:latin typeface="Arial"/>
            </a:endParaRPr>
          </a:p>
        </p:txBody>
      </p:sp>
      <p:sp>
        <p:nvSpPr>
          <p:cNvPr id="119" name="CustomShape 3"/>
          <p:cNvSpPr/>
          <p:nvPr/>
        </p:nvSpPr>
        <p:spPr>
          <a:xfrm>
            <a:off x="457200" y="1604520"/>
            <a:ext cx="8224920" cy="3972960"/>
          </a:xfrm>
          <a:prstGeom prst="rect">
            <a:avLst/>
          </a:prstGeom>
          <a:noFill/>
          <a:ln>
            <a:noFill/>
          </a:ln>
        </p:spPr>
        <p:style>
          <a:lnRef idx="0"/>
          <a:fillRef idx="0"/>
          <a:effectRef idx="0"/>
          <a:fontRef idx="minor"/>
        </p:style>
      </p:sp>
      <p:sp>
        <p:nvSpPr>
          <p:cNvPr id="120" name="CustomShape 4"/>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685800" y="685440"/>
            <a:ext cx="7766280" cy="1060920"/>
          </a:xfrm>
          <a:prstGeom prst="rect">
            <a:avLst/>
          </a:prstGeom>
          <a:noFill/>
          <a:ln>
            <a:noFill/>
          </a:ln>
        </p:spPr>
        <p:style>
          <a:lnRef idx="0"/>
          <a:fillRef idx="0"/>
          <a:effectRef idx="0"/>
          <a:fontRef idx="minor"/>
        </p:style>
      </p:sp>
      <p:sp>
        <p:nvSpPr>
          <p:cNvPr id="122"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IE" sz="4400" spc="-1" strike="noStrike">
              <a:latin typeface="Arial"/>
            </a:endParaRPr>
          </a:p>
        </p:txBody>
      </p:sp>
      <p:sp>
        <p:nvSpPr>
          <p:cNvPr id="123"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fontScale="41000"/>
          </a:bodyPr>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IE" sz="3200" spc="-1" strike="noStrike">
              <a:latin typeface="Arial"/>
            </a:endParaRPr>
          </a:p>
          <a:p>
            <a:pPr lvl="1" marL="864000" indent="-319680">
              <a:lnSpc>
                <a:spcPct val="100000"/>
              </a:lnSpc>
              <a:spcBef>
                <a:spcPts val="1134"/>
              </a:spcBef>
              <a:buClr>
                <a:srgbClr val="000000"/>
              </a:buClr>
              <a:buSzPct val="75000"/>
              <a:buFont typeface="Symbol"/>
              <a:buChar char=""/>
            </a:pPr>
            <a:r>
              <a:rPr b="0" lang="en-IE" sz="3200" spc="-1" strike="noStrike">
                <a:solidFill>
                  <a:srgbClr val="000000"/>
                </a:solidFill>
                <a:latin typeface="Arial"/>
                <a:ea typeface="DejaVu Sans"/>
              </a:rPr>
              <a:t>15-21-0254-00</a:t>
            </a:r>
            <a:endParaRPr b="0" lang="en-IE" sz="3200" spc="-1" strike="noStrike">
              <a:latin typeface="Arial"/>
            </a:endParaRPr>
          </a:p>
          <a:p>
            <a:pPr marL="432000" indent="-3196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Approve minutes for the March meeting</a:t>
            </a:r>
            <a:endParaRPr b="0" lang="en-IE" sz="3200" spc="-1" strike="noStrike">
              <a:latin typeface="Arial"/>
            </a:endParaRPr>
          </a:p>
          <a:p>
            <a:pPr lvl="1" marL="864000" indent="-319680">
              <a:lnSpc>
                <a:spcPct val="100000"/>
              </a:lnSpc>
              <a:spcBef>
                <a:spcPts val="1134"/>
              </a:spcBef>
              <a:buClr>
                <a:srgbClr val="000000"/>
              </a:buClr>
              <a:buSzPct val="75000"/>
              <a:buFont typeface="Symbol"/>
              <a:buChar char=""/>
            </a:pPr>
            <a:r>
              <a:rPr b="0" lang="en-IE" sz="3200" spc="-1" strike="noStrike">
                <a:solidFill>
                  <a:srgbClr val="000000"/>
                </a:solidFill>
                <a:latin typeface="Arial"/>
                <a:ea typeface="DejaVu Sans"/>
              </a:rPr>
              <a:t>15-21-0187-00</a:t>
            </a:r>
            <a:endParaRPr b="0" lang="en-IE" sz="3200" spc="-1" strike="noStrike">
              <a:latin typeface="Arial"/>
            </a:endParaRPr>
          </a:p>
          <a:p>
            <a:pPr marL="432000" indent="-3196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Approve minutes for the CRG meeting</a:t>
            </a:r>
            <a:endParaRPr b="0" lang="en-IE" sz="3200" spc="-1" strike="noStrike">
              <a:latin typeface="Arial"/>
            </a:endParaRPr>
          </a:p>
          <a:p>
            <a:pPr lvl="1" marL="864000" indent="-319680">
              <a:lnSpc>
                <a:spcPct val="100000"/>
              </a:lnSpc>
              <a:spcBef>
                <a:spcPts val="1134"/>
              </a:spcBef>
              <a:buClr>
                <a:srgbClr val="000000"/>
              </a:buClr>
              <a:buSzPct val="75000"/>
              <a:buFont typeface="Symbol"/>
              <a:buChar char=""/>
            </a:pPr>
            <a:r>
              <a:rPr b="0" lang="en-IE" sz="3200" spc="-1" strike="noStrike">
                <a:solidFill>
                  <a:srgbClr val="000000"/>
                </a:solidFill>
                <a:latin typeface="Arial"/>
                <a:ea typeface="DejaVu Sans"/>
              </a:rPr>
              <a:t>2021-04-30 CRG minutes: 15-21-0255-00</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90440" y="1007640"/>
            <a:ext cx="8758440" cy="5545080"/>
          </a:xfrm>
          <a:prstGeom prst="rect">
            <a:avLst/>
          </a:prstGeom>
          <a:noFill/>
          <a:ln>
            <a:noFill/>
          </a:ln>
        </p:spPr>
        <p:style>
          <a:lnRef idx="0"/>
          <a:fillRef idx="0"/>
          <a:effectRef idx="0"/>
          <a:fontRef idx="minor"/>
        </p:style>
        <p:txBody>
          <a:bodyPr lIns="90000" rIns="90000" tIns="45000" bIns="45000">
            <a:noAutofit/>
          </a:bodyPr>
          <a:p>
            <a:pPr marL="216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00" name="CustomShape 2"/>
          <p:cNvSpPr/>
          <p:nvPr/>
        </p:nvSpPr>
        <p:spPr>
          <a:xfrm>
            <a:off x="685800" y="533520"/>
            <a:ext cx="7767720" cy="6048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01" name="CustomShape 3"/>
          <p:cNvSpPr/>
          <p:nvPr/>
        </p:nvSpPr>
        <p:spPr>
          <a:xfrm>
            <a:off x="685800" y="-228600"/>
            <a:ext cx="7767720" cy="1065240"/>
          </a:xfrm>
          <a:prstGeom prst="rect">
            <a:avLst/>
          </a:prstGeom>
          <a:noFill/>
          <a:ln>
            <a:noFill/>
          </a:ln>
        </p:spPr>
        <p:style>
          <a:lnRef idx="0"/>
          <a:fillRef idx="0"/>
          <a:effectRef idx="0"/>
          <a:fontRef idx="minor"/>
        </p:style>
      </p:sp>
      <p:sp>
        <p:nvSpPr>
          <p:cNvPr id="102" name="CustomShape 4"/>
          <p:cNvSpPr/>
          <p:nvPr/>
        </p:nvSpPr>
        <p:spPr>
          <a:xfrm>
            <a:off x="380880" y="838080"/>
            <a:ext cx="8453520" cy="555804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339840" y="692280"/>
            <a:ext cx="8834400" cy="3920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04" name="CustomShape 2"/>
          <p:cNvSpPr/>
          <p:nvPr/>
        </p:nvSpPr>
        <p:spPr>
          <a:xfrm>
            <a:off x="34920" y="1413000"/>
            <a:ext cx="9139320" cy="4872240"/>
          </a:xfrm>
          <a:prstGeom prst="rect">
            <a:avLst/>
          </a:prstGeom>
          <a:noFill/>
          <a:ln>
            <a:noFill/>
          </a:ln>
        </p:spPr>
        <p:style>
          <a:lnRef idx="0"/>
          <a:fillRef idx="0"/>
          <a:effectRef idx="0"/>
          <a:fontRef idx="minor"/>
        </p:style>
        <p:txBody>
          <a:bodyPr lIns="90000" rIns="90000" tIns="45000" bIns="45000">
            <a:noAutofit/>
          </a:bodyPr>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84360" y="658800"/>
            <a:ext cx="7767720" cy="8240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06" name="CustomShape 2"/>
          <p:cNvSpPr/>
          <p:nvPr/>
        </p:nvSpPr>
        <p:spPr>
          <a:xfrm>
            <a:off x="0" y="1557360"/>
            <a:ext cx="8987040" cy="3380040"/>
          </a:xfrm>
          <a:prstGeom prst="rect">
            <a:avLst/>
          </a:prstGeom>
          <a:noFill/>
          <a:ln>
            <a:noFill/>
          </a:ln>
        </p:spPr>
        <p:style>
          <a:lnRef idx="0"/>
          <a:fillRef idx="0"/>
          <a:effectRef idx="0"/>
          <a:fontRef idx="minor"/>
        </p:style>
        <p:txBody>
          <a:bodyPr lIns="90000" rIns="90000" tIns="45000" bIns="45000">
            <a:noAutofit/>
          </a:bodyPr>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56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rPr>
              <a:t> </a:t>
            </a:r>
            <a:endParaRPr b="0" lang="en-IE" sz="20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108"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56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56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56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56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110"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56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56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56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54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112"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56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14"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16" name="CustomShape 2"/>
          <p:cNvSpPr/>
          <p:nvPr/>
        </p:nvSpPr>
        <p:spPr>
          <a:xfrm>
            <a:off x="609480" y="1773360"/>
            <a:ext cx="844272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472</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2021-05-11T04:29:59Z</dcterms:modified>
  <cp:revision>73</cp:revision>
  <dc:subject>IEEE 802.15.9ma</dc:subject>
  <dc:title>Opening for November</dc:title>
</cp:coreProperties>
</file>