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IE"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IE"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IE"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IE"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IE"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IE"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IE"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IE"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IE"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IE"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IE"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IE"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I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IE"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IE"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I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IE"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IE"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IE"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I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5000" cy="20592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802-15-21-0254-00</a:t>
            </a:r>
            <a:endParaRPr b="0" lang="en-IE"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1240" cy="297720"/>
          </a:xfrm>
          <a:prstGeom prst="rect">
            <a:avLst/>
          </a:prstGeom>
          <a:noFill/>
          <a:ln>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1240" cy="297720"/>
          </a:xfrm>
          <a:prstGeom prst="rect">
            <a:avLst/>
          </a:prstGeom>
          <a:noFill/>
          <a:ln>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84A79CD7-29EC-4DF1-AFCA-9FCFC846C9D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6" name="CustomShape 7"/>
          <p:cNvSpPr/>
          <p:nvPr/>
        </p:nvSpPr>
        <p:spPr>
          <a:xfrm>
            <a:off x="7040160" y="6490080"/>
            <a:ext cx="1731240" cy="297720"/>
          </a:xfrm>
          <a:prstGeom prst="rect">
            <a:avLst/>
          </a:prstGeom>
          <a:noFill/>
          <a:ln>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7" name="CustomShape 8"/>
          <p:cNvSpPr/>
          <p:nvPr/>
        </p:nvSpPr>
        <p:spPr>
          <a:xfrm>
            <a:off x="685800" y="365760"/>
            <a:ext cx="2566800" cy="205920"/>
          </a:xfrm>
          <a:prstGeom prst="rect">
            <a:avLst/>
          </a:prstGeom>
          <a:noFill/>
          <a:ln>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2021</a:t>
            </a:r>
            <a:endParaRPr b="0" lang="en-IE"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IE" sz="4400" spc="-1" strike="noStrike">
                <a:latin typeface="Arial"/>
              </a:rPr>
              <a:t>C</a:t>
            </a:r>
            <a:r>
              <a:rPr b="0" lang="en-IE" sz="4400" spc="-1" strike="noStrike">
                <a:latin typeface="Arial"/>
              </a:rPr>
              <a:t>l</a:t>
            </a:r>
            <a:r>
              <a:rPr b="0" lang="en-IE" sz="4400" spc="-1" strike="noStrike">
                <a:latin typeface="Arial"/>
              </a:rPr>
              <a:t>i</a:t>
            </a:r>
            <a:r>
              <a:rPr b="0" lang="en-IE" sz="4400" spc="-1" strike="noStrike">
                <a:latin typeface="Arial"/>
              </a:rPr>
              <a:t>c</a:t>
            </a:r>
            <a:r>
              <a:rPr b="0" lang="en-IE" sz="4400" spc="-1" strike="noStrike">
                <a:latin typeface="Arial"/>
              </a:rPr>
              <a:t>k</a:t>
            </a:r>
            <a:r>
              <a:rPr b="0" lang="en-IE" sz="4400" spc="-1" strike="noStrike">
                <a:latin typeface="Arial"/>
              </a:rPr>
              <a:t> </a:t>
            </a:r>
            <a:r>
              <a:rPr b="0" lang="en-IE" sz="4400" spc="-1" strike="noStrike">
                <a:latin typeface="Arial"/>
              </a:rPr>
              <a:t>t</a:t>
            </a:r>
            <a:r>
              <a:rPr b="0" lang="en-IE" sz="4400" spc="-1" strike="noStrike">
                <a:latin typeface="Arial"/>
              </a:rPr>
              <a:t>o</a:t>
            </a:r>
            <a:r>
              <a:rPr b="0" lang="en-IE" sz="4400" spc="-1" strike="noStrike">
                <a:latin typeface="Arial"/>
              </a:rPr>
              <a:t> </a:t>
            </a:r>
            <a:r>
              <a:rPr b="0" lang="en-IE" sz="4400" spc="-1" strike="noStrike">
                <a:latin typeface="Arial"/>
              </a:rPr>
              <a:t>e</a:t>
            </a:r>
            <a:r>
              <a:rPr b="0" lang="en-IE" sz="4400" spc="-1" strike="noStrike">
                <a:latin typeface="Arial"/>
              </a:rPr>
              <a:t>d</a:t>
            </a:r>
            <a:r>
              <a:rPr b="0" lang="en-IE" sz="4400" spc="-1" strike="noStrike">
                <a:latin typeface="Arial"/>
              </a:rPr>
              <a:t>i</a:t>
            </a:r>
            <a:r>
              <a:rPr b="0" lang="en-IE" sz="4400" spc="-1" strike="noStrike">
                <a:latin typeface="Arial"/>
              </a:rPr>
              <a:t>t</a:t>
            </a:r>
            <a:r>
              <a:rPr b="0" lang="en-IE" sz="4400" spc="-1" strike="noStrike">
                <a:latin typeface="Arial"/>
              </a:rPr>
              <a:t> </a:t>
            </a:r>
            <a:r>
              <a:rPr b="0" lang="en-IE" sz="4400" spc="-1" strike="noStrike">
                <a:latin typeface="Arial"/>
              </a:rPr>
              <a:t>t</a:t>
            </a:r>
            <a:r>
              <a:rPr b="0" lang="en-IE" sz="4400" spc="-1" strike="noStrike">
                <a:latin typeface="Arial"/>
              </a:rPr>
              <a:t>h</a:t>
            </a:r>
            <a:r>
              <a:rPr b="0" lang="en-IE" sz="4400" spc="-1" strike="noStrike">
                <a:latin typeface="Arial"/>
              </a:rPr>
              <a:t>e</a:t>
            </a:r>
            <a:r>
              <a:rPr b="0" lang="en-IE" sz="4400" spc="-1" strike="noStrike">
                <a:latin typeface="Arial"/>
              </a:rPr>
              <a:t> </a:t>
            </a:r>
            <a:r>
              <a:rPr b="0" lang="en-IE" sz="4400" spc="-1" strike="noStrike">
                <a:latin typeface="Arial"/>
              </a:rPr>
              <a:t>t</a:t>
            </a:r>
            <a:r>
              <a:rPr b="0" lang="en-IE" sz="4400" spc="-1" strike="noStrike">
                <a:latin typeface="Arial"/>
              </a:rPr>
              <a:t>i</a:t>
            </a:r>
            <a:r>
              <a:rPr b="0" lang="en-IE" sz="4400" spc="-1" strike="noStrike">
                <a:latin typeface="Arial"/>
              </a:rPr>
              <a:t>t</a:t>
            </a:r>
            <a:r>
              <a:rPr b="0" lang="en-IE" sz="4400" spc="-1" strike="noStrike">
                <a:latin typeface="Arial"/>
              </a:rPr>
              <a:t>l</a:t>
            </a:r>
            <a:r>
              <a:rPr b="0" lang="en-IE" sz="4400" spc="-1" strike="noStrike">
                <a:latin typeface="Arial"/>
              </a:rPr>
              <a:t>e</a:t>
            </a:r>
            <a:r>
              <a:rPr b="0" lang="en-IE" sz="4400" spc="-1" strike="noStrike">
                <a:latin typeface="Arial"/>
              </a:rPr>
              <a:t> </a:t>
            </a:r>
            <a:r>
              <a:rPr b="0" lang="en-IE" sz="4400" spc="-1" strike="noStrike">
                <a:latin typeface="Arial"/>
              </a:rPr>
              <a:t>t</a:t>
            </a:r>
            <a:r>
              <a:rPr b="0" lang="en-IE" sz="4400" spc="-1" strike="noStrike">
                <a:latin typeface="Arial"/>
              </a:rPr>
              <a:t>e</a:t>
            </a:r>
            <a:r>
              <a:rPr b="0" lang="en-IE" sz="4400" spc="-1" strike="noStrike">
                <a:latin typeface="Arial"/>
              </a:rPr>
              <a:t>x</a:t>
            </a:r>
            <a:r>
              <a:rPr b="0" lang="en-IE" sz="4400" spc="-1" strike="noStrike">
                <a:latin typeface="Arial"/>
              </a:rPr>
              <a:t>t</a:t>
            </a:r>
            <a:r>
              <a:rPr b="0" lang="en-IE" sz="4400" spc="-1" strike="noStrike">
                <a:latin typeface="Arial"/>
              </a:rPr>
              <a:t> </a:t>
            </a:r>
            <a:r>
              <a:rPr b="0" lang="en-IE" sz="4400" spc="-1" strike="noStrike">
                <a:latin typeface="Arial"/>
              </a:rPr>
              <a:t>f</a:t>
            </a:r>
            <a:r>
              <a:rPr b="0" lang="en-IE" sz="4400" spc="-1" strike="noStrike">
                <a:latin typeface="Arial"/>
              </a:rPr>
              <a:t>o</a:t>
            </a:r>
            <a:r>
              <a:rPr b="0" lang="en-IE" sz="4400" spc="-1" strike="noStrike">
                <a:latin typeface="Arial"/>
              </a:rPr>
              <a:t>r</a:t>
            </a:r>
            <a:r>
              <a:rPr b="0" lang="en-IE" sz="4400" spc="-1" strike="noStrike">
                <a:latin typeface="Arial"/>
              </a:rPr>
              <a:t>m</a:t>
            </a:r>
            <a:r>
              <a:rPr b="0" lang="en-IE" sz="4400" spc="-1" strike="noStrike">
                <a:latin typeface="Arial"/>
              </a:rPr>
              <a:t>a</a:t>
            </a:r>
            <a:r>
              <a:rPr b="0" lang="en-IE" sz="4400" spc="-1" strike="noStrike">
                <a:latin typeface="Arial"/>
              </a:rPr>
              <a:t>t</a:t>
            </a:r>
            <a:endParaRPr b="0" lang="en-IE"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5000" cy="20592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802-15-21-0254-00</a:t>
            </a:r>
            <a:endParaRPr b="0" lang="en-IE"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1240" cy="297720"/>
          </a:xfrm>
          <a:prstGeom prst="rect">
            <a:avLst/>
          </a:prstGeom>
          <a:noFill/>
          <a:ln>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1240" cy="297720"/>
          </a:xfrm>
          <a:prstGeom prst="rect">
            <a:avLst/>
          </a:prstGeom>
          <a:noFill/>
          <a:ln>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23DF2218-FD58-48BC-AF32-A24AC4D86FDB}" type="slidenum">
              <a:rPr b="0" lang="en-IE" sz="2000" spc="-1" strike="noStrike">
                <a:solidFill>
                  <a:srgbClr val="000000"/>
                </a:solidFill>
                <a:latin typeface="Times New Roman"/>
                <a:ea typeface="DejaVu Sans"/>
              </a:rPr>
              <a:t>1</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52" name="CustomShape 7"/>
          <p:cNvSpPr/>
          <p:nvPr/>
        </p:nvSpPr>
        <p:spPr>
          <a:xfrm>
            <a:off x="7040160" y="6490080"/>
            <a:ext cx="1731240" cy="297720"/>
          </a:xfrm>
          <a:prstGeom prst="rect">
            <a:avLst/>
          </a:prstGeom>
          <a:noFill/>
          <a:ln>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53" name="CustomShape 8"/>
          <p:cNvSpPr/>
          <p:nvPr/>
        </p:nvSpPr>
        <p:spPr>
          <a:xfrm>
            <a:off x="685800" y="365760"/>
            <a:ext cx="2566800" cy="205920"/>
          </a:xfrm>
          <a:prstGeom prst="rect">
            <a:avLst/>
          </a:prstGeom>
          <a:noFill/>
          <a:ln>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2021</a:t>
            </a:r>
            <a:endParaRPr b="0" lang="en-IE"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152280" y="609480"/>
            <a:ext cx="8984160" cy="461880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IE" sz="1800" spc="-1" strike="noStrike">
              <a:latin typeface="Arial"/>
            </a:endParaRPr>
          </a:p>
          <a:p>
            <a:pPr>
              <a:lnSpc>
                <a:spcPct val="100000"/>
              </a:lnSpc>
            </a:pPr>
            <a:endParaRPr b="0" lang="en-IE"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TG9ma Agenda for May Meeting</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Date Submitted: 11 May, 2021</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IE"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TG9ma Agenda</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Agena for TG9ma meeting for Virtual March Meeting.</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IE"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85800" y="685440"/>
            <a:ext cx="7764840" cy="1059480"/>
          </a:xfrm>
          <a:prstGeom prst="rect">
            <a:avLst/>
          </a:prstGeom>
          <a:noFill/>
          <a:ln>
            <a:noFill/>
          </a:ln>
        </p:spPr>
        <p:style>
          <a:lnRef idx="0"/>
          <a:fillRef idx="0"/>
          <a:effectRef idx="0"/>
          <a:fontRef idx="minor"/>
        </p:style>
      </p:sp>
      <p:sp>
        <p:nvSpPr>
          <p:cNvPr id="94" name="CustomShape 2"/>
          <p:cNvSpPr/>
          <p:nvPr/>
        </p:nvSpPr>
        <p:spPr>
          <a:xfrm>
            <a:off x="457200" y="590760"/>
            <a:ext cx="82234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May</a:t>
            </a:r>
            <a:endParaRPr b="0" lang="en-IE" sz="4400" spc="-1" strike="noStrike">
              <a:latin typeface="Arial"/>
            </a:endParaRPr>
          </a:p>
        </p:txBody>
      </p:sp>
      <p:sp>
        <p:nvSpPr>
          <p:cNvPr id="95"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a:bodyPr>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Form a CRG</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685800" y="685440"/>
            <a:ext cx="7764840" cy="1059480"/>
          </a:xfrm>
          <a:prstGeom prst="rect">
            <a:avLst/>
          </a:prstGeom>
          <a:noFill/>
          <a:ln>
            <a:noFill/>
          </a:ln>
        </p:spPr>
        <p:style>
          <a:lnRef idx="0"/>
          <a:fillRef idx="0"/>
          <a:effectRef idx="0"/>
          <a:fontRef idx="minor"/>
        </p:style>
      </p:sp>
      <p:sp>
        <p:nvSpPr>
          <p:cNvPr id="97" name="CustomShape 2"/>
          <p:cNvSpPr/>
          <p:nvPr/>
        </p:nvSpPr>
        <p:spPr>
          <a:xfrm>
            <a:off x="457200" y="590760"/>
            <a:ext cx="82234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Detailed Agenda for May</a:t>
            </a:r>
            <a:endParaRPr b="0" lang="en-IE" sz="4400" spc="-1" strike="noStrike">
              <a:latin typeface="Arial"/>
            </a:endParaRPr>
          </a:p>
        </p:txBody>
      </p:sp>
      <p:sp>
        <p:nvSpPr>
          <p:cNvPr id="98"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fontScale="21000"/>
          </a:bodyPr>
          <a:p>
            <a:pPr marL="219600" indent="-217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Session 1</a:t>
            </a:r>
            <a:endParaRPr b="0" lang="en-IE" sz="3200" spc="-1" strike="noStrike">
              <a:latin typeface="Arial"/>
            </a:endParaRPr>
          </a:p>
          <a:p>
            <a:pPr lvl="1" marL="432000" indent="-213480">
              <a:lnSpc>
                <a:spcPct val="100000"/>
              </a:lnSpc>
              <a:spcBef>
                <a:spcPts val="1134"/>
              </a:spcBef>
              <a:buClr>
                <a:srgbClr val="000000"/>
              </a:buClr>
              <a:buSzPct val="45000"/>
              <a:buFont typeface="Wingdings" charset="2"/>
              <a:buChar char=""/>
            </a:pPr>
            <a:r>
              <a:rPr b="0" lang="en-IE" sz="3200" spc="-1" strike="noStrike">
                <a:solidFill>
                  <a:srgbClr val="000000"/>
                </a:solidFill>
                <a:latin typeface="Arial"/>
                <a:ea typeface="DejaVu Sans"/>
              </a:rPr>
              <a:t>Opening report</a:t>
            </a:r>
            <a:endParaRPr b="0" lang="en-IE" sz="3200" spc="-1" strike="noStrike">
              <a:latin typeface="Arial"/>
            </a:endParaRPr>
          </a:p>
          <a:p>
            <a:pPr lvl="1" marL="432000" indent="-213480">
              <a:lnSpc>
                <a:spcPct val="100000"/>
              </a:lnSpc>
              <a:spcBef>
                <a:spcPts val="1134"/>
              </a:spcBef>
              <a:buClr>
                <a:srgbClr val="000000"/>
              </a:buClr>
              <a:buSzPct val="45000"/>
              <a:buFont typeface="Wingdings" charset="2"/>
              <a:buChar char=""/>
            </a:pPr>
            <a:r>
              <a:rPr b="0" lang="en-IE" sz="3200" spc="-1" strike="noStrike">
                <a:solidFill>
                  <a:srgbClr val="000000"/>
                </a:solidFill>
                <a:latin typeface="Arial"/>
                <a:ea typeface="DejaVu Sans"/>
              </a:rPr>
              <a:t>Approve this agenda</a:t>
            </a:r>
            <a:endParaRPr b="0" lang="en-IE" sz="3200" spc="-1" strike="noStrike">
              <a:latin typeface="Arial"/>
            </a:endParaRPr>
          </a:p>
          <a:p>
            <a:pPr lvl="1" marL="432000" indent="-213480">
              <a:lnSpc>
                <a:spcPct val="100000"/>
              </a:lnSpc>
              <a:spcBef>
                <a:spcPts val="1134"/>
              </a:spcBef>
              <a:buClr>
                <a:srgbClr val="000000"/>
              </a:buClr>
              <a:buSzPct val="45000"/>
              <a:buFont typeface="Wingdings" charset="2"/>
              <a:buChar char=""/>
            </a:pPr>
            <a:r>
              <a:rPr b="0" lang="en-IE" sz="3200" spc="-1" strike="noStrike">
                <a:solidFill>
                  <a:srgbClr val="000000"/>
                </a:solidFill>
                <a:latin typeface="Arial"/>
                <a:ea typeface="DejaVu Sans"/>
              </a:rPr>
              <a:t>Approve minutes for March (15-21-0187-00) virtual meeting</a:t>
            </a:r>
            <a:endParaRPr b="0" lang="en-IE" sz="3200" spc="-1" strike="noStrike">
              <a:latin typeface="Arial"/>
            </a:endParaRPr>
          </a:p>
          <a:p>
            <a:pPr lvl="1" marL="432000" indent="-213480">
              <a:lnSpc>
                <a:spcPct val="100000"/>
              </a:lnSpc>
              <a:spcBef>
                <a:spcPts val="1134"/>
              </a:spcBef>
              <a:buClr>
                <a:srgbClr val="000000"/>
              </a:buClr>
              <a:buSzPct val="45000"/>
              <a:buFont typeface="Wingdings" charset="2"/>
              <a:buChar char=""/>
            </a:pPr>
            <a:r>
              <a:rPr b="0" lang="en-IE" sz="3200" spc="-1" strike="noStrike">
                <a:solidFill>
                  <a:srgbClr val="000000"/>
                </a:solidFill>
                <a:latin typeface="Arial"/>
                <a:ea typeface="DejaVu Sans"/>
              </a:rPr>
              <a:t>Approve minutes from CRG meeting (15-21-0255-00)</a:t>
            </a:r>
            <a:endParaRPr b="0" lang="en-IE" sz="3200" spc="-1" strike="noStrike">
              <a:latin typeface="Arial"/>
            </a:endParaRPr>
          </a:p>
          <a:p>
            <a:pPr lvl="1" marL="432000" indent="-213480">
              <a:lnSpc>
                <a:spcPct val="100000"/>
              </a:lnSpc>
              <a:spcBef>
                <a:spcPts val="1134"/>
              </a:spcBef>
              <a:buClr>
                <a:srgbClr val="000000"/>
              </a:buClr>
              <a:buSzPct val="45000"/>
              <a:buFont typeface="Wingdings" charset="2"/>
              <a:buChar char=""/>
            </a:pPr>
            <a:r>
              <a:rPr b="0" lang="en-IE" sz="3200" spc="-1" strike="noStrike">
                <a:solidFill>
                  <a:srgbClr val="000000"/>
                </a:solidFill>
                <a:latin typeface="Arial"/>
                <a:ea typeface="DejaVu Sans"/>
              </a:rPr>
              <a:t>Form a CRG.</a:t>
            </a:r>
            <a:endParaRPr b="0" lang="en-IE"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481</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2021-05-11T04:27:01Z</dcterms:modified>
  <cp:revision>82</cp:revision>
  <dc:subject>IEEE 802.15.9ma</dc:subject>
  <dc:title>Agenda for November</dc:title>
</cp:coreProperties>
</file>