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987" r:id="rId3"/>
    <p:sldId id="1004" r:id="rId4"/>
    <p:sldId id="938" r:id="rId5"/>
    <p:sldId id="963" r:id="rId6"/>
    <p:sldId id="260" r:id="rId7"/>
    <p:sldId id="261" r:id="rId8"/>
    <p:sldId id="262" r:id="rId9"/>
    <p:sldId id="263" r:id="rId10"/>
    <p:sldId id="283" r:id="rId11"/>
    <p:sldId id="284" r:id="rId12"/>
    <p:sldId id="287" r:id="rId13"/>
    <p:sldId id="944" r:id="rId14"/>
    <p:sldId id="289" r:id="rId15"/>
    <p:sldId id="950" r:id="rId16"/>
    <p:sldId id="997" r:id="rId17"/>
    <p:sldId id="990" r:id="rId18"/>
    <p:sldId id="993" r:id="rId19"/>
    <p:sldId id="992" r:id="rId20"/>
    <p:sldId id="1003"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9" d="100"/>
          <a:sy n="149" d="100"/>
        </p:scale>
        <p:origin x="144" y="28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doc.:IEEE802.15-21-0252r0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eeesa.webex.com/ieeesa/j.php?MTID=mf8181e2b8689a5c9ebed08effc335b5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05e2f1458a21b08b9c6de612c93eb9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2021-05-10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46316" y="6858000"/>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55556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May_2021</a:t>
            </a:r>
          </a:p>
        </p:txBody>
      </p:sp>
      <p:sp>
        <p:nvSpPr>
          <p:cNvPr id="9" name="Content Placeholder 8">
            <a:extLst>
              <a:ext uri="{FF2B5EF4-FFF2-40B4-BE49-F238E27FC236}">
                <a16:creationId xmlns:a16="http://schemas.microsoft.com/office/drawing/2014/main" id="{45B3385B-86F1-4A83-8777-45F6A5883B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endParaRPr lang="en-US" dirty="0"/>
          </a:p>
          <a:p>
            <a:r>
              <a:rPr lang="en-US" dirty="0"/>
              <a:t>Proposals </a:t>
            </a:r>
            <a:r>
              <a:rPr lang="en-US"/>
              <a:t>and Contributions</a:t>
            </a:r>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076402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Wednesday 2021-05-11</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https://ieeesa.webex.com/ieeesa/j.php?MTID=mf8181e2b8689a5c9ebed08effc335b52</a:t>
            </a:r>
            <a:endParaRPr lang="en-US" dirty="0"/>
          </a:p>
          <a:p>
            <a:br>
              <a:rPr lang="en-US" b="1" dirty="0"/>
            </a:br>
            <a:r>
              <a:rPr lang="en-US" b="1" dirty="0"/>
              <a:t>Meeting number: 173 384 5543</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May Electronic Interim</a:t>
            </a:r>
          </a:p>
          <a:p>
            <a:pPr lvl="1"/>
            <a:r>
              <a:rPr lang="en-US" dirty="0"/>
              <a:t>Wednesday May 12		10am PT, 1pm ET</a:t>
            </a:r>
          </a:p>
          <a:p>
            <a:pPr lvl="1"/>
            <a:r>
              <a:rPr lang="en-US" dirty="0"/>
              <a:t>Tuesday May 18			10am PT, 1pm ET</a:t>
            </a:r>
          </a:p>
          <a:p>
            <a:pPr lvl="1"/>
            <a:endParaRPr lang="en-US" dirty="0"/>
          </a:p>
          <a:p>
            <a:pPr lvl="1"/>
            <a:endParaRPr lang="en-US" dirty="0"/>
          </a:p>
          <a:p>
            <a:r>
              <a:rPr lang="en-US" dirty="0"/>
              <a:t>June Teleconference</a:t>
            </a:r>
          </a:p>
          <a:p>
            <a:pPr lvl="1"/>
            <a:r>
              <a:rPr lang="en-US" dirty="0"/>
              <a:t>Thursday, June 10		11am PT, 2pm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99913" y="3848894"/>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p:txBody>
          <a:bodyPr>
            <a:normAutofit lnSpcReduction="10000"/>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59080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0480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2" y="347956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Tuesday 2021-05-18</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https://ieeesa.webex.com/ieeesa/j.php?MTID=m05e2f1458a21b08b9c6de612c93eb917</a:t>
            </a:r>
            <a:endParaRPr lang="en-US" dirty="0"/>
          </a:p>
          <a:p>
            <a:br>
              <a:rPr lang="en-US" b="1" dirty="0"/>
            </a:br>
            <a:r>
              <a:rPr lang="en-US" b="1" dirty="0"/>
              <a:t>Meeting number: 173 125 7542</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15602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May Interim</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Contributions towards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8671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10091</TotalTime>
  <Words>2418</Words>
  <Application>Microsoft Office PowerPoint</Application>
  <PresentationFormat>Widescreen</PresentationFormat>
  <Paragraphs>279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WebEx Wednesday 2021-05-11</vt:lpstr>
      <vt:lpstr>WebEx Tuesday 2021-05-18</vt:lpstr>
      <vt:lpstr>TG16t Agenda  May Interim</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Secretary </vt:lpstr>
      <vt:lpstr>Contributions for May Interim</vt:lpstr>
      <vt:lpstr>Development of the SDD</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298</cp:revision>
  <cp:lastPrinted>1998-02-10T13:28:06Z</cp:lastPrinted>
  <dcterms:created xsi:type="dcterms:W3CDTF">2020-01-06T16:34:14Z</dcterms:created>
  <dcterms:modified xsi:type="dcterms:W3CDTF">2021-05-10T22:25:58Z</dcterms:modified>
</cp:coreProperties>
</file>