
<file path=[Content_Types].xml><?xml version="1.0" encoding="utf-8"?>
<Types xmlns="http://schemas.openxmlformats.org/package/2006/content-types">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87" r:id="rId2"/>
    <p:sldId id="290" r:id="rId3"/>
    <p:sldId id="304" r:id="rId4"/>
    <p:sldId id="317" r:id="rId5"/>
    <p:sldId id="300" r:id="rId6"/>
    <p:sldId id="329" r:id="rId7"/>
    <p:sldId id="328" r:id="rId8"/>
    <p:sldId id="323" r:id="rId9"/>
    <p:sldId id="315" r:id="rId10"/>
    <p:sldId id="314" r:id="rId11"/>
    <p:sldId id="319" r:id="rId12"/>
    <p:sldId id="296" r:id="rId13"/>
    <p:sldId id="321" r:id="rId14"/>
    <p:sldId id="322" r:id="rId15"/>
    <p:sldId id="327" r:id="rId16"/>
    <p:sldId id="324" r:id="rId17"/>
    <p:sldId id="302" r:id="rId18"/>
    <p:sldId id="318"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15" autoAdjust="0"/>
    <p:restoredTop sz="94646" autoAdjust="0"/>
  </p:normalViewPr>
  <p:slideViewPr>
    <p:cSldViewPr>
      <p:cViewPr varScale="1">
        <p:scale>
          <a:sx n="73" d="100"/>
          <a:sy n="73" d="100"/>
        </p:scale>
        <p:origin x="605"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15-21-0207-02-0014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a:bodyPr>
          <a:lstStyle/>
          <a:p>
            <a:pPr marL="400050" lvl="1" indent="0">
              <a:defRPr/>
            </a:pPr>
            <a:r>
              <a:rPr lang="en-US" dirty="0"/>
              <a:t>Weekly  </a:t>
            </a:r>
          </a:p>
          <a:p>
            <a:pPr marL="400050" lvl="1" indent="0">
              <a:defRPr/>
            </a:pPr>
            <a:r>
              <a:rPr lang="en-US" dirty="0"/>
              <a:t>10:00 EDT (07:00 PDT)</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10</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407307084"/>
              </p:ext>
            </p:extLst>
          </p:nvPr>
        </p:nvGraphicFramePr>
        <p:xfrm>
          <a:off x="2972673" y="2924944"/>
          <a:ext cx="3133566" cy="24686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29310">
                  <a:extLst>
                    <a:ext uri="{9D8B030D-6E8A-4147-A177-3AD203B41FA5}">
                      <a16:colId xmlns:a16="http://schemas.microsoft.com/office/drawing/2014/main" val="20002"/>
                    </a:ext>
                  </a:extLst>
                </a:gridCol>
              </a:tblGrid>
              <a:tr h="330043">
                <a:tc>
                  <a:txBody>
                    <a:bodyPr/>
                    <a:lstStyle/>
                    <a:p>
                      <a:r>
                        <a:rPr lang="en-US" sz="1800" dirty="0"/>
                        <a:t>Week</a:t>
                      </a:r>
                    </a:p>
                  </a:txBody>
                  <a:tcPr marL="91420" marR="91420" marT="45700" marB="45700"/>
                </a:tc>
                <a:tc gridSpan="2">
                  <a:txBody>
                    <a:bodyPr/>
                    <a:lstStyle/>
                    <a:p>
                      <a:r>
                        <a:rPr lang="en-US" sz="1800" dirty="0"/>
                        <a:t>Time</a:t>
                      </a:r>
                    </a:p>
                  </a:txBody>
                  <a:tcPr marL="91420" marR="91420" marT="45700" marB="45700"/>
                </a:tc>
                <a:tc hMerge="1">
                  <a:txBody>
                    <a:bodyPr/>
                    <a:lstStyle/>
                    <a:p>
                      <a:endParaRPr lang="en-US" sz="1800" dirty="0"/>
                    </a:p>
                  </a:txBody>
                  <a:tcPr marL="91420" marR="91420" marT="45700" marB="45700"/>
                </a:tc>
                <a:extLst>
                  <a:ext uri="{0D108BD9-81ED-4DB2-BD59-A6C34878D82A}">
                    <a16:rowId xmlns:a16="http://schemas.microsoft.com/office/drawing/2014/main" val="10000"/>
                  </a:ext>
                </a:extLst>
              </a:tr>
              <a:tr h="330043">
                <a:tc>
                  <a:txBody>
                    <a:bodyPr/>
                    <a:lstStyle/>
                    <a:p>
                      <a:r>
                        <a:rPr lang="en-US" sz="1800" dirty="0"/>
                        <a:t>April 7</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10002"/>
                  </a:ext>
                </a:extLst>
              </a:tr>
              <a:tr h="330043">
                <a:tc>
                  <a:txBody>
                    <a:bodyPr/>
                    <a:lstStyle/>
                    <a:p>
                      <a:r>
                        <a:rPr lang="en-US" sz="1800" dirty="0"/>
                        <a:t>Apr 14</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97248609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21</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31070442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28</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558595899"/>
                  </a:ext>
                </a:extLst>
              </a:tr>
              <a:tr h="5698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11</a:t>
            </a:fld>
            <a:endParaRPr lang="en-US" altLang="en-US">
              <a:solidFill>
                <a:schemeClr val="tx1"/>
              </a:solidFill>
            </a:endParaRPr>
          </a:p>
        </p:txBody>
      </p:sp>
      <p:pic>
        <p:nvPicPr>
          <p:cNvPr id="5" name="Picture 4" descr="A person standing in front of a starry night sky&#10;&#10;Description automatically generated with medium confidence">
            <a:extLst>
              <a:ext uri="{FF2B5EF4-FFF2-40B4-BE49-F238E27FC236}">
                <a16:creationId xmlns:a16="http://schemas.microsoft.com/office/drawing/2014/main" id="{A347C2C8-C83B-4070-99C5-50C1E9D481F1}"/>
              </a:ext>
            </a:extLst>
          </p:cNvPr>
          <p:cNvPicPr>
            <a:picLocks noChangeAspect="1"/>
          </p:cNvPicPr>
          <p:nvPr/>
        </p:nvPicPr>
        <p:blipFill rotWithShape="1">
          <a:blip r:embed="rId2"/>
          <a:srcRect b="6346"/>
          <a:stretch/>
        </p:blipFill>
        <p:spPr>
          <a:xfrm>
            <a:off x="917739" y="1603326"/>
            <a:ext cx="7308522" cy="456887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14, 2021 </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9827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Determine which sections in 802.15.4 Standard are required to form a standalone UWB standard</a:t>
            </a:r>
          </a:p>
          <a:p>
            <a:pPr marL="514350" indent="-514350">
              <a:buFont typeface="+mj-lt"/>
              <a:buAutoNum type="arabicPeriod"/>
            </a:pPr>
            <a:r>
              <a:rPr lang="en-US" altLang="en-US" dirty="0"/>
              <a:t>Next Steps</a:t>
            </a:r>
          </a:p>
          <a:p>
            <a:pPr marL="514350" indent="-514350">
              <a:buFont typeface="+mj-lt"/>
              <a:buAutoNum type="arabicPeriod"/>
            </a:pPr>
            <a:r>
              <a:rPr lang="en-US" altLang="en-US" dirty="0"/>
              <a:t>May mtg. - # time slots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7, 2021 </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16</a:t>
            </a:fld>
            <a:endParaRPr lang="en-US" altLang="en-US">
              <a:solidFill>
                <a:schemeClr val="tx1"/>
              </a:solidFill>
            </a:endParaRPr>
          </a:p>
        </p:txBody>
      </p:sp>
    </p:spTree>
    <p:extLst>
      <p:ext uri="{BB962C8B-B14F-4D97-AF65-F5344CB8AC3E}">
        <p14:creationId xmlns:p14="http://schemas.microsoft.com/office/powerpoint/2010/main" val="1143800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Background for Study Group</a:t>
            </a:r>
          </a:p>
          <a:p>
            <a:pPr marL="914400" lvl="1" indent="-514350">
              <a:buFont typeface="+mj-lt"/>
              <a:buAutoNum type="alphaLcPeriod"/>
            </a:pPr>
            <a:r>
              <a:rPr lang="en-US" altLang="en-US" dirty="0"/>
              <a:t>WG Presentation: 15-21-0132-02-0000-new-standard-ig-background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Background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a:t>WG Presentation:</a:t>
            </a:r>
            <a:endParaRPr lang="en-US" altLang="en-US" dirty="0"/>
          </a:p>
          <a:p>
            <a:pPr marL="0" indent="0"/>
            <a:r>
              <a:rPr lang="en-US" altLang="en-US" dirty="0"/>
              <a:t> </a:t>
            </a:r>
          </a:p>
          <a:p>
            <a:pPr marL="0" indent="0"/>
            <a:r>
              <a:rPr lang="en-US" altLang="en-US" dirty="0"/>
              <a:t>15-21-0132-02-0000-</a:t>
            </a:r>
          </a:p>
          <a:p>
            <a:pPr marL="0" indent="0"/>
            <a:r>
              <a:rPr lang="en-US" altLang="en-US" dirty="0"/>
              <a:t>new-standard-</a:t>
            </a:r>
            <a:r>
              <a:rPr lang="en-US" altLang="en-US" dirty="0" err="1"/>
              <a:t>ig</a:t>
            </a:r>
            <a:r>
              <a:rPr lang="en-US" altLang="en-US" dirty="0"/>
              <a:t>-background</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2470116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21,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May mtg. - # time slots</a:t>
            </a:r>
          </a:p>
          <a:p>
            <a:pPr marL="514350" indent="-514350">
              <a:buFont typeface="Arial" panose="020B0604020202020204" pitchFamily="34" charset="0"/>
              <a:buAutoNum type="arabicPeriod"/>
            </a:pPr>
            <a:r>
              <a:rPr lang="en-US" altLang="en-US" dirty="0"/>
              <a:t>Review CSD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May Mtg. Time Slots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366419"/>
          </a:xfrm>
        </p:spPr>
        <p:txBody>
          <a:bodyPr/>
          <a:lstStyle/>
          <a:p>
            <a:pPr marL="0" indent="0">
              <a:tabLst>
                <a:tab pos="1376363" algn="l"/>
                <a:tab pos="2574925" algn="l"/>
                <a:tab pos="3709988" algn="l"/>
              </a:tabLst>
            </a:pPr>
            <a:r>
              <a:rPr lang="en-US" altLang="en-US" dirty="0"/>
              <a:t>Thurs. 	5/13	PM2	15.14</a:t>
            </a:r>
          </a:p>
          <a:p>
            <a:pPr marL="0" indent="0">
              <a:tabLst>
                <a:tab pos="1376363" algn="l"/>
                <a:tab pos="2574925" algn="l"/>
                <a:tab pos="3709988" algn="l"/>
              </a:tabLst>
            </a:pPr>
            <a:r>
              <a:rPr lang="en-US" altLang="en-US" dirty="0"/>
              <a:t>Fri. 	5/14	PM1	15.14</a:t>
            </a:r>
          </a:p>
          <a:p>
            <a:pPr marL="0" indent="0">
              <a:tabLst>
                <a:tab pos="1376363" algn="l"/>
                <a:tab pos="2574925" algn="l"/>
                <a:tab pos="3709988" algn="l"/>
              </a:tabLst>
            </a:pPr>
            <a:r>
              <a:rPr lang="en-US" altLang="en-US" dirty="0"/>
              <a:t>Mon. 	5/17	AM2	15.4ab, 15.14, 15.15</a:t>
            </a:r>
          </a:p>
          <a:p>
            <a:pPr marL="0" indent="0">
              <a:tabLst>
                <a:tab pos="1376363" algn="l"/>
                <a:tab pos="2574925" algn="l"/>
                <a:tab pos="3709988" algn="l"/>
              </a:tabLst>
            </a:pPr>
            <a:r>
              <a:rPr lang="en-US" altLang="en-US" dirty="0"/>
              <a:t>Mon. 	5/17	PM1	15.14</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3005839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Overview</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Review </a:t>
            </a:r>
          </a:p>
          <a:p>
            <a:pPr marL="400050" lvl="1" indent="0"/>
            <a:r>
              <a:rPr lang="en-US" altLang="en-US" sz="3200" dirty="0"/>
              <a:t>15-21-0047-05-nuwb-draft-csd-ng-uwb</a:t>
            </a:r>
          </a:p>
          <a:p>
            <a:pPr marL="400050" lvl="1"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Assess participation/appetite/timing of activity</a:t>
            </a:r>
          </a:p>
          <a:p>
            <a:pPr marL="857250" lvl="1" indent="-457200">
              <a:buFont typeface="Arial" panose="020B0604020202020204" pitchFamily="34" charset="0"/>
              <a:buChar char="•"/>
            </a:pPr>
            <a:r>
              <a:rPr lang="en-US" dirty="0"/>
              <a:t>Determine proposed content for standard</a:t>
            </a:r>
          </a:p>
          <a:p>
            <a:pPr marL="857250" lvl="1" indent="-457200">
              <a:buFont typeface="Arial" panose="020B0604020202020204" pitchFamily="34" charset="0"/>
              <a:buChar char="•"/>
            </a:pPr>
            <a:r>
              <a:rPr lang="en-US" dirty="0"/>
              <a:t>Coordinate with SG15 &amp; SG4ab </a:t>
            </a:r>
          </a:p>
          <a:p>
            <a:pPr marL="857250" lvl="1" indent="-457200">
              <a:buFont typeface="Arial" panose="020B0604020202020204" pitchFamily="34" charset="0"/>
              <a:buChar char="•"/>
            </a:pPr>
            <a:r>
              <a:rPr lang="en-US" dirty="0"/>
              <a:t>Write PAR and CSD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28642</TotalTime>
  <Words>644</Words>
  <Application>Microsoft Office PowerPoint</Application>
  <PresentationFormat>On-screen Show (4:3)</PresentationFormat>
  <Paragraphs>132</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Office Theme</vt:lpstr>
      <vt:lpstr>PowerPoint Presentation</vt:lpstr>
      <vt:lpstr>802.15 Study Group Meeting</vt:lpstr>
      <vt:lpstr>IEEE-SA Patent, Copyright, and Participation Policies</vt:lpstr>
      <vt:lpstr>IEEE 802 Ground Rules</vt:lpstr>
      <vt:lpstr>April 21, 2021 </vt:lpstr>
      <vt:lpstr>Proposed Agenda</vt:lpstr>
      <vt:lpstr>May Mtg. Time Slots</vt:lpstr>
      <vt:lpstr>CSD Overview</vt:lpstr>
      <vt:lpstr>Next Steps</vt:lpstr>
      <vt:lpstr>Teleconference Schedule</vt:lpstr>
      <vt:lpstr>Other Business</vt:lpstr>
      <vt:lpstr>Adjourned Thanks</vt:lpstr>
      <vt:lpstr>Appendix (Previous Meetings)</vt:lpstr>
      <vt:lpstr>April 14, 2021 </vt:lpstr>
      <vt:lpstr>Proposed Agenda</vt:lpstr>
      <vt:lpstr>April 7, 2021 </vt:lpstr>
      <vt:lpstr>Proposed Agenda</vt:lpstr>
      <vt:lpstr>Background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187</cp:revision>
  <cp:lastPrinted>2000-03-07T00:55:37Z</cp:lastPrinted>
  <dcterms:created xsi:type="dcterms:W3CDTF">2016-01-17T22:48:36Z</dcterms:created>
  <dcterms:modified xsi:type="dcterms:W3CDTF">2021-04-20T22:32:45Z</dcterms:modified>
  <cp:category/>
</cp:coreProperties>
</file>