
<file path=[Content_Types].xml><?xml version="1.0" encoding="utf-8"?>
<Types xmlns="http://schemas.openxmlformats.org/package/2006/content-types">
  <Default Extension="jfif"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3"/>
  </p:notesMasterIdLst>
  <p:sldIdLst>
    <p:sldId id="287" r:id="rId2"/>
    <p:sldId id="290" r:id="rId3"/>
    <p:sldId id="304" r:id="rId4"/>
    <p:sldId id="317" r:id="rId5"/>
    <p:sldId id="300" r:id="rId6"/>
    <p:sldId id="302" r:id="rId7"/>
    <p:sldId id="318" r:id="rId8"/>
    <p:sldId id="315" r:id="rId9"/>
    <p:sldId id="314" r:id="rId10"/>
    <p:sldId id="319" r:id="rId11"/>
    <p:sldId id="296" r:id="rId12"/>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70" d="100"/>
          <a:sy n="70" d="100"/>
        </p:scale>
        <p:origin x="451"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5B5899D-C540-4658-9BED-F15998C4D4E6}"/>
    <pc:docChg chg="custSel addSld modSld modMainMaster">
      <pc:chgData name="Phil Beecher" userId="8e59e9d451c39ba5" providerId="LiveId" clId="{15B5899D-C540-4658-9BED-F15998C4D4E6}" dt="2021-04-01T13:34:07.580" v="126" actId="20577"/>
      <pc:docMkLst>
        <pc:docMk/>
      </pc:docMkLst>
      <pc:sldChg chg="modSp mod">
        <pc:chgData name="Phil Beecher" userId="8e59e9d451c39ba5" providerId="LiveId" clId="{15B5899D-C540-4658-9BED-F15998C4D4E6}" dt="2021-04-01T13:30:34.829" v="79" actId="20577"/>
        <pc:sldMkLst>
          <pc:docMk/>
          <pc:sldMk cId="0" sldId="290"/>
        </pc:sldMkLst>
        <pc:spChg chg="mod">
          <ac:chgData name="Phil Beecher" userId="8e59e9d451c39ba5" providerId="LiveId" clId="{15B5899D-C540-4658-9BED-F15998C4D4E6}" dt="2021-04-01T13:30:34.829" v="79" actId="20577"/>
          <ac:spMkLst>
            <pc:docMk/>
            <pc:sldMk cId="0" sldId="290"/>
            <ac:spMk id="3" creationId="{36DD7F8A-592E-4905-9BBC-EABDCB63D314}"/>
          </ac:spMkLst>
        </pc:spChg>
      </pc:sldChg>
      <pc:sldChg chg="modSp mod">
        <pc:chgData name="Phil Beecher" userId="8e59e9d451c39ba5" providerId="LiveId" clId="{15B5899D-C540-4658-9BED-F15998C4D4E6}" dt="2021-04-01T13:32:00.563" v="90" actId="20577"/>
        <pc:sldMkLst>
          <pc:docMk/>
          <pc:sldMk cId="0" sldId="302"/>
        </pc:sldMkLst>
        <pc:spChg chg="mod">
          <ac:chgData name="Phil Beecher" userId="8e59e9d451c39ba5" providerId="LiveId" clId="{15B5899D-C540-4658-9BED-F15998C4D4E6}" dt="2021-04-01T13:32:00.563" v="90" actId="20577"/>
          <ac:spMkLst>
            <pc:docMk/>
            <pc:sldMk cId="0" sldId="302"/>
            <ac:spMk id="9219" creationId="{F8A5F01F-52D6-47BD-9336-35C5CE265C10}"/>
          </ac:spMkLst>
        </pc:spChg>
      </pc:sldChg>
      <pc:sldChg chg="modSp mod">
        <pc:chgData name="Phil Beecher" userId="8e59e9d451c39ba5" providerId="LiveId" clId="{15B5899D-C540-4658-9BED-F15998C4D4E6}" dt="2021-04-01T13:32:29.957" v="92" actId="27636"/>
        <pc:sldMkLst>
          <pc:docMk/>
          <pc:sldMk cId="462066298" sldId="314"/>
        </pc:sldMkLst>
        <pc:spChg chg="mod">
          <ac:chgData name="Phil Beecher" userId="8e59e9d451c39ba5" providerId="LiveId" clId="{15B5899D-C540-4658-9BED-F15998C4D4E6}" dt="2021-04-01T13:32:29.957" v="92" actId="27636"/>
          <ac:spMkLst>
            <pc:docMk/>
            <pc:sldMk cId="462066298" sldId="314"/>
            <ac:spMk id="15362" creationId="{8505945C-3B0E-49F2-BD9C-0FF17D03AAE7}"/>
          </ac:spMkLst>
        </pc:spChg>
      </pc:sldChg>
      <pc:sldChg chg="modSp mod">
        <pc:chgData name="Phil Beecher" userId="8e59e9d451c39ba5" providerId="LiveId" clId="{15B5899D-C540-4658-9BED-F15998C4D4E6}" dt="2021-04-01T13:29:33.629" v="71" actId="20577"/>
        <pc:sldMkLst>
          <pc:docMk/>
          <pc:sldMk cId="973662665" sldId="317"/>
        </pc:sldMkLst>
        <pc:spChg chg="mod">
          <ac:chgData name="Phil Beecher" userId="8e59e9d451c39ba5" providerId="LiveId" clId="{15B5899D-C540-4658-9BED-F15998C4D4E6}" dt="2021-04-01T13:29:33.629" v="71" actId="20577"/>
          <ac:spMkLst>
            <pc:docMk/>
            <pc:sldMk cId="973662665" sldId="317"/>
            <ac:spMk id="3" creationId="{00000000-0000-0000-0000-000000000000}"/>
          </ac:spMkLst>
        </pc:spChg>
      </pc:sldChg>
      <pc:sldChg chg="modSp add mod">
        <pc:chgData name="Phil Beecher" userId="8e59e9d451c39ba5" providerId="LiveId" clId="{15B5899D-C540-4658-9BED-F15998C4D4E6}" dt="2021-04-01T13:34:07.580" v="126" actId="20577"/>
        <pc:sldMkLst>
          <pc:docMk/>
          <pc:sldMk cId="2470116480" sldId="318"/>
        </pc:sldMkLst>
        <pc:spChg chg="mod">
          <ac:chgData name="Phil Beecher" userId="8e59e9d451c39ba5" providerId="LiveId" clId="{15B5899D-C540-4658-9BED-F15998C4D4E6}" dt="2021-04-01T13:33:07.203" v="104" actId="20577"/>
          <ac:spMkLst>
            <pc:docMk/>
            <pc:sldMk cId="2470116480" sldId="318"/>
            <ac:spMk id="9218" creationId="{E14802C0-20BE-4F9E-ACF7-705FA15333AF}"/>
          </ac:spMkLst>
        </pc:spChg>
        <pc:spChg chg="mod">
          <ac:chgData name="Phil Beecher" userId="8e59e9d451c39ba5" providerId="LiveId" clId="{15B5899D-C540-4658-9BED-F15998C4D4E6}" dt="2021-04-01T13:34:07.580" v="126" actId="20577"/>
          <ac:spMkLst>
            <pc:docMk/>
            <pc:sldMk cId="2470116480" sldId="318"/>
            <ac:spMk id="9219" creationId="{F8A5F01F-52D6-47BD-9336-35C5CE265C10}"/>
          </ac:spMkLst>
        </pc:spChg>
      </pc:sldChg>
      <pc:sldMasterChg chg="modSp mod">
        <pc:chgData name="Phil Beecher" userId="8e59e9d451c39ba5" providerId="LiveId" clId="{15B5899D-C540-4658-9BED-F15998C4D4E6}" dt="2021-04-01T11:30:24.013" v="6" actId="20577"/>
        <pc:sldMasterMkLst>
          <pc:docMk/>
          <pc:sldMasterMk cId="0" sldId="2147483648"/>
        </pc:sldMasterMkLst>
        <pc:spChg chg="mod">
          <ac:chgData name="Phil Beecher" userId="8e59e9d451c39ba5" providerId="LiveId" clId="{15B5899D-C540-4658-9BED-F15998C4D4E6}" dt="2021-04-01T11:30:24.013" v="6" actId="20577"/>
          <ac:spMkLst>
            <pc:docMk/>
            <pc:sldMasterMk cId="0" sldId="2147483648"/>
            <ac:spMk id="2" creationId="{7274DC08-9B8C-464E-97F8-9AF419E7B8D9}"/>
          </ac:spMkLst>
        </pc:spChg>
        <pc:spChg chg="mod">
          <ac:chgData name="Phil Beecher" userId="8e59e9d451c39ba5" providerId="LiveId" clId="{15B5899D-C540-4658-9BED-F15998C4D4E6}" dt="2021-04-01T11:30:14.460" v="1" actId="2711"/>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15-21-0207-00-0014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April 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 (802.15.4 “UWB”)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Achieve just a little more than the mere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10</a:t>
            </a:fld>
            <a:endParaRPr lang="en-US" altLang="en-US">
              <a:solidFill>
                <a:schemeClr val="tx1"/>
              </a:solidFill>
            </a:endParaRPr>
          </a:p>
        </p:txBody>
      </p:sp>
      <p:pic>
        <p:nvPicPr>
          <p:cNvPr id="5" name="Picture 4" descr="A person standing in front of a starry night sky&#10;&#10;Description automatically generated with medium confidence">
            <a:extLst>
              <a:ext uri="{FF2B5EF4-FFF2-40B4-BE49-F238E27FC236}">
                <a16:creationId xmlns:a16="http://schemas.microsoft.com/office/drawing/2014/main" id="{A347C2C8-C83B-4070-99C5-50C1E9D481F1}"/>
              </a:ext>
            </a:extLst>
          </p:cNvPr>
          <p:cNvPicPr>
            <a:picLocks noChangeAspect="1"/>
          </p:cNvPicPr>
          <p:nvPr/>
        </p:nvPicPr>
        <p:blipFill rotWithShape="1">
          <a:blip r:embed="rId2"/>
          <a:srcRect b="6346"/>
          <a:stretch/>
        </p:blipFill>
        <p:spPr>
          <a:xfrm>
            <a:off x="917739" y="1603326"/>
            <a:ext cx="7308522" cy="456887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11</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April 7,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Review Background for Study Group</a:t>
            </a:r>
          </a:p>
          <a:p>
            <a:pPr marL="914400" lvl="1" indent="-514350">
              <a:buFont typeface="+mj-lt"/>
              <a:buAutoNum type="alphaLcPeriod"/>
            </a:pPr>
            <a:r>
              <a:rPr lang="en-US" altLang="en-US" dirty="0"/>
              <a:t>WG Presentation: 15-21-0132-02-0000-new-standard-ig-background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Background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dirty="0"/>
              <a:t>WG Presentation :</a:t>
            </a:r>
          </a:p>
          <a:p>
            <a:pPr marL="0" indent="0"/>
            <a:r>
              <a:rPr lang="en-US" altLang="en-US" dirty="0"/>
              <a:t> </a:t>
            </a:r>
          </a:p>
          <a:p>
            <a:pPr marL="0" indent="0"/>
            <a:r>
              <a:rPr lang="en-US" altLang="en-US" dirty="0"/>
              <a:t>15-21-0132-02-0000-</a:t>
            </a:r>
          </a:p>
          <a:p>
            <a:pPr marL="0" indent="0"/>
            <a:r>
              <a:rPr lang="en-US" altLang="en-US" dirty="0"/>
              <a:t>new-standard-</a:t>
            </a:r>
            <a:r>
              <a:rPr lang="en-US" altLang="en-US" dirty="0" err="1"/>
              <a:t>ig</a:t>
            </a:r>
            <a:r>
              <a:rPr lang="en-US" altLang="en-US" dirty="0"/>
              <a:t>-background</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2470116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lnSpcReduction="1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Assess participation/appetite/timing of activity</a:t>
            </a:r>
          </a:p>
          <a:p>
            <a:pPr marL="857250" lvl="1" indent="-457200">
              <a:buFont typeface="Arial" panose="020B0604020202020204" pitchFamily="34" charset="0"/>
              <a:buChar char="•"/>
            </a:pPr>
            <a:r>
              <a:rPr lang="en-US" dirty="0"/>
              <a:t>Determine proposed content for standard</a:t>
            </a:r>
          </a:p>
          <a:p>
            <a:pPr marL="857250" lvl="1" indent="-457200">
              <a:buFont typeface="Arial" panose="020B0604020202020204" pitchFamily="34" charset="0"/>
              <a:buChar char="•"/>
            </a:pPr>
            <a:r>
              <a:rPr lang="en-US" dirty="0"/>
              <a:t>Coordinate with SG15 &amp; SG4ab </a:t>
            </a:r>
          </a:p>
          <a:p>
            <a:pPr marL="857250" lvl="1" indent="-457200">
              <a:buFont typeface="Arial" panose="020B0604020202020204" pitchFamily="34" charset="0"/>
              <a:buChar char="•"/>
            </a:pPr>
            <a:r>
              <a:rPr lang="en-US" dirty="0"/>
              <a:t>Write PAR and CSD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a:bodyPr>
          <a:lstStyle/>
          <a:p>
            <a:pPr marL="400050" lvl="1" indent="0">
              <a:defRPr/>
            </a:pPr>
            <a:r>
              <a:rPr lang="en-US" dirty="0"/>
              <a:t>Weekly  </a:t>
            </a:r>
          </a:p>
          <a:p>
            <a:pPr marL="400050" lvl="1" indent="0">
              <a:defRPr/>
            </a:pPr>
            <a:r>
              <a:rPr lang="en-US" dirty="0"/>
              <a:t>10:00 EDT (07:00 PDT)</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9</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1407307084"/>
              </p:ext>
            </p:extLst>
          </p:nvPr>
        </p:nvGraphicFramePr>
        <p:xfrm>
          <a:off x="2972673" y="2924944"/>
          <a:ext cx="3133566" cy="246864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29310">
                  <a:extLst>
                    <a:ext uri="{9D8B030D-6E8A-4147-A177-3AD203B41FA5}">
                      <a16:colId xmlns:a16="http://schemas.microsoft.com/office/drawing/2014/main" val="20002"/>
                    </a:ext>
                  </a:extLst>
                </a:gridCol>
              </a:tblGrid>
              <a:tr h="330043">
                <a:tc>
                  <a:txBody>
                    <a:bodyPr/>
                    <a:lstStyle/>
                    <a:p>
                      <a:r>
                        <a:rPr lang="en-US" sz="1800" dirty="0"/>
                        <a:t>Week</a:t>
                      </a:r>
                    </a:p>
                  </a:txBody>
                  <a:tcPr marL="91420" marR="91420" marT="45700" marB="45700"/>
                </a:tc>
                <a:tc gridSpan="2">
                  <a:txBody>
                    <a:bodyPr/>
                    <a:lstStyle/>
                    <a:p>
                      <a:r>
                        <a:rPr lang="en-US" sz="1800" dirty="0"/>
                        <a:t>Time</a:t>
                      </a:r>
                    </a:p>
                  </a:txBody>
                  <a:tcPr marL="91420" marR="91420" marT="45700" marB="45700"/>
                </a:tc>
                <a:tc hMerge="1">
                  <a:txBody>
                    <a:bodyPr/>
                    <a:lstStyle/>
                    <a:p>
                      <a:endParaRPr lang="en-US" sz="1800" dirty="0"/>
                    </a:p>
                  </a:txBody>
                  <a:tcPr marL="91420" marR="91420" marT="45700" marB="45700"/>
                </a:tc>
                <a:extLst>
                  <a:ext uri="{0D108BD9-81ED-4DB2-BD59-A6C34878D82A}">
                    <a16:rowId xmlns:a16="http://schemas.microsoft.com/office/drawing/2014/main" val="10000"/>
                  </a:ext>
                </a:extLst>
              </a:tr>
              <a:tr h="330043">
                <a:tc>
                  <a:txBody>
                    <a:bodyPr/>
                    <a:lstStyle/>
                    <a:p>
                      <a:r>
                        <a:rPr lang="en-US" sz="1800" dirty="0"/>
                        <a:t>April 7</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10002"/>
                  </a:ext>
                </a:extLst>
              </a:tr>
              <a:tr h="330043">
                <a:tc>
                  <a:txBody>
                    <a:bodyPr/>
                    <a:lstStyle/>
                    <a:p>
                      <a:r>
                        <a:rPr lang="en-US" sz="1800" dirty="0"/>
                        <a:t>Apr 14</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97248609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21</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310704423"/>
                  </a:ext>
                </a:extLst>
              </a:tr>
              <a:tr h="330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Apr 28</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558595899"/>
                  </a:ext>
                </a:extLst>
              </a:tr>
              <a:tr h="5698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28604</TotalTime>
  <Words>520</Words>
  <Application>Microsoft Office PowerPoint</Application>
  <PresentationFormat>On-screen Show (4:3)</PresentationFormat>
  <Paragraphs>101</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802.15 Study Group Meeting</vt:lpstr>
      <vt:lpstr>IEEE-SA Patent, Copyright, and Participation Policies</vt:lpstr>
      <vt:lpstr>IEEE 802 Ground Rules</vt:lpstr>
      <vt:lpstr>April 7, 2021 </vt:lpstr>
      <vt:lpstr>Proposed Agenda</vt:lpstr>
      <vt:lpstr>Background</vt:lpstr>
      <vt:lpstr>Next Steps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179</cp:revision>
  <cp:lastPrinted>2000-03-07T00:55:37Z</cp:lastPrinted>
  <dcterms:created xsi:type="dcterms:W3CDTF">2016-01-17T22:48:36Z</dcterms:created>
  <dcterms:modified xsi:type="dcterms:W3CDTF">2021-04-01T21:05:26Z</dcterms:modified>
  <cp:category/>
</cp:coreProperties>
</file>