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2"/>
  </p:notesMasterIdLst>
  <p:sldIdLst>
    <p:sldId id="287" r:id="rId2"/>
    <p:sldId id="290" r:id="rId3"/>
    <p:sldId id="304" r:id="rId4"/>
    <p:sldId id="317" r:id="rId5"/>
    <p:sldId id="302" r:id="rId6"/>
    <p:sldId id="333" r:id="rId7"/>
    <p:sldId id="334" r:id="rId8"/>
    <p:sldId id="335" r:id="rId9"/>
    <p:sldId id="322" r:id="rId10"/>
    <p:sldId id="296" r:id="rId1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B30538-1DFB-4A5B-A3AE-E0FC7D5DD8CB}" v="9" dt="2021-06-14T13:05:24.6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04" d="100"/>
          <a:sy n="104" d="100"/>
        </p:scale>
        <p:origin x="78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32B30538-1DFB-4A5B-A3AE-E0FC7D5DD8CB}"/>
    <pc:docChg chg="undo custSel addSld delSld modSld modMainMaster">
      <pc:chgData name="Phil Beecher" userId="8e59e9d451c39ba5" providerId="LiveId" clId="{32B30538-1DFB-4A5B-A3AE-E0FC7D5DD8CB}" dt="2021-06-14T13:09:41.241" v="136" actId="27636"/>
      <pc:docMkLst>
        <pc:docMk/>
      </pc:docMkLst>
      <pc:sldChg chg="modSp mod">
        <pc:chgData name="Phil Beecher" userId="8e59e9d451c39ba5" providerId="LiveId" clId="{32B30538-1DFB-4A5B-A3AE-E0FC7D5DD8CB}" dt="2021-06-14T13:06:54.440" v="115" actId="20577"/>
        <pc:sldMkLst>
          <pc:docMk/>
          <pc:sldMk cId="0" sldId="287"/>
        </pc:sldMkLst>
        <pc:spChg chg="mod">
          <ac:chgData name="Phil Beecher" userId="8e59e9d451c39ba5" providerId="LiveId" clId="{32B30538-1DFB-4A5B-A3AE-E0FC7D5DD8CB}" dt="2021-06-14T13:06:54.440" v="115" actId="20577"/>
          <ac:spMkLst>
            <pc:docMk/>
            <pc:sldMk cId="0" sldId="287"/>
            <ac:spMk id="2" creationId="{11B74706-8CE8-446F-ADD5-944A55CFBC25}"/>
          </ac:spMkLst>
        </pc:spChg>
      </pc:sldChg>
      <pc:sldChg chg="modSp mod">
        <pc:chgData name="Phil Beecher" userId="8e59e9d451c39ba5" providerId="LiveId" clId="{32B30538-1DFB-4A5B-A3AE-E0FC7D5DD8CB}" dt="2021-06-14T12:06:42.636" v="6" actId="1076"/>
        <pc:sldMkLst>
          <pc:docMk/>
          <pc:sldMk cId="2175912082" sldId="302"/>
        </pc:sldMkLst>
        <pc:spChg chg="mod">
          <ac:chgData name="Phil Beecher" userId="8e59e9d451c39ba5" providerId="LiveId" clId="{32B30538-1DFB-4A5B-A3AE-E0FC7D5DD8CB}" dt="2021-06-14T12:06:42.636" v="6" actId="1076"/>
          <ac:spMkLst>
            <pc:docMk/>
            <pc:sldMk cId="2175912082" sldId="302"/>
            <ac:spMk id="9218" creationId="{E14802C0-20BE-4F9E-ACF7-705FA15333AF}"/>
          </ac:spMkLst>
        </pc:spChg>
        <pc:spChg chg="mod">
          <ac:chgData name="Phil Beecher" userId="8e59e9d451c39ba5" providerId="LiveId" clId="{32B30538-1DFB-4A5B-A3AE-E0FC7D5DD8CB}" dt="2021-06-14T12:06:28.322" v="4" actId="20577"/>
          <ac:spMkLst>
            <pc:docMk/>
            <pc:sldMk cId="2175912082" sldId="302"/>
            <ac:spMk id="9219" creationId="{F8A5F01F-52D6-47BD-9336-35C5CE265C10}"/>
          </ac:spMkLst>
        </pc:spChg>
      </pc:sldChg>
      <pc:sldChg chg="modSp mod">
        <pc:chgData name="Phil Beecher" userId="8e59e9d451c39ba5" providerId="LiveId" clId="{32B30538-1DFB-4A5B-A3AE-E0FC7D5DD8CB}" dt="2021-06-14T13:09:41.241" v="136" actId="27636"/>
        <pc:sldMkLst>
          <pc:docMk/>
          <pc:sldMk cId="994593413" sldId="322"/>
        </pc:sldMkLst>
        <pc:spChg chg="mod">
          <ac:chgData name="Phil Beecher" userId="8e59e9d451c39ba5" providerId="LiveId" clId="{32B30538-1DFB-4A5B-A3AE-E0FC7D5DD8CB}" dt="2021-06-14T13:09:41.241" v="136" actId="27636"/>
          <ac:spMkLst>
            <pc:docMk/>
            <pc:sldMk cId="994593413" sldId="322"/>
            <ac:spMk id="3" creationId="{34282B67-4DB6-4927-90CA-A5DD94A371D4}"/>
          </ac:spMkLst>
        </pc:spChg>
      </pc:sldChg>
      <pc:sldChg chg="modSp add mod">
        <pc:chgData name="Phil Beecher" userId="8e59e9d451c39ba5" providerId="LiveId" clId="{32B30538-1DFB-4A5B-A3AE-E0FC7D5DD8CB}" dt="2021-06-14T12:07:59.236" v="15" actId="6549"/>
        <pc:sldMkLst>
          <pc:docMk/>
          <pc:sldMk cId="1264773579" sldId="333"/>
        </pc:sldMkLst>
        <pc:spChg chg="mod">
          <ac:chgData name="Phil Beecher" userId="8e59e9d451c39ba5" providerId="LiveId" clId="{32B30538-1DFB-4A5B-A3AE-E0FC7D5DD8CB}" dt="2021-06-14T12:07:59.236" v="15" actId="6549"/>
          <ac:spMkLst>
            <pc:docMk/>
            <pc:sldMk cId="1264773579" sldId="333"/>
            <ac:spMk id="9219" creationId="{F8A5F01F-52D6-47BD-9336-35C5CE265C10}"/>
          </ac:spMkLst>
        </pc:spChg>
      </pc:sldChg>
      <pc:sldChg chg="add del">
        <pc:chgData name="Phil Beecher" userId="8e59e9d451c39ba5" providerId="LiveId" clId="{32B30538-1DFB-4A5B-A3AE-E0FC7D5DD8CB}" dt="2021-06-14T12:06:54.634" v="8"/>
        <pc:sldMkLst>
          <pc:docMk/>
          <pc:sldMk cId="281540289" sldId="334"/>
        </pc:sldMkLst>
      </pc:sldChg>
      <pc:sldChg chg="modSp add mod">
        <pc:chgData name="Phil Beecher" userId="8e59e9d451c39ba5" providerId="LiveId" clId="{32B30538-1DFB-4A5B-A3AE-E0FC7D5DD8CB}" dt="2021-06-14T12:39:07.016" v="27" actId="13926"/>
        <pc:sldMkLst>
          <pc:docMk/>
          <pc:sldMk cId="3995200433" sldId="334"/>
        </pc:sldMkLst>
        <pc:spChg chg="mod">
          <ac:chgData name="Phil Beecher" userId="8e59e9d451c39ba5" providerId="LiveId" clId="{32B30538-1DFB-4A5B-A3AE-E0FC7D5DD8CB}" dt="2021-06-14T12:39:07.016" v="27" actId="13926"/>
          <ac:spMkLst>
            <pc:docMk/>
            <pc:sldMk cId="3995200433" sldId="334"/>
            <ac:spMk id="3" creationId="{34282B67-4DB6-4927-90CA-A5DD94A371D4}"/>
          </ac:spMkLst>
        </pc:spChg>
      </pc:sldChg>
      <pc:sldChg chg="add">
        <pc:chgData name="Phil Beecher" userId="8e59e9d451c39ba5" providerId="LiveId" clId="{32B30538-1DFB-4A5B-A3AE-E0FC7D5DD8CB}" dt="2021-06-14T12:08:25.668" v="17"/>
        <pc:sldMkLst>
          <pc:docMk/>
          <pc:sldMk cId="2283642778" sldId="335"/>
        </pc:sldMkLst>
      </pc:sldChg>
      <pc:sldMasterChg chg="modSp mod">
        <pc:chgData name="Phil Beecher" userId="8e59e9d451c39ba5" providerId="LiveId" clId="{32B30538-1DFB-4A5B-A3AE-E0FC7D5DD8CB}" dt="2021-06-14T13:06:13.021" v="108" actId="20577"/>
        <pc:sldMasterMkLst>
          <pc:docMk/>
          <pc:sldMasterMk cId="0" sldId="2147483648"/>
        </pc:sldMasterMkLst>
        <pc:spChg chg="mod">
          <ac:chgData name="Phil Beecher" userId="8e59e9d451c39ba5" providerId="LiveId" clId="{32B30538-1DFB-4A5B-A3AE-E0FC7D5DD8CB}" dt="2021-06-14T13:06:13.021" v="108" actId="20577"/>
          <ac:spMkLst>
            <pc:docMk/>
            <pc:sldMasterMk cId="0" sldId="2147483648"/>
            <ac:spMk id="2" creationId="{7274DC08-9B8C-464E-97F8-9AF419E7B8D9}"/>
          </ac:spMkLst>
        </pc:spChg>
        <pc:spChg chg="mod">
          <ac:chgData name="Phil Beecher" userId="8e59e9d451c39ba5" providerId="LiveId" clId="{32B30538-1DFB-4A5B-A3AE-E0FC7D5DD8CB}" dt="2021-06-14T13:06:07.878" v="104" actId="20577"/>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15-21-0206-06-0015</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June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1/15-21-0283-01-0015-proposed-pics-nb-ns.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SG15.15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2021</a:t>
            </a:r>
            <a:r>
              <a:rPr lang="en-US" altLang="en-US" sz="1600" b="1" dirty="0">
                <a:latin typeface="Times New Roman" panose="02020603050405020304" pitchFamily="18" charset="0"/>
              </a:rPr>
              <a:t> </a:t>
            </a:r>
            <a:r>
              <a:rPr lang="en-US" altLang="en-US" sz="1600" dirty="0">
                <a:latin typeface="Times New Roman" panose="02020603050405020304" pitchFamily="18" charset="0"/>
              </a:rPr>
              <a:t>– June 14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SG15.15: NS-NB 802.15.4 “ad-hoc”</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10</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 – </a:t>
            </a:r>
          </a:p>
          <a:p>
            <a:pPr marL="857250" lvl="1" indent="-457200">
              <a:buFont typeface="Arial" panose="020B0604020202020204" pitchFamily="34" charset="0"/>
              <a:buChar char="•"/>
            </a:pPr>
            <a:r>
              <a:rPr lang="en-US" dirty="0">
                <a:cs typeface="DejaVu Sans" pitchFamily="34" charset="0"/>
              </a:rPr>
              <a:t>(</a:t>
            </a:r>
            <a:r>
              <a:rPr lang="en-US" dirty="0" err="1">
                <a:cs typeface="DejaVu Sans" pitchFamily="34" charset="0"/>
              </a:rPr>
              <a:t>eg</a:t>
            </a:r>
            <a:r>
              <a:rPr lang="en-US" dirty="0">
                <a:cs typeface="DejaVu Sans" pitchFamily="34" charset="0"/>
              </a:rPr>
              <a:t> no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endParaRPr lang="en-US" dirty="0">
              <a:cs typeface="DejaVu Sans" pitchFamily="34" charset="0"/>
            </a:endParaRP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546000" y="827459"/>
            <a:ext cx="7986911" cy="754063"/>
          </a:xfrm>
        </p:spPr>
        <p:txBody>
          <a:bodyPr/>
          <a:lstStyle/>
          <a:p>
            <a:r>
              <a:rPr lang="en-US" altLang="en-US" dirty="0"/>
              <a:t>Proposed Agenda - 14 June 2021</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72816"/>
            <a:ext cx="7764463" cy="4399384"/>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mj-lt"/>
              <a:buAutoNum type="arabicPeriod"/>
            </a:pPr>
            <a:r>
              <a:rPr lang="en-US" altLang="en-US" dirty="0"/>
              <a:t>PAR/CSD &amp; Timeline</a:t>
            </a:r>
          </a:p>
          <a:p>
            <a:pPr marL="514350" indent="-514350">
              <a:buFont typeface="+mj-lt"/>
              <a:buAutoNum type="arabicPeriod"/>
            </a:pPr>
            <a:r>
              <a:rPr lang="en-US" altLang="en-US" dirty="0"/>
              <a:t>Jul 802 Plenary Goals</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217591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spcBef>
                <a:spcPts val="1800"/>
              </a:spcBef>
            </a:pPr>
            <a:r>
              <a:rPr lang="en-US" altLang="en-US" sz="2400" dirty="0"/>
              <a:t>PAR</a:t>
            </a:r>
          </a:p>
          <a:p>
            <a:pPr marL="346075" indent="0"/>
            <a:r>
              <a:rPr lang="en-US" sz="2400" i="1" dirty="0">
                <a:effectLst/>
                <a:latin typeface="Arial" panose="020B0604020202020204" pitchFamily="34" charset="0"/>
                <a:ea typeface="Times New Roman" panose="02020603050405020304" pitchFamily="18" charset="0"/>
                <a:cs typeface="Arial" panose="020B0604020202020204" pitchFamily="34" charset="0"/>
              </a:rPr>
              <a:t>15-21-0265-03-0015-sg15-ns-nb-par-working-draft.docx</a:t>
            </a:r>
            <a:endParaRPr lang="en-US" altLang="en-US" sz="1600" dirty="0"/>
          </a:p>
          <a:p>
            <a:pPr marL="0" indent="0"/>
            <a:r>
              <a:rPr lang="en-US" altLang="en-US" sz="2400" dirty="0"/>
              <a:t>CSD </a:t>
            </a:r>
          </a:p>
          <a:p>
            <a:pPr marL="339725" lvl="1" indent="0"/>
            <a:r>
              <a:rPr lang="en-US" sz="2400" i="1" dirty="0">
                <a:effectLst/>
                <a:latin typeface="Arial" panose="020B0604020202020204" pitchFamily="34" charset="0"/>
                <a:ea typeface="Times New Roman" panose="02020603050405020304" pitchFamily="18" charset="0"/>
                <a:cs typeface="Arial" panose="020B0604020202020204" pitchFamily="34" charset="0"/>
              </a:rPr>
              <a:t>15-21-0301-00-0015-sg15-draft-csd-for-ns-nb.docx</a:t>
            </a:r>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1264773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PAR &amp; CSD Timeline</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marR="0" lvl="2" indent="-457200">
              <a:spcBef>
                <a:spcPts val="800"/>
              </a:spcBef>
              <a:buFont typeface="Arial" panose="020B0604020202020204" pitchFamily="34" charset="0"/>
              <a:buChar char="•"/>
              <a:tabLst>
                <a:tab pos="1828800" algn="l"/>
                <a:tab pos="2057400" algn="l"/>
              </a:tabLst>
            </a:pPr>
            <a:endParaRPr lang="en-US" dirty="0"/>
          </a:p>
          <a:p>
            <a:pPr marL="457200" marR="0" lvl="2" indent="-457200">
              <a:spcBef>
                <a:spcPts val="800"/>
              </a:spcBef>
              <a:buFont typeface="Arial" panose="020B0604020202020204" pitchFamily="34" charset="0"/>
              <a:buChar char="•"/>
              <a:tabLst>
                <a:tab pos="1828800" algn="l"/>
                <a:tab pos="2057400" algn="l"/>
              </a:tabLst>
            </a:pPr>
            <a:r>
              <a:rPr lang="en-US" dirty="0">
                <a:highlight>
                  <a:srgbClr val="FFFF00"/>
                </a:highlight>
              </a:rPr>
              <a:t>June 8	Pre-circulation of PARs to all WGs</a:t>
            </a:r>
          </a:p>
          <a:p>
            <a:pPr marL="457200" marR="0" lvl="2" indent="-457200">
              <a:spcBef>
                <a:spcPts val="800"/>
              </a:spcBef>
              <a:buFont typeface="Arial" panose="020B0604020202020204" pitchFamily="34" charset="0"/>
              <a:buChar char="•"/>
              <a:tabLst>
                <a:tab pos="1828800" algn="l"/>
                <a:tab pos="2057400" algn="l"/>
              </a:tabLst>
            </a:pPr>
            <a:r>
              <a:rPr lang="en-US" dirty="0"/>
              <a:t>July 14	All WG’s submit comments on other WG 	PARs (802.15 SC 	</a:t>
            </a:r>
            <a:r>
              <a:rPr lang="en-US" dirty="0" err="1"/>
              <a:t>Maint</a:t>
            </a:r>
            <a:r>
              <a:rPr lang="en-US" dirty="0"/>
              <a:t>. Chair will need 	to setup a couple of interim telco’s to </a:t>
            </a:r>
            <a:r>
              <a:rPr lang="en-US" dirty="0" err="1"/>
              <a:t>rvw</a:t>
            </a:r>
            <a:r>
              <a:rPr lang="en-US" dirty="0"/>
              <a:t>.)</a:t>
            </a:r>
          </a:p>
          <a:p>
            <a:pPr marL="457200" marR="0" lvl="2" indent="-457200">
              <a:spcBef>
                <a:spcPts val="800"/>
              </a:spcBef>
              <a:buFont typeface="Arial" panose="020B0604020202020204" pitchFamily="34" charset="0"/>
              <a:buChar char="•"/>
              <a:tabLst>
                <a:tab pos="1828800" algn="l"/>
                <a:tab pos="2057400" algn="l"/>
              </a:tabLst>
            </a:pPr>
            <a:r>
              <a:rPr lang="en-US" dirty="0"/>
              <a:t>July 21	802.15 SG’s responses to other WG 	comments due back</a:t>
            </a:r>
          </a:p>
          <a:p>
            <a:pPr marL="457200" marR="0" lvl="2" indent="-457200">
              <a:spcBef>
                <a:spcPts val="800"/>
              </a:spcBef>
              <a:buFont typeface="Arial" panose="020B0604020202020204" pitchFamily="34" charset="0"/>
              <a:buChar char="•"/>
              <a:tabLst>
                <a:tab pos="1828800" algn="l"/>
                <a:tab pos="2057400" algn="l"/>
              </a:tabLst>
            </a:pPr>
            <a:r>
              <a:rPr lang="en-US" dirty="0"/>
              <a:t>July 23	EC approval of PARs to be proposed to 	</a:t>
            </a:r>
            <a:r>
              <a:rPr lang="en-US" dirty="0" err="1"/>
              <a:t>NesCom</a:t>
            </a:r>
            <a:endParaRPr lang="en-US" dirty="0"/>
          </a:p>
          <a:p>
            <a:pPr marL="457200" lvl="2" indent="-457200">
              <a:spcBef>
                <a:spcPts val="800"/>
              </a:spcBef>
              <a:buFont typeface="Arial" panose="020B0604020202020204" pitchFamily="34" charset="0"/>
              <a:buChar char="•"/>
              <a:tabLst>
                <a:tab pos="1828800" algn="l"/>
                <a:tab pos="2057400" algn="l"/>
              </a:tabLst>
            </a:pPr>
            <a:r>
              <a:rPr lang="en-US" dirty="0"/>
              <a:t>Aug 13	</a:t>
            </a:r>
            <a:r>
              <a:rPr lang="en-US" dirty="0" err="1"/>
              <a:t>NesCom</a:t>
            </a:r>
            <a:r>
              <a:rPr lang="en-US" dirty="0"/>
              <a:t> submission deadline</a:t>
            </a:r>
          </a:p>
          <a:p>
            <a:pPr marL="457200" lvl="2" indent="-457200">
              <a:spcBef>
                <a:spcPts val="800"/>
              </a:spcBef>
              <a:buFont typeface="Arial" panose="020B0604020202020204" pitchFamily="34" charset="0"/>
              <a:buChar char="•"/>
              <a:tabLst>
                <a:tab pos="1828800" algn="l"/>
                <a:tab pos="2057400" algn="l"/>
              </a:tabLst>
            </a:pPr>
            <a:r>
              <a:rPr lang="en-US" dirty="0"/>
              <a:t>Sept 21-23	</a:t>
            </a:r>
            <a:r>
              <a:rPr lang="en-US" dirty="0" err="1"/>
              <a:t>NesCom</a:t>
            </a:r>
            <a:r>
              <a:rPr lang="en-US" dirty="0"/>
              <a:t> approval</a:t>
            </a:r>
          </a:p>
          <a:p>
            <a:pPr marL="457200" marR="0" lvl="2" indent="-457200">
              <a:spcBef>
                <a:spcPts val="800"/>
              </a:spcBef>
              <a:buFont typeface="Arial" panose="020B0604020202020204" pitchFamily="34" charset="0"/>
              <a:buChar char="•"/>
              <a:tabLst>
                <a:tab pos="1828800" algn="l"/>
                <a:tab pos="2057400" algn="l"/>
              </a:tabLst>
            </a:pPr>
            <a:endParaRPr lang="en-US" dirty="0"/>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995200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July 802 Plenary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0" marR="0" lvl="2" indent="0" algn="ctr">
              <a:spcBef>
                <a:spcPts val="800"/>
              </a:spcBef>
              <a:tabLst>
                <a:tab pos="1828800" algn="l"/>
                <a:tab pos="2057400" algn="l"/>
              </a:tabLst>
            </a:pPr>
            <a:endParaRPr lang="en-US" dirty="0"/>
          </a:p>
          <a:p>
            <a:pPr marL="0" marR="0" lvl="2" indent="0" algn="ctr">
              <a:spcBef>
                <a:spcPts val="800"/>
              </a:spcBef>
              <a:tabLst>
                <a:tab pos="1828800" algn="l"/>
                <a:tab pos="2057400" algn="l"/>
              </a:tabLst>
            </a:pPr>
            <a:endParaRPr lang="en-US" dirty="0"/>
          </a:p>
          <a:p>
            <a:pPr marL="0" marR="0" lvl="2" indent="0" algn="ctr">
              <a:spcBef>
                <a:spcPts val="800"/>
              </a:spcBef>
              <a:tabLst>
                <a:tab pos="1828800" algn="l"/>
                <a:tab pos="2057400" algn="l"/>
              </a:tabLst>
            </a:pPr>
            <a:endParaRPr lang="en-US" dirty="0"/>
          </a:p>
          <a:p>
            <a:pPr marL="0" marR="0" lvl="2" indent="0" algn="ctr">
              <a:spcBef>
                <a:spcPts val="800"/>
              </a:spcBef>
              <a:tabLst>
                <a:tab pos="1828800" algn="l"/>
                <a:tab pos="2057400" algn="l"/>
              </a:tabLst>
            </a:pPr>
            <a:endParaRPr lang="en-US" dirty="0"/>
          </a:p>
          <a:p>
            <a:pPr marL="0" marR="0" lvl="2" indent="0" algn="ctr">
              <a:spcBef>
                <a:spcPts val="800"/>
              </a:spcBef>
              <a:tabLst>
                <a:tab pos="1828800" algn="l"/>
                <a:tab pos="2057400" algn="l"/>
              </a:tabLst>
            </a:pPr>
            <a:r>
              <a:rPr lang="en-US" sz="3600" u="sng" dirty="0"/>
              <a:t>Respond to other 802 WG comments</a:t>
            </a:r>
          </a:p>
          <a:p>
            <a:pPr marL="457200" marR="0" lvl="2" indent="-457200">
              <a:spcBef>
                <a:spcPts val="800"/>
              </a:spcBef>
              <a:buFont typeface="Arial" panose="020B0604020202020204" pitchFamily="34" charset="0"/>
              <a:buChar char="•"/>
              <a:tabLst>
                <a:tab pos="1828800" algn="l"/>
                <a:tab pos="2057400" algn="l"/>
              </a:tabLst>
            </a:pPr>
            <a:endParaRPr lang="en-US" dirty="0"/>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2283642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323528" y="1371600"/>
            <a:ext cx="8424936" cy="4868863"/>
          </a:xfrm>
        </p:spPr>
        <p:txBody>
          <a:bodyPr>
            <a:normAutofit lnSpcReduction="10000"/>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Determine proposed content for standard (ongoing</a:t>
            </a:r>
            <a:r>
              <a:rPr lang="en-US"/>
              <a:t>) : </a:t>
            </a:r>
            <a:r>
              <a:rPr lang="en-GB" sz="2200" u="sng">
                <a:solidFill>
                  <a:srgbClr val="0563C1"/>
                </a:solidFill>
                <a:effectLst/>
                <a:latin typeface="+mj-lt"/>
                <a:ea typeface="Times New Roman" panose="02020603050405020304" pitchFamily="18" charset="0"/>
                <a:hlinkClick r:id="rId2"/>
              </a:rPr>
              <a:t>https</a:t>
            </a:r>
            <a:r>
              <a:rPr lang="en-GB" sz="2200" u="sng" dirty="0">
                <a:solidFill>
                  <a:srgbClr val="0563C1"/>
                </a:solidFill>
                <a:effectLst/>
                <a:latin typeface="+mj-lt"/>
                <a:ea typeface="Times New Roman" panose="02020603050405020304" pitchFamily="18" charset="0"/>
                <a:hlinkClick r:id="rId2"/>
              </a:rPr>
              <a:t>://mentor.ieee.org/802.15/dcn/21/15-21-0283-01-0015-proposed-pics-nb-ns.xlsx</a:t>
            </a:r>
            <a:endParaRPr lang="en-US" dirty="0"/>
          </a:p>
          <a:p>
            <a:pPr marL="857250" lvl="1" indent="-457200">
              <a:buFont typeface="Arial" panose="020B0604020202020204" pitchFamily="34" charset="0"/>
              <a:buChar char="•"/>
            </a:pPr>
            <a:r>
              <a:rPr lang="en-US" dirty="0"/>
              <a:t>Coordinate with SG14 </a:t>
            </a:r>
          </a:p>
          <a:p>
            <a:pPr marL="857250" lvl="1" indent="-457200">
              <a:buFont typeface="Arial" panose="020B0604020202020204" pitchFamily="34" charset="0"/>
              <a:buChar char="•"/>
            </a:pPr>
            <a:r>
              <a:rPr lang="en-US" dirty="0"/>
              <a:t>Resolve comments received for PAR and CSD</a:t>
            </a:r>
          </a:p>
          <a:p>
            <a:pPr marL="857250" lvl="1" indent="-457200">
              <a:buFont typeface="Arial" panose="020B0604020202020204" pitchFamily="34" charset="0"/>
              <a:buChar char="•"/>
            </a:pPr>
            <a:r>
              <a:rPr lang="en-US" dirty="0"/>
              <a:t>Prepare presentation on background to SG14 and SG15 to present to the EC</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99459341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28703</TotalTime>
  <Words>588</Words>
  <Application>Microsoft Office PowerPoint</Application>
  <PresentationFormat>On-screen Show (4:3)</PresentationFormat>
  <Paragraphs>88</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Office Theme</vt:lpstr>
      <vt:lpstr>PowerPoint Presentation</vt:lpstr>
      <vt:lpstr>802.15 Study Group Meeting</vt:lpstr>
      <vt:lpstr>IEEE-SA Patent, Copyright, and Participation Policies</vt:lpstr>
      <vt:lpstr>IEEE 802 Ground Rules</vt:lpstr>
      <vt:lpstr>Proposed Agenda - 14 June 2021</vt:lpstr>
      <vt:lpstr>PAR &amp; CSD</vt:lpstr>
      <vt:lpstr>PAR &amp; CSD Timeline</vt:lpstr>
      <vt:lpstr>July 802 Plenary Goals</vt:lpstr>
      <vt:lpstr>Next Steps</vt:lpstr>
      <vt:lpstr>Adjourned Thanks</vt:lpstr>
    </vt:vector>
  </TitlesOfParts>
  <Manager/>
  <Company>IEEE 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802.15.15</dc:subject>
  <dc:creator>phil@beecher.co.uk</dc:creator>
  <cp:keywords/>
  <dc:description/>
  <cp:lastModifiedBy>Phil Beecher</cp:lastModifiedBy>
  <cp:revision>157</cp:revision>
  <cp:lastPrinted>2000-03-07T00:55:37Z</cp:lastPrinted>
  <dcterms:created xsi:type="dcterms:W3CDTF">2016-01-17T22:48:36Z</dcterms:created>
  <dcterms:modified xsi:type="dcterms:W3CDTF">2021-06-14T13:09:53Z</dcterms:modified>
  <cp:category>SG15 Conference Call Agenda and Opening Report</cp:category>
</cp:coreProperties>
</file>