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9"/>
  </p:notesMasterIdLst>
  <p:sldIdLst>
    <p:sldId id="287" r:id="rId2"/>
    <p:sldId id="290" r:id="rId3"/>
    <p:sldId id="304" r:id="rId4"/>
    <p:sldId id="317" r:id="rId5"/>
    <p:sldId id="302" r:id="rId6"/>
    <p:sldId id="322" r:id="rId7"/>
    <p:sldId id="296" r:id="rId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C39EDD-2A0B-48A5-A981-F7CC0459A523}" v="4" dt="2021-06-07T13:50:32.7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14" d="100"/>
          <a:sy n="114" d="100"/>
        </p:scale>
        <p:origin x="15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92C39EDD-2A0B-48A5-A981-F7CC0459A523}"/>
    <pc:docChg chg="undo custSel addSld delSld modSld sldOrd modMainMaster">
      <pc:chgData name="Phil Beecher" userId="8e59e9d451c39ba5" providerId="LiveId" clId="{92C39EDD-2A0B-48A5-A981-F7CC0459A523}" dt="2021-06-07T12:40:07.993" v="214" actId="20577"/>
      <pc:docMkLst>
        <pc:docMk/>
      </pc:docMkLst>
      <pc:sldChg chg="modSp mod">
        <pc:chgData name="Phil Beecher" userId="8e59e9d451c39ba5" providerId="LiveId" clId="{92C39EDD-2A0B-48A5-A981-F7CC0459A523}" dt="2021-06-07T12:39:34.898" v="212" actId="20577"/>
        <pc:sldMkLst>
          <pc:docMk/>
          <pc:sldMk cId="0" sldId="287"/>
        </pc:sldMkLst>
        <pc:spChg chg="mod">
          <ac:chgData name="Phil Beecher" userId="8e59e9d451c39ba5" providerId="LiveId" clId="{92C39EDD-2A0B-48A5-A981-F7CC0459A523}" dt="2021-06-07T12:39:34.898" v="212" actId="20577"/>
          <ac:spMkLst>
            <pc:docMk/>
            <pc:sldMk cId="0" sldId="287"/>
            <ac:spMk id="2" creationId="{11B74706-8CE8-446F-ADD5-944A55CFBC25}"/>
          </ac:spMkLst>
        </pc:spChg>
      </pc:sldChg>
      <pc:sldChg chg="del">
        <pc:chgData name="Phil Beecher" userId="8e59e9d451c39ba5" providerId="LiveId" clId="{92C39EDD-2A0B-48A5-A981-F7CC0459A523}" dt="2021-06-07T12:34:03.484" v="2" actId="47"/>
        <pc:sldMkLst>
          <pc:docMk/>
          <pc:sldMk cId="19827349" sldId="300"/>
        </pc:sldMkLst>
      </pc:sldChg>
      <pc:sldChg chg="modSp add del mod ord">
        <pc:chgData name="Phil Beecher" userId="8e59e9d451c39ba5" providerId="LiveId" clId="{92C39EDD-2A0B-48A5-A981-F7CC0459A523}" dt="2021-06-07T12:38:31.467" v="187" actId="14100"/>
        <pc:sldMkLst>
          <pc:docMk/>
          <pc:sldMk cId="2175912082" sldId="302"/>
        </pc:sldMkLst>
        <pc:spChg chg="mod">
          <ac:chgData name="Phil Beecher" userId="8e59e9d451c39ba5" providerId="LiveId" clId="{92C39EDD-2A0B-48A5-A981-F7CC0459A523}" dt="2021-06-07T12:35:26.512" v="87" actId="6549"/>
          <ac:spMkLst>
            <pc:docMk/>
            <pc:sldMk cId="2175912082" sldId="302"/>
            <ac:spMk id="9218" creationId="{E14802C0-20BE-4F9E-ACF7-705FA15333AF}"/>
          </ac:spMkLst>
        </pc:spChg>
        <pc:spChg chg="mod">
          <ac:chgData name="Phil Beecher" userId="8e59e9d451c39ba5" providerId="LiveId" clId="{92C39EDD-2A0B-48A5-A981-F7CC0459A523}" dt="2021-06-07T12:38:31.467" v="187" actId="14100"/>
          <ac:spMkLst>
            <pc:docMk/>
            <pc:sldMk cId="2175912082" sldId="302"/>
            <ac:spMk id="9219" creationId="{F8A5F01F-52D6-47BD-9336-35C5CE265C10}"/>
          </ac:spMkLst>
        </pc:spChg>
      </pc:sldChg>
      <pc:sldChg chg="del">
        <pc:chgData name="Phil Beecher" userId="8e59e9d451c39ba5" providerId="LiveId" clId="{92C39EDD-2A0B-48A5-A981-F7CC0459A523}" dt="2021-06-07T12:33:57.865" v="0" actId="47"/>
        <pc:sldMkLst>
          <pc:docMk/>
          <pc:sldMk cId="462066298" sldId="314"/>
        </pc:sldMkLst>
      </pc:sldChg>
      <pc:sldChg chg="del">
        <pc:chgData name="Phil Beecher" userId="8e59e9d451c39ba5" providerId="LiveId" clId="{92C39EDD-2A0B-48A5-A981-F7CC0459A523}" dt="2021-06-07T12:38:38.302" v="188" actId="47"/>
        <pc:sldMkLst>
          <pc:docMk/>
          <pc:sldMk cId="1002230101" sldId="318"/>
        </pc:sldMkLst>
      </pc:sldChg>
      <pc:sldChg chg="modSp del mod">
        <pc:chgData name="Phil Beecher" userId="8e59e9d451c39ba5" providerId="LiveId" clId="{92C39EDD-2A0B-48A5-A981-F7CC0459A523}" dt="2021-06-07T12:35:16.366" v="82" actId="47"/>
        <pc:sldMkLst>
          <pc:docMk/>
          <pc:sldMk cId="2419671668" sldId="319"/>
        </pc:sldMkLst>
        <pc:spChg chg="mod">
          <ac:chgData name="Phil Beecher" userId="8e59e9d451c39ba5" providerId="LiveId" clId="{92C39EDD-2A0B-48A5-A981-F7CC0459A523}" dt="2021-06-07T12:34:34.964" v="13" actId="20577"/>
          <ac:spMkLst>
            <pc:docMk/>
            <pc:sldMk cId="2419671668" sldId="319"/>
            <ac:spMk id="8195" creationId="{82E0BD1D-4462-4534-99A7-CE65BE406E1E}"/>
          </ac:spMkLst>
        </pc:spChg>
      </pc:sldChg>
      <pc:sldChg chg="del">
        <pc:chgData name="Phil Beecher" userId="8e59e9d451c39ba5" providerId="LiveId" clId="{92C39EDD-2A0B-48A5-A981-F7CC0459A523}" dt="2021-06-07T12:35:33.134" v="88" actId="47"/>
        <pc:sldMkLst>
          <pc:docMk/>
          <pc:sldMk cId="356810070" sldId="320"/>
        </pc:sldMkLst>
      </pc:sldChg>
      <pc:sldChg chg="del">
        <pc:chgData name="Phil Beecher" userId="8e59e9d451c39ba5" providerId="LiveId" clId="{92C39EDD-2A0B-48A5-A981-F7CC0459A523}" dt="2021-06-07T12:34:02.399" v="1" actId="47"/>
        <pc:sldMkLst>
          <pc:docMk/>
          <pc:sldMk cId="3066613521" sldId="321"/>
        </pc:sldMkLst>
      </pc:sldChg>
      <pc:sldChg chg="modSp mod">
        <pc:chgData name="Phil Beecher" userId="8e59e9d451c39ba5" providerId="LiveId" clId="{92C39EDD-2A0B-48A5-A981-F7CC0459A523}" dt="2021-06-07T12:36:49.649" v="168" actId="27636"/>
        <pc:sldMkLst>
          <pc:docMk/>
          <pc:sldMk cId="994593413" sldId="322"/>
        </pc:sldMkLst>
        <pc:spChg chg="mod">
          <ac:chgData name="Phil Beecher" userId="8e59e9d451c39ba5" providerId="LiveId" clId="{92C39EDD-2A0B-48A5-A981-F7CC0459A523}" dt="2021-06-07T12:36:49.649" v="168" actId="27636"/>
          <ac:spMkLst>
            <pc:docMk/>
            <pc:sldMk cId="994593413" sldId="322"/>
            <ac:spMk id="3" creationId="{34282B67-4DB6-4927-90CA-A5DD94A371D4}"/>
          </ac:spMkLst>
        </pc:spChg>
      </pc:sldChg>
      <pc:sldChg chg="del">
        <pc:chgData name="Phil Beecher" userId="8e59e9d451c39ba5" providerId="LiveId" clId="{92C39EDD-2A0B-48A5-A981-F7CC0459A523}" dt="2021-06-07T12:35:36.574" v="89" actId="47"/>
        <pc:sldMkLst>
          <pc:docMk/>
          <pc:sldMk cId="1859008902" sldId="323"/>
        </pc:sldMkLst>
      </pc:sldChg>
      <pc:sldChg chg="del">
        <pc:chgData name="Phil Beecher" userId="8e59e9d451c39ba5" providerId="LiveId" clId="{92C39EDD-2A0B-48A5-A981-F7CC0459A523}" dt="2021-06-07T12:38:39.634" v="189" actId="47"/>
        <pc:sldMkLst>
          <pc:docMk/>
          <pc:sldMk cId="1143800666" sldId="324"/>
        </pc:sldMkLst>
      </pc:sldChg>
      <pc:sldChg chg="del">
        <pc:chgData name="Phil Beecher" userId="8e59e9d451c39ba5" providerId="LiveId" clId="{92C39EDD-2A0B-48A5-A981-F7CC0459A523}" dt="2021-06-07T12:38:40.324" v="190" actId="47"/>
        <pc:sldMkLst>
          <pc:docMk/>
          <pc:sldMk cId="2326108403" sldId="325"/>
        </pc:sldMkLst>
      </pc:sldChg>
      <pc:sldChg chg="del">
        <pc:chgData name="Phil Beecher" userId="8e59e9d451c39ba5" providerId="LiveId" clId="{92C39EDD-2A0B-48A5-A981-F7CC0459A523}" dt="2021-06-07T12:38:40.972" v="191" actId="47"/>
        <pc:sldMkLst>
          <pc:docMk/>
          <pc:sldMk cId="1619184499" sldId="326"/>
        </pc:sldMkLst>
      </pc:sldChg>
      <pc:sldChg chg="del">
        <pc:chgData name="Phil Beecher" userId="8e59e9d451c39ba5" providerId="LiveId" clId="{92C39EDD-2A0B-48A5-A981-F7CC0459A523}" dt="2021-06-07T12:38:41.859" v="192" actId="47"/>
        <pc:sldMkLst>
          <pc:docMk/>
          <pc:sldMk cId="1696702675" sldId="327"/>
        </pc:sldMkLst>
      </pc:sldChg>
      <pc:sldChg chg="del">
        <pc:chgData name="Phil Beecher" userId="8e59e9d451c39ba5" providerId="LiveId" clId="{92C39EDD-2A0B-48A5-A981-F7CC0459A523}" dt="2021-06-07T12:38:42.526" v="193" actId="47"/>
        <pc:sldMkLst>
          <pc:docMk/>
          <pc:sldMk cId="2991339669" sldId="328"/>
        </pc:sldMkLst>
      </pc:sldChg>
      <pc:sldChg chg="del">
        <pc:chgData name="Phil Beecher" userId="8e59e9d451c39ba5" providerId="LiveId" clId="{92C39EDD-2A0B-48A5-A981-F7CC0459A523}" dt="2021-06-07T12:38:43.332" v="194" actId="47"/>
        <pc:sldMkLst>
          <pc:docMk/>
          <pc:sldMk cId="4016795588" sldId="329"/>
        </pc:sldMkLst>
      </pc:sldChg>
      <pc:sldChg chg="del">
        <pc:chgData name="Phil Beecher" userId="8e59e9d451c39ba5" providerId="LiveId" clId="{92C39EDD-2A0B-48A5-A981-F7CC0459A523}" dt="2021-06-07T12:35:37.270" v="90" actId="47"/>
        <pc:sldMkLst>
          <pc:docMk/>
          <pc:sldMk cId="2975809735" sldId="330"/>
        </pc:sldMkLst>
      </pc:sldChg>
      <pc:sldMasterChg chg="modSp mod">
        <pc:chgData name="Phil Beecher" userId="8e59e9d451c39ba5" providerId="LiveId" clId="{92C39EDD-2A0B-48A5-A981-F7CC0459A523}" dt="2021-06-07T12:40:07.993" v="214" actId="20577"/>
        <pc:sldMasterMkLst>
          <pc:docMk/>
          <pc:sldMasterMk cId="0" sldId="2147483648"/>
        </pc:sldMasterMkLst>
        <pc:spChg chg="mod">
          <ac:chgData name="Phil Beecher" userId="8e59e9d451c39ba5" providerId="LiveId" clId="{92C39EDD-2A0B-48A5-A981-F7CC0459A523}" dt="2021-06-07T12:40:07.993" v="214" actId="20577"/>
          <ac:spMkLst>
            <pc:docMk/>
            <pc:sldMasterMk cId="0" sldId="2147483648"/>
            <ac:spMk id="1026" creationId="{8AF5D4AB-E353-4EAB-9E5C-B82B00CB74A2}"/>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15-21-0206-05-0015</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Phil Beecher (Wi-SUN Alliance)</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5/dcn/21/15-21-0283-01-0015-proposed-pics-nb-ns.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SG15.15 Agenda and Meeting Slides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2021</a:t>
            </a:r>
            <a:r>
              <a:rPr lang="en-US" altLang="en-US" sz="1600" b="1" dirty="0">
                <a:latin typeface="Times New Roman" panose="02020603050405020304" pitchFamily="18" charset="0"/>
              </a:rPr>
              <a:t> </a:t>
            </a:r>
            <a:r>
              <a:rPr lang="en-US" altLang="en-US" sz="1600" dirty="0">
                <a:latin typeface="Times New Roman" panose="02020603050405020304" pitchFamily="18" charset="0"/>
              </a:rPr>
              <a:t>– June 07</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Phil Beecher (Wi-SUN Alliance)</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+44 1273 422275,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pbeecher</a:t>
            </a:r>
            <a:r>
              <a:rPr lang="en-US" altLang="en-US" sz="1600" dirty="0">
                <a:latin typeface="Times New Roman" panose="02020603050405020304" pitchFamily="18" charset="0"/>
              </a:rPr>
              <a:t> @ wi-sun.org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15: NS-NB 802.15.4 “ad-hoc”</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ad-hoc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916832"/>
            <a:ext cx="7993062" cy="4323631"/>
          </a:xfrm>
        </p:spPr>
        <p:txBody>
          <a:bodyPr>
            <a:normAutofit/>
          </a:bodyPr>
          <a:lstStyle/>
          <a:p>
            <a:pPr marL="0" indent="0" algn="ctr">
              <a:defRPr/>
            </a:pPr>
            <a:r>
              <a:rPr lang="en-US" b="1" dirty="0"/>
              <a:t>Pre-PAR Activity Rules for Study Group</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Voting: everyone present can vote</a:t>
            </a:r>
          </a:p>
          <a:p>
            <a:pPr marL="457200" indent="-457200">
              <a:buFont typeface="Arial" panose="020B0604020202020204" pitchFamily="34" charset="0"/>
              <a:buChar char="•"/>
              <a:defRPr/>
            </a:pPr>
            <a:r>
              <a:rPr lang="en-US" dirty="0"/>
              <a:t>Please identify yourself with your name and affiliation when you first speak</a:t>
            </a:r>
          </a:p>
          <a:p>
            <a:pPr marL="457200" indent="-457200">
              <a:buFont typeface="Arial" panose="020B0604020202020204" pitchFamily="34" charset="0"/>
              <a:buChar char="•"/>
              <a:defRPr/>
            </a:pPr>
            <a:r>
              <a:rPr lang="en-US" dirty="0"/>
              <a:t>Participation: is by individual</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8887CC0-1342-41C8-8706-B4801E242C15}" type="slidenum">
              <a:rPr lang="en-US" altLang="en-US" smtClean="0">
                <a:solidFill>
                  <a:schemeClr val="tx1"/>
                </a:solidFill>
              </a:rPr>
              <a:pPr/>
              <a:t>2</a:t>
            </a:fld>
            <a:endParaRPr lang="en-US" alt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733946" y="1628800"/>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 – </a:t>
            </a:r>
          </a:p>
          <a:p>
            <a:pPr marL="857250" lvl="1" indent="-457200">
              <a:buFont typeface="Arial" panose="020B0604020202020204" pitchFamily="34" charset="0"/>
              <a:buChar char="•"/>
            </a:pPr>
            <a:r>
              <a:rPr lang="en-US" dirty="0">
                <a:cs typeface="DejaVu Sans" pitchFamily="34" charset="0"/>
              </a:rPr>
              <a:t>(</a:t>
            </a:r>
            <a:r>
              <a:rPr lang="en-US" dirty="0" err="1">
                <a:cs typeface="DejaVu Sans" pitchFamily="34" charset="0"/>
              </a:rPr>
              <a:t>eg</a:t>
            </a:r>
            <a:r>
              <a:rPr lang="en-US" dirty="0">
                <a:cs typeface="DejaVu Sans" pitchFamily="34" charset="0"/>
              </a:rPr>
              <a:t> no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endParaRPr lang="en-US" dirty="0">
              <a:cs typeface="DejaVu Sans" pitchFamily="34" charset="0"/>
            </a:endParaRP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 - 7 June 2021</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72816"/>
            <a:ext cx="7764463" cy="4399384"/>
          </a:xfrm>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mj-lt"/>
              <a:buAutoNum type="arabicPeriod"/>
            </a:pPr>
            <a:r>
              <a:rPr lang="en-US" altLang="en-US" dirty="0"/>
              <a:t>Review PICS describing proposed content for standard - </a:t>
            </a:r>
            <a:r>
              <a:rPr lang="en-GB" u="sng" dirty="0">
                <a:solidFill>
                  <a:srgbClr val="0563C1"/>
                </a:solidFill>
                <a:effectLst/>
                <a:latin typeface="+mj-lt"/>
                <a:ea typeface="Times New Roman" panose="02020603050405020304" pitchFamily="18" charset="0"/>
                <a:hlinkClick r:id="rId2"/>
              </a:rPr>
              <a:t>https://mentor.ieee.org/802.15/dcn/21/15-21-0283-01-0015-proposed-pics-nb-ns.xlsx</a:t>
            </a:r>
            <a:endParaRPr lang="en-US" altLang="en-US" dirty="0">
              <a:latin typeface="+mj-lt"/>
            </a:endParaRPr>
          </a:p>
          <a:p>
            <a:pPr marL="514350" indent="-514350">
              <a:buFont typeface="+mj-lt"/>
              <a:buAutoNum type="arabicPeriod"/>
            </a:pPr>
            <a:r>
              <a:rPr lang="en-US" altLang="en-US" dirty="0"/>
              <a:t>Next Steps</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5</a:t>
            </a:fld>
            <a:endParaRPr lang="en-US" altLang="en-US" dirty="0">
              <a:solidFill>
                <a:schemeClr val="tx1"/>
              </a:solidFill>
            </a:endParaRPr>
          </a:p>
        </p:txBody>
      </p:sp>
    </p:spTree>
    <p:extLst>
      <p:ext uri="{BB962C8B-B14F-4D97-AF65-F5344CB8AC3E}">
        <p14:creationId xmlns:p14="http://schemas.microsoft.com/office/powerpoint/2010/main" val="2175912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8138864" cy="4868863"/>
          </a:xfrm>
        </p:spPr>
        <p:txBody>
          <a:bodyPr>
            <a:normAutofit/>
          </a:bodyPr>
          <a:lstStyle/>
          <a:p>
            <a:pPr marL="457200" indent="-457200">
              <a:buFont typeface="Arial" panose="020B0604020202020204" pitchFamily="34" charset="0"/>
              <a:buChar char="•"/>
            </a:pPr>
            <a:r>
              <a:rPr lang="en-US" dirty="0"/>
              <a:t>Continue work as Study Group</a:t>
            </a:r>
          </a:p>
          <a:p>
            <a:pPr marL="857250" lvl="1" indent="-457200">
              <a:buFont typeface="Arial" panose="020B0604020202020204" pitchFamily="34" charset="0"/>
              <a:buChar char="•"/>
            </a:pPr>
            <a:r>
              <a:rPr lang="en-US" dirty="0"/>
              <a:t>Determine proposed content for standard (ongoing)</a:t>
            </a:r>
          </a:p>
          <a:p>
            <a:pPr marL="857250" lvl="1" indent="-457200">
              <a:buFont typeface="Arial" panose="020B0604020202020204" pitchFamily="34" charset="0"/>
              <a:buChar char="•"/>
            </a:pPr>
            <a:r>
              <a:rPr lang="en-US" dirty="0"/>
              <a:t>Coordinate with SG14 </a:t>
            </a:r>
          </a:p>
          <a:p>
            <a:pPr marL="857250" lvl="1" indent="-457200">
              <a:buFont typeface="Arial" panose="020B0604020202020204" pitchFamily="34" charset="0"/>
              <a:buChar char="•"/>
            </a:pPr>
            <a:r>
              <a:rPr lang="en-US" dirty="0"/>
              <a:t>Resolve comments received for PAR and CSD</a:t>
            </a:r>
          </a:p>
          <a:p>
            <a:pPr marL="457200" indent="-457200">
              <a:buFont typeface="Arial" panose="020B0604020202020204" pitchFamily="34" charset="0"/>
              <a:buChar char="•"/>
            </a:pPr>
            <a:r>
              <a:rPr lang="en-US" dirty="0"/>
              <a:t>Work via Interim telecons and virtual interim/plenary meetings</a:t>
            </a:r>
          </a:p>
          <a:p>
            <a:pPr marL="1257300" lvl="2"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Tree>
    <p:extLst>
      <p:ext uri="{BB962C8B-B14F-4D97-AF65-F5344CB8AC3E}">
        <p14:creationId xmlns:p14="http://schemas.microsoft.com/office/powerpoint/2010/main" val="994593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7</a:t>
            </a:fld>
            <a:endParaRPr lang="en-US" altLang="en-US">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28635</TotalTime>
  <Words>464</Words>
  <Application>Microsoft Office PowerPoint</Application>
  <PresentationFormat>On-screen Show (4:3)</PresentationFormat>
  <Paragraphs>64</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Office Theme</vt:lpstr>
      <vt:lpstr>PowerPoint Presentation</vt:lpstr>
      <vt:lpstr>802.15 Study Group Meeting</vt:lpstr>
      <vt:lpstr>IEEE-SA Patent, Copyright, and Participation Policies</vt:lpstr>
      <vt:lpstr>IEEE 802 Ground Rules</vt:lpstr>
      <vt:lpstr>Proposed Agenda - 7 June 2021</vt:lpstr>
      <vt:lpstr>Next Steps</vt:lpstr>
      <vt:lpstr>Adjourned Thanks</vt:lpstr>
    </vt:vector>
  </TitlesOfParts>
  <Manager/>
  <Company>IEEE 802</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802.15.15</dc:subject>
  <dc:creator>phil@beecher.co.uk</dc:creator>
  <cp:keywords/>
  <dc:description/>
  <cp:lastModifiedBy>Phil Beecher</cp:lastModifiedBy>
  <cp:revision>156</cp:revision>
  <cp:lastPrinted>2000-03-07T00:55:37Z</cp:lastPrinted>
  <dcterms:created xsi:type="dcterms:W3CDTF">2016-01-17T22:48:36Z</dcterms:created>
  <dcterms:modified xsi:type="dcterms:W3CDTF">2021-06-07T13:50:51Z</dcterms:modified>
  <cp:category>SG15 Conference Call Agenda and Opening Report</cp:category>
</cp:coreProperties>
</file>