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sldIdLst>
    <p:sldId id="287" r:id="rId2"/>
    <p:sldId id="290" r:id="rId3"/>
    <p:sldId id="304" r:id="rId4"/>
    <p:sldId id="317" r:id="rId5"/>
    <p:sldId id="319" r:id="rId6"/>
    <p:sldId id="320" r:id="rId7"/>
    <p:sldId id="323" r:id="rId8"/>
    <p:sldId id="330" r:id="rId9"/>
    <p:sldId id="322" r:id="rId10"/>
    <p:sldId id="314" r:id="rId11"/>
    <p:sldId id="296" r:id="rId12"/>
    <p:sldId id="321" r:id="rId13"/>
    <p:sldId id="300" r:id="rId14"/>
    <p:sldId id="302" r:id="rId15"/>
    <p:sldId id="318" r:id="rId16"/>
    <p:sldId id="324" r:id="rId17"/>
    <p:sldId id="325" r:id="rId18"/>
    <p:sldId id="326" r:id="rId19"/>
    <p:sldId id="327" r:id="rId20"/>
    <p:sldId id="328" r:id="rId21"/>
    <p:sldId id="329" r:id="rId22"/>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Phil Beecher" initials="PB" lastIdx="1" clrIdx="1">
    <p:extLst>
      <p:ext uri="{19B8F6BF-5375-455C-9EA6-DF929625EA0E}">
        <p15:presenceInfo xmlns:p15="http://schemas.microsoft.com/office/powerpoint/2012/main" userId="8e59e9d451c39b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80B213-21B8-4474-B93E-F590A4F1D7A3}" v="95" dt="2021-05-03T13:49:48.5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14" d="100"/>
          <a:sy n="114" d="100"/>
        </p:scale>
        <p:origin x="666"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A580B213-21B8-4474-B93E-F590A4F1D7A3}"/>
    <pc:docChg chg="undo custSel addSld delSld modSld sldOrd modMainMaster">
      <pc:chgData name="Phil Beecher" userId="8e59e9d451c39ba5" providerId="LiveId" clId="{A580B213-21B8-4474-B93E-F590A4F1D7A3}" dt="2021-05-03T13:49:36.085" v="524" actId="20577"/>
      <pc:docMkLst>
        <pc:docMk/>
      </pc:docMkLst>
      <pc:sldChg chg="modSp mod">
        <pc:chgData name="Phil Beecher" userId="8e59e9d451c39ba5" providerId="LiveId" clId="{A580B213-21B8-4474-B93E-F590A4F1D7A3}" dt="2021-05-03T13:12:48.116" v="12" actId="113"/>
        <pc:sldMkLst>
          <pc:docMk/>
          <pc:sldMk cId="0" sldId="287"/>
        </pc:sldMkLst>
        <pc:spChg chg="mod">
          <ac:chgData name="Phil Beecher" userId="8e59e9d451c39ba5" providerId="LiveId" clId="{A580B213-21B8-4474-B93E-F590A4F1D7A3}" dt="2021-05-03T13:12:48.116" v="12" actId="113"/>
          <ac:spMkLst>
            <pc:docMk/>
            <pc:sldMk cId="0" sldId="287"/>
            <ac:spMk id="2" creationId="{11B74706-8CE8-446F-ADD5-944A55CFBC25}"/>
          </ac:spMkLst>
        </pc:spChg>
      </pc:sldChg>
      <pc:sldChg chg="del">
        <pc:chgData name="Phil Beecher" userId="8e59e9d451c39ba5" providerId="LiveId" clId="{A580B213-21B8-4474-B93E-F590A4F1D7A3}" dt="2021-05-03T13:28:34.503" v="155" actId="47"/>
        <pc:sldMkLst>
          <pc:docMk/>
          <pc:sldMk cId="0" sldId="298"/>
        </pc:sldMkLst>
      </pc:sldChg>
      <pc:sldChg chg="addSp delSp modSp mod delCm">
        <pc:chgData name="Phil Beecher" userId="8e59e9d451c39ba5" providerId="LiveId" clId="{A580B213-21B8-4474-B93E-F590A4F1D7A3}" dt="2021-05-03T13:48:34.580" v="492" actId="404"/>
        <pc:sldMkLst>
          <pc:docMk/>
          <pc:sldMk cId="462066298" sldId="314"/>
        </pc:sldMkLst>
        <pc:spChg chg="add del mod">
          <ac:chgData name="Phil Beecher" userId="8e59e9d451c39ba5" providerId="LiveId" clId="{A580B213-21B8-4474-B93E-F590A4F1D7A3}" dt="2021-05-03T13:25:21.810" v="115" actId="478"/>
          <ac:spMkLst>
            <pc:docMk/>
            <pc:sldMk cId="462066298" sldId="314"/>
            <ac:spMk id="2" creationId="{C9743537-9EF5-41C4-9B59-6927AB3699FF}"/>
          </ac:spMkLst>
        </pc:spChg>
        <pc:spChg chg="del">
          <ac:chgData name="Phil Beecher" userId="8e59e9d451c39ba5" providerId="LiveId" clId="{A580B213-21B8-4474-B93E-F590A4F1D7A3}" dt="2021-05-03T13:25:03.361" v="112" actId="478"/>
          <ac:spMkLst>
            <pc:docMk/>
            <pc:sldMk cId="462066298" sldId="314"/>
            <ac:spMk id="3" creationId="{B085FB89-06B0-42E9-82E5-BCFC16ED4869}"/>
          </ac:spMkLst>
        </pc:spChg>
        <pc:spChg chg="add mod">
          <ac:chgData name="Phil Beecher" userId="8e59e9d451c39ba5" providerId="LiveId" clId="{A580B213-21B8-4474-B93E-F590A4F1D7A3}" dt="2021-05-03T13:48:34.580" v="492" actId="404"/>
          <ac:spMkLst>
            <pc:docMk/>
            <pc:sldMk cId="462066298" sldId="314"/>
            <ac:spMk id="9" creationId="{7C228DC2-69C5-4445-9CEC-FC5FE724C142}"/>
          </ac:spMkLst>
        </pc:spChg>
        <pc:spChg chg="add del">
          <ac:chgData name="Phil Beecher" userId="8e59e9d451c39ba5" providerId="LiveId" clId="{A580B213-21B8-4474-B93E-F590A4F1D7A3}" dt="2021-05-03T13:32:01.947" v="228" actId="22"/>
          <ac:spMkLst>
            <pc:docMk/>
            <pc:sldMk cId="462066298" sldId="314"/>
            <ac:spMk id="12" creationId="{3A093446-EA29-4324-B95B-355A0BA4E807}"/>
          </ac:spMkLst>
        </pc:spChg>
        <pc:spChg chg="mod">
          <ac:chgData name="Phil Beecher" userId="8e59e9d451c39ba5" providerId="LiveId" clId="{A580B213-21B8-4474-B93E-F590A4F1D7A3}" dt="2021-05-03T13:40:04.137" v="329" actId="20577"/>
          <ac:spMkLst>
            <pc:docMk/>
            <pc:sldMk cId="462066298" sldId="314"/>
            <ac:spMk id="15362" creationId="{8505945C-3B0E-49F2-BD9C-0FF17D03AAE7}"/>
          </ac:spMkLst>
        </pc:spChg>
        <pc:graphicFrameChg chg="add del mod">
          <ac:chgData name="Phil Beecher" userId="8e59e9d451c39ba5" providerId="LiveId" clId="{A580B213-21B8-4474-B93E-F590A4F1D7A3}" dt="2021-05-03T13:25:18.504" v="114"/>
          <ac:graphicFrameMkLst>
            <pc:docMk/>
            <pc:sldMk cId="462066298" sldId="314"/>
            <ac:graphicFrameMk id="4" creationId="{F05A8CF7-81F5-4B8B-863F-3C96628319DE}"/>
          </ac:graphicFrameMkLst>
        </pc:graphicFrameChg>
        <pc:graphicFrameChg chg="del modGraphic">
          <ac:chgData name="Phil Beecher" userId="8e59e9d451c39ba5" providerId="LiveId" clId="{A580B213-21B8-4474-B93E-F590A4F1D7A3}" dt="2021-05-03T13:24:58.897" v="111" actId="478"/>
          <ac:graphicFrameMkLst>
            <pc:docMk/>
            <pc:sldMk cId="462066298" sldId="314"/>
            <ac:graphicFrameMk id="5" creationId="{3C8F09A3-0A70-41B9-ACF3-D4B027AD72E3}"/>
          </ac:graphicFrameMkLst>
        </pc:graphicFrameChg>
        <pc:graphicFrameChg chg="del mod">
          <ac:chgData name="Phil Beecher" userId="8e59e9d451c39ba5" providerId="LiveId" clId="{A580B213-21B8-4474-B93E-F590A4F1D7A3}" dt="2021-05-03T13:30:06.742" v="210" actId="478"/>
          <ac:graphicFrameMkLst>
            <pc:docMk/>
            <pc:sldMk cId="462066298" sldId="314"/>
            <ac:graphicFrameMk id="6" creationId="{663A6E8E-1116-4B3F-A8B5-F2CCF8214775}"/>
          </ac:graphicFrameMkLst>
        </pc:graphicFrameChg>
        <pc:graphicFrameChg chg="del mod">
          <ac:chgData name="Phil Beecher" userId="8e59e9d451c39ba5" providerId="LiveId" clId="{A580B213-21B8-4474-B93E-F590A4F1D7A3}" dt="2021-05-03T13:31:58.106" v="226" actId="478"/>
          <ac:graphicFrameMkLst>
            <pc:docMk/>
            <pc:sldMk cId="462066298" sldId="314"/>
            <ac:graphicFrameMk id="7" creationId="{24C0E068-CD25-4EF1-8612-859E150D62FB}"/>
          </ac:graphicFrameMkLst>
        </pc:graphicFrameChg>
        <pc:graphicFrameChg chg="mod">
          <ac:chgData name="Phil Beecher" userId="8e59e9d451c39ba5" providerId="LiveId" clId="{A580B213-21B8-4474-B93E-F590A4F1D7A3}" dt="2021-05-03T13:48:22.900" v="491" actId="14100"/>
          <ac:graphicFrameMkLst>
            <pc:docMk/>
            <pc:sldMk cId="462066298" sldId="314"/>
            <ac:graphicFrameMk id="10" creationId="{7A6DA44F-9778-41F4-AA6A-83B231E04079}"/>
          </ac:graphicFrameMkLst>
        </pc:graphicFrameChg>
      </pc:sldChg>
      <pc:sldChg chg="modSp mod">
        <pc:chgData name="Phil Beecher" userId="8e59e9d451c39ba5" providerId="LiveId" clId="{A580B213-21B8-4474-B93E-F590A4F1D7A3}" dt="2021-05-03T13:45:27.352" v="439" actId="5793"/>
        <pc:sldMkLst>
          <pc:docMk/>
          <pc:sldMk cId="973662665" sldId="317"/>
        </pc:sldMkLst>
        <pc:spChg chg="mod">
          <ac:chgData name="Phil Beecher" userId="8e59e9d451c39ba5" providerId="LiveId" clId="{A580B213-21B8-4474-B93E-F590A4F1D7A3}" dt="2021-05-03T13:45:27.352" v="439" actId="5793"/>
          <ac:spMkLst>
            <pc:docMk/>
            <pc:sldMk cId="973662665" sldId="317"/>
            <ac:spMk id="3" creationId="{00000000-0000-0000-0000-000000000000}"/>
          </ac:spMkLst>
        </pc:spChg>
      </pc:sldChg>
      <pc:sldChg chg="modSp mod">
        <pc:chgData name="Phil Beecher" userId="8e59e9d451c39ba5" providerId="LiveId" clId="{A580B213-21B8-4474-B93E-F590A4F1D7A3}" dt="2021-05-03T13:12:59.042" v="17" actId="20577"/>
        <pc:sldMkLst>
          <pc:docMk/>
          <pc:sldMk cId="2419671668" sldId="319"/>
        </pc:sldMkLst>
        <pc:spChg chg="mod">
          <ac:chgData name="Phil Beecher" userId="8e59e9d451c39ba5" providerId="LiveId" clId="{A580B213-21B8-4474-B93E-F590A4F1D7A3}" dt="2021-05-03T13:12:59.042" v="17" actId="20577"/>
          <ac:spMkLst>
            <pc:docMk/>
            <pc:sldMk cId="2419671668" sldId="319"/>
            <ac:spMk id="8194" creationId="{7B96DCFD-B1FF-49D8-A110-511156B616DE}"/>
          </ac:spMkLst>
        </pc:spChg>
      </pc:sldChg>
      <pc:sldChg chg="modSp mod">
        <pc:chgData name="Phil Beecher" userId="8e59e9d451c39ba5" providerId="LiveId" clId="{A580B213-21B8-4474-B93E-F590A4F1D7A3}" dt="2021-05-03T13:14:01.006" v="82" actId="20577"/>
        <pc:sldMkLst>
          <pc:docMk/>
          <pc:sldMk cId="356810070" sldId="320"/>
        </pc:sldMkLst>
        <pc:spChg chg="mod">
          <ac:chgData name="Phil Beecher" userId="8e59e9d451c39ba5" providerId="LiveId" clId="{A580B213-21B8-4474-B93E-F590A4F1D7A3}" dt="2021-05-03T13:14:01.006" v="82" actId="20577"/>
          <ac:spMkLst>
            <pc:docMk/>
            <pc:sldMk cId="356810070" sldId="320"/>
            <ac:spMk id="9219" creationId="{F8A5F01F-52D6-47BD-9336-35C5CE265C10}"/>
          </ac:spMkLst>
        </pc:spChg>
      </pc:sldChg>
      <pc:sldChg chg="modSp mod ord">
        <pc:chgData name="Phil Beecher" userId="8e59e9d451c39ba5" providerId="LiveId" clId="{A580B213-21B8-4474-B93E-F590A4F1D7A3}" dt="2021-05-03T13:49:36.085" v="524" actId="20577"/>
        <pc:sldMkLst>
          <pc:docMk/>
          <pc:sldMk cId="994593413" sldId="322"/>
        </pc:sldMkLst>
        <pc:spChg chg="mod">
          <ac:chgData name="Phil Beecher" userId="8e59e9d451c39ba5" providerId="LiveId" clId="{A580B213-21B8-4474-B93E-F590A4F1D7A3}" dt="2021-05-03T13:49:36.085" v="524" actId="20577"/>
          <ac:spMkLst>
            <pc:docMk/>
            <pc:sldMk cId="994593413" sldId="322"/>
            <ac:spMk id="3" creationId="{34282B67-4DB6-4927-90CA-A5DD94A371D4}"/>
          </ac:spMkLst>
        </pc:spChg>
      </pc:sldChg>
      <pc:sldChg chg="modSp mod">
        <pc:chgData name="Phil Beecher" userId="8e59e9d451c39ba5" providerId="LiveId" clId="{A580B213-21B8-4474-B93E-F590A4F1D7A3}" dt="2021-05-03T13:47:38.517" v="489" actId="404"/>
        <pc:sldMkLst>
          <pc:docMk/>
          <pc:sldMk cId="1859008902" sldId="323"/>
        </pc:sldMkLst>
        <pc:spChg chg="mod">
          <ac:chgData name="Phil Beecher" userId="8e59e9d451c39ba5" providerId="LiveId" clId="{A580B213-21B8-4474-B93E-F590A4F1D7A3}" dt="2021-05-03T13:47:38.517" v="489" actId="404"/>
          <ac:spMkLst>
            <pc:docMk/>
            <pc:sldMk cId="1859008902" sldId="323"/>
            <ac:spMk id="9219" creationId="{F8A5F01F-52D6-47BD-9336-35C5CE265C10}"/>
          </ac:spMkLst>
        </pc:spChg>
      </pc:sldChg>
      <pc:sldChg chg="modSp add mod">
        <pc:chgData name="Phil Beecher" userId="8e59e9d451c39ba5" providerId="LiveId" clId="{A580B213-21B8-4474-B93E-F590A4F1D7A3}" dt="2021-05-03T13:45:49.780" v="441" actId="14100"/>
        <pc:sldMkLst>
          <pc:docMk/>
          <pc:sldMk cId="2975809735" sldId="330"/>
        </pc:sldMkLst>
        <pc:spChg chg="mod">
          <ac:chgData name="Phil Beecher" userId="8e59e9d451c39ba5" providerId="LiveId" clId="{A580B213-21B8-4474-B93E-F590A4F1D7A3}" dt="2021-05-03T13:40:47.186" v="361" actId="20577"/>
          <ac:spMkLst>
            <pc:docMk/>
            <pc:sldMk cId="2975809735" sldId="330"/>
            <ac:spMk id="9218" creationId="{E14802C0-20BE-4F9E-ACF7-705FA15333AF}"/>
          </ac:spMkLst>
        </pc:spChg>
        <pc:spChg chg="mod">
          <ac:chgData name="Phil Beecher" userId="8e59e9d451c39ba5" providerId="LiveId" clId="{A580B213-21B8-4474-B93E-F590A4F1D7A3}" dt="2021-05-03T13:45:49.780" v="441" actId="14100"/>
          <ac:spMkLst>
            <pc:docMk/>
            <pc:sldMk cId="2975809735" sldId="330"/>
            <ac:spMk id="9219" creationId="{F8A5F01F-52D6-47BD-9336-35C5CE265C10}"/>
          </ac:spMkLst>
        </pc:spChg>
      </pc:sldChg>
      <pc:sldChg chg="delSp modSp add del mod">
        <pc:chgData name="Phil Beecher" userId="8e59e9d451c39ba5" providerId="LiveId" clId="{A580B213-21B8-4474-B93E-F590A4F1D7A3}" dt="2021-05-03T13:27:32.289" v="147" actId="47"/>
        <pc:sldMkLst>
          <pc:docMk/>
          <pc:sldMk cId="3659708610" sldId="330"/>
        </pc:sldMkLst>
        <pc:spChg chg="mod">
          <ac:chgData name="Phil Beecher" userId="8e59e9d451c39ba5" providerId="LiveId" clId="{A580B213-21B8-4474-B93E-F590A4F1D7A3}" dt="2021-05-03T13:24:48.416" v="106" actId="6549"/>
          <ac:spMkLst>
            <pc:docMk/>
            <pc:sldMk cId="3659708610" sldId="330"/>
            <ac:spMk id="3" creationId="{B085FB89-06B0-42E9-82E5-BCFC16ED4869}"/>
          </ac:spMkLst>
        </pc:spChg>
        <pc:spChg chg="mod">
          <ac:chgData name="Phil Beecher" userId="8e59e9d451c39ba5" providerId="LiveId" clId="{A580B213-21B8-4474-B93E-F590A4F1D7A3}" dt="2021-05-03T13:24:42.587" v="105" actId="20577"/>
          <ac:spMkLst>
            <pc:docMk/>
            <pc:sldMk cId="3659708610" sldId="330"/>
            <ac:spMk id="15362" creationId="{8505945C-3B0E-49F2-BD9C-0FF17D03AAE7}"/>
          </ac:spMkLst>
        </pc:spChg>
        <pc:graphicFrameChg chg="del">
          <ac:chgData name="Phil Beecher" userId="8e59e9d451c39ba5" providerId="LiveId" clId="{A580B213-21B8-4474-B93E-F590A4F1D7A3}" dt="2021-05-03T13:24:51.501" v="107" actId="478"/>
          <ac:graphicFrameMkLst>
            <pc:docMk/>
            <pc:sldMk cId="3659708610" sldId="330"/>
            <ac:graphicFrameMk id="5" creationId="{3C8F09A3-0A70-41B9-ACF3-D4B027AD72E3}"/>
          </ac:graphicFrameMkLst>
        </pc:graphicFrameChg>
      </pc:sldChg>
      <pc:sldChg chg="add del">
        <pc:chgData name="Phil Beecher" userId="8e59e9d451c39ba5" providerId="LiveId" clId="{A580B213-21B8-4474-B93E-F590A4F1D7A3}" dt="2021-05-03T13:24:55.989" v="109"/>
        <pc:sldMkLst>
          <pc:docMk/>
          <pc:sldMk cId="2500707194" sldId="331"/>
        </pc:sldMkLst>
      </pc:sldChg>
      <pc:sldMasterChg chg="modSp mod">
        <pc:chgData name="Phil Beecher" userId="8e59e9d451c39ba5" providerId="LiveId" clId="{A580B213-21B8-4474-B93E-F590A4F1D7A3}" dt="2021-05-03T13:35:26.557" v="238" actId="20577"/>
        <pc:sldMasterMkLst>
          <pc:docMk/>
          <pc:sldMasterMk cId="0" sldId="2147483648"/>
        </pc:sldMasterMkLst>
        <pc:spChg chg="mod">
          <ac:chgData name="Phil Beecher" userId="8e59e9d451c39ba5" providerId="LiveId" clId="{A580B213-21B8-4474-B93E-F590A4F1D7A3}" dt="2021-05-03T13:35:26.557" v="238" actId="20577"/>
          <ac:spMkLst>
            <pc:docMk/>
            <pc:sldMasterMk cId="0" sldId="2147483648"/>
            <ac:spMk id="2" creationId="{7274DC08-9B8C-464E-97F8-9AF419E7B8D9}"/>
          </ac:spMkLst>
        </pc:spChg>
        <pc:spChg chg="mod">
          <ac:chgData name="Phil Beecher" userId="8e59e9d451c39ba5" providerId="LiveId" clId="{A580B213-21B8-4474-B93E-F590A4F1D7A3}" dt="2021-05-03T13:35:21.003" v="235" actId="20577"/>
          <ac:spMkLst>
            <pc:docMk/>
            <pc:sldMasterMk cId="0" sldId="2147483648"/>
            <ac:spMk id="1026" creationId="{8AF5D4AB-E353-4EAB-9E5C-B82B00CB74A2}"/>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a:t>
            </a:r>
            <a:r>
              <a:rPr lang="en-GB" altLang="en-US" b="1" dirty="0">
                <a:solidFill>
                  <a:schemeClr val="tx1"/>
                </a:solidFill>
                <a:latin typeface="Times New Roman" panose="02020603050405020304" pitchFamily="18" charset="0"/>
                <a:cs typeface="Times New Roman" panose="02020603050405020304" pitchFamily="18" charset="0"/>
              </a:rPr>
              <a:t>IEEE </a:t>
            </a:r>
            <a:r>
              <a:rPr lang="en-GB" b="1" i="0" dirty="0">
                <a:solidFill>
                  <a:srgbClr val="000000"/>
                </a:solidFill>
                <a:effectLst/>
                <a:latin typeface="Times New Roman" panose="02020603050405020304" pitchFamily="18" charset="0"/>
                <a:cs typeface="Times New Roman" panose="02020603050405020304" pitchFamily="18" charset="0"/>
              </a:rPr>
              <a:t>15-21-0206-04-0015</a:t>
            </a:r>
            <a:endParaRPr lang="en-GB" altLang="en-US" b="1" dirty="0">
              <a:solidFill>
                <a:schemeClr val="tx1"/>
              </a:solidFill>
              <a:latin typeface="Times New Roman" panose="02020603050405020304" pitchFamily="18" charset="0"/>
              <a:cs typeface="Times New Roman" panose="02020603050405020304" pitchFamily="18" charset="0"/>
            </a:endParaRP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Phil Beecher (Wi-SUN Alliance)</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web/public/view.html#pardetail/6076" TargetMode="External"/><Relationship Id="rId2" Type="http://schemas.openxmlformats.org/officeDocument/2006/relationships/hyperlink" Target="https://standards.ieee.org/standard/802_15_4-2020.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SG15 Agenda and Meeting Slides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2021</a:t>
            </a:r>
            <a:r>
              <a:rPr lang="en-US" altLang="en-US" sz="1600" b="1" dirty="0">
                <a:latin typeface="Times New Roman" panose="02020603050405020304" pitchFamily="18" charset="0"/>
              </a:rPr>
              <a:t> </a:t>
            </a:r>
            <a:r>
              <a:rPr lang="en-US" altLang="en-US" sz="1600" dirty="0">
                <a:latin typeface="Times New Roman" panose="02020603050405020304" pitchFamily="18" charset="0"/>
              </a:rPr>
              <a:t>– May 3 (r4) April 26 (r3), April 19 (r2), April 12 (r1), April 1 (r0)</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Phil Beecher (Wi-SUN Alliance)</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+44 1273 422275,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pbeecher</a:t>
            </a:r>
            <a:r>
              <a:rPr lang="en-US" altLang="en-US" sz="1600" dirty="0">
                <a:latin typeface="Times New Roman" panose="02020603050405020304" pitchFamily="18" charset="0"/>
              </a:rPr>
              <a:t> @ wi-sun.org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15: NS-NB 802.15.4 “Narrow Band”</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Achieve the illusion of organization for the ad-hoc meeting</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a:bodyPr>
          <a:lstStyle/>
          <a:p>
            <a:r>
              <a:rPr lang="en-US" altLang="en-US" dirty="0"/>
              <a:t>May Interim – SG15 Agenda</a:t>
            </a:r>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10</a:t>
            </a:fld>
            <a:endParaRPr lang="en-US" altLang="en-US">
              <a:solidFill>
                <a:schemeClr val="tx1"/>
              </a:solidFill>
            </a:endParaRPr>
          </a:p>
        </p:txBody>
      </p:sp>
      <p:sp>
        <p:nvSpPr>
          <p:cNvPr id="9" name="Content Placeholder 2">
            <a:extLst>
              <a:ext uri="{FF2B5EF4-FFF2-40B4-BE49-F238E27FC236}">
                <a16:creationId xmlns:a16="http://schemas.microsoft.com/office/drawing/2014/main" id="{7C228DC2-69C5-4445-9CEC-FC5FE724C142}"/>
              </a:ext>
            </a:extLst>
          </p:cNvPr>
          <p:cNvSpPr>
            <a:spLocks noGrp="1"/>
          </p:cNvSpPr>
          <p:nvPr>
            <p:ph idx="1"/>
          </p:nvPr>
        </p:nvSpPr>
        <p:spPr>
          <a:xfrm>
            <a:off x="609600" y="4005064"/>
            <a:ext cx="7764463" cy="2235399"/>
          </a:xfrm>
        </p:spPr>
        <p:txBody>
          <a:bodyPr>
            <a:normAutofit/>
          </a:bodyPr>
          <a:lstStyle/>
          <a:p>
            <a:pPr marL="0" indent="0"/>
            <a:r>
              <a:rPr lang="en-US" dirty="0"/>
              <a:t>SG15 Agenda Focus:</a:t>
            </a:r>
          </a:p>
          <a:p>
            <a:pPr marL="457200" indent="-457200">
              <a:buFont typeface="Arial" panose="020B0604020202020204" pitchFamily="34" charset="0"/>
              <a:buChar char="•"/>
            </a:pPr>
            <a:r>
              <a:rPr lang="en-US" sz="2800" dirty="0"/>
              <a:t>Work on PAR and CSD ready for WG Ballot</a:t>
            </a:r>
          </a:p>
          <a:p>
            <a:pPr marL="1257300" lvl="2" indent="-457200">
              <a:buFont typeface="Arial" panose="020B0604020202020204" pitchFamily="34" charset="0"/>
              <a:buChar char="•"/>
            </a:pPr>
            <a:endParaRPr lang="en-US" dirty="0"/>
          </a:p>
        </p:txBody>
      </p:sp>
      <p:graphicFrame>
        <p:nvGraphicFramePr>
          <p:cNvPr id="10" name="Object 9">
            <a:extLst>
              <a:ext uri="{FF2B5EF4-FFF2-40B4-BE49-F238E27FC236}">
                <a16:creationId xmlns:a16="http://schemas.microsoft.com/office/drawing/2014/main" id="{7A6DA44F-9778-41F4-AA6A-83B231E04079}"/>
              </a:ext>
            </a:extLst>
          </p:cNvPr>
          <p:cNvGraphicFramePr>
            <a:graphicFrameLocks noChangeAspect="1"/>
          </p:cNvGraphicFramePr>
          <p:nvPr>
            <p:extLst>
              <p:ext uri="{D42A27DB-BD31-4B8C-83A1-F6EECF244321}">
                <p14:modId xmlns:p14="http://schemas.microsoft.com/office/powerpoint/2010/main" val="3460791742"/>
              </p:ext>
            </p:extLst>
          </p:nvPr>
        </p:nvGraphicFramePr>
        <p:xfrm>
          <a:off x="179512" y="1633517"/>
          <a:ext cx="8640960" cy="2065730"/>
        </p:xfrm>
        <a:graphic>
          <a:graphicData uri="http://schemas.openxmlformats.org/presentationml/2006/ole">
            <mc:AlternateContent xmlns:mc="http://schemas.openxmlformats.org/markup-compatibility/2006">
              <mc:Choice xmlns:v="urn:schemas-microsoft-com:vml" Requires="v">
                <p:oleObj name="Worksheet" r:id="rId2" imgW="11953980" imgH="2857398" progId="Excel.Sheet.12">
                  <p:embed/>
                </p:oleObj>
              </mc:Choice>
              <mc:Fallback>
                <p:oleObj name="Worksheet" r:id="rId2" imgW="11953980" imgH="2857398" progId="Excel.Sheet.12">
                  <p:embed/>
                  <p:pic>
                    <p:nvPicPr>
                      <p:cNvPr id="10" name="Object 9">
                        <a:extLst>
                          <a:ext uri="{FF2B5EF4-FFF2-40B4-BE49-F238E27FC236}">
                            <a16:creationId xmlns:a16="http://schemas.microsoft.com/office/drawing/2014/main" id="{7A6DA44F-9778-41F4-AA6A-83B231E04079}"/>
                          </a:ext>
                        </a:extLst>
                      </p:cNvPr>
                      <p:cNvPicPr/>
                      <p:nvPr/>
                    </p:nvPicPr>
                    <p:blipFill>
                      <a:blip r:embed="rId3"/>
                      <a:stretch>
                        <a:fillRect/>
                      </a:stretch>
                    </p:blipFill>
                    <p:spPr>
                      <a:xfrm>
                        <a:off x="179512" y="1633517"/>
                        <a:ext cx="8640960" cy="2065730"/>
                      </a:xfrm>
                      <a:prstGeom prst="rect">
                        <a:avLst/>
                      </a:prstGeom>
                    </p:spPr>
                  </p:pic>
                </p:oleObj>
              </mc:Fallback>
            </mc:AlternateContent>
          </a:graphicData>
        </a:graphic>
      </p:graphicFrame>
    </p:spTree>
    <p:extLst>
      <p:ext uri="{BB962C8B-B14F-4D97-AF65-F5344CB8AC3E}">
        <p14:creationId xmlns:p14="http://schemas.microsoft.com/office/powerpoint/2010/main" val="462066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a:t>Adjourned</a:t>
            </a:r>
            <a:br>
              <a:rPr lang="en-US" altLang="en-US"/>
            </a:br>
            <a:r>
              <a:rPr lang="en-US" altLang="en-US"/>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11</a:t>
            </a:fld>
            <a:endParaRPr lang="en-US" altLang="en-US">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dirty="0"/>
              <a:t>Appendix (Previous Meetings)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12</a:t>
            </a:fld>
            <a:endParaRPr lang="en-US" altLang="en-US">
              <a:solidFill>
                <a:schemeClr val="tx1"/>
              </a:solidFill>
            </a:endParaRPr>
          </a:p>
        </p:txBody>
      </p:sp>
    </p:spTree>
    <p:extLst>
      <p:ext uri="{BB962C8B-B14F-4D97-AF65-F5344CB8AC3E}">
        <p14:creationId xmlns:p14="http://schemas.microsoft.com/office/powerpoint/2010/main" val="306661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April 5,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b="1" dirty="0"/>
              <a:t>Virtual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13</a:t>
            </a:fld>
            <a:endParaRPr lang="en-US" altLang="en-US">
              <a:solidFill>
                <a:schemeClr val="tx1"/>
              </a:solidFill>
            </a:endParaRPr>
          </a:p>
        </p:txBody>
      </p:sp>
    </p:spTree>
    <p:extLst>
      <p:ext uri="{BB962C8B-B14F-4D97-AF65-F5344CB8AC3E}">
        <p14:creationId xmlns:p14="http://schemas.microsoft.com/office/powerpoint/2010/main" val="1982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366419"/>
          </a:xfrm>
        </p:spPr>
        <p:txBody>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Review Background for Study Group</a:t>
            </a:r>
          </a:p>
          <a:p>
            <a:pPr marL="914400" lvl="1" indent="-514350">
              <a:buFont typeface="+mj-lt"/>
              <a:buAutoNum type="alphaLcPeriod"/>
            </a:pPr>
            <a:r>
              <a:rPr lang="en-US" altLang="en-US" dirty="0"/>
              <a:t>WG Presentation : 15-21-0125-00-0000-narrow-band-interest-group-request</a:t>
            </a:r>
          </a:p>
          <a:p>
            <a:pPr marL="514350" indent="-514350">
              <a:buFont typeface="+mj-lt"/>
              <a:buAutoNum type="arabicPeriod"/>
            </a:pPr>
            <a:r>
              <a:rPr lang="en-US" altLang="en-US" dirty="0"/>
              <a:t>Next Steps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14</a:t>
            </a:fld>
            <a:endParaRPr lang="en-US" altLang="en-US" dirty="0">
              <a:solidFill>
                <a:schemeClr val="tx1"/>
              </a:solidFill>
            </a:endParaRPr>
          </a:p>
        </p:txBody>
      </p:sp>
    </p:spTree>
    <p:extLst>
      <p:ext uri="{BB962C8B-B14F-4D97-AF65-F5344CB8AC3E}">
        <p14:creationId xmlns:p14="http://schemas.microsoft.com/office/powerpoint/2010/main" val="2175912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Background</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136904" cy="4366419"/>
          </a:xfrm>
        </p:spPr>
        <p:txBody>
          <a:bodyPr/>
          <a:lstStyle/>
          <a:p>
            <a:pPr marL="0" indent="0"/>
            <a:r>
              <a:rPr lang="en-US" altLang="en-US" dirty="0"/>
              <a:t>WG Presentation :</a:t>
            </a:r>
          </a:p>
          <a:p>
            <a:pPr marL="0" indent="0"/>
            <a:r>
              <a:rPr lang="en-US" altLang="en-US" dirty="0"/>
              <a:t> </a:t>
            </a:r>
          </a:p>
          <a:p>
            <a:pPr marL="0" indent="0"/>
            <a:r>
              <a:rPr lang="en-US" altLang="en-US" dirty="0"/>
              <a:t>15-21-0125-00-0000-</a:t>
            </a:r>
          </a:p>
          <a:p>
            <a:pPr marL="0" indent="0"/>
            <a:r>
              <a:rPr lang="en-US" altLang="en-US" dirty="0"/>
              <a:t>narrow-band-interest-group-request</a:t>
            </a:r>
          </a:p>
          <a:p>
            <a:pPr marL="0" indent="0"/>
            <a:endParaRPr lang="en-US" altLang="en-US" dirty="0"/>
          </a:p>
          <a:p>
            <a:pPr marL="0" indent="0"/>
            <a:r>
              <a:rPr lang="en-US" altLang="en-US"/>
              <a:t>Don Sturek</a:t>
            </a:r>
            <a:endParaRPr lang="en-US" altLang="en-US" dirty="0"/>
          </a:p>
          <a:p>
            <a:pPr marL="0" indent="0"/>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15</a:t>
            </a:fld>
            <a:endParaRPr lang="en-US" altLang="en-US" dirty="0">
              <a:solidFill>
                <a:schemeClr val="tx1"/>
              </a:solidFill>
            </a:endParaRPr>
          </a:p>
        </p:txBody>
      </p:sp>
    </p:spTree>
    <p:extLst>
      <p:ext uri="{BB962C8B-B14F-4D97-AF65-F5344CB8AC3E}">
        <p14:creationId xmlns:p14="http://schemas.microsoft.com/office/powerpoint/2010/main" val="1002230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April 12,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b="1" dirty="0"/>
              <a:t>Virtual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16</a:t>
            </a:fld>
            <a:endParaRPr lang="en-US" altLang="en-US">
              <a:solidFill>
                <a:schemeClr val="tx1"/>
              </a:solidFill>
            </a:endParaRPr>
          </a:p>
        </p:txBody>
      </p:sp>
    </p:spTree>
    <p:extLst>
      <p:ext uri="{BB962C8B-B14F-4D97-AF65-F5344CB8AC3E}">
        <p14:creationId xmlns:p14="http://schemas.microsoft.com/office/powerpoint/2010/main" val="1143800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366419"/>
          </a:xfrm>
        </p:spPr>
        <p:txBody>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Overview of PICS from Profile IG</a:t>
            </a:r>
          </a:p>
          <a:p>
            <a:pPr marL="514350" indent="-514350">
              <a:buFont typeface="+mj-lt"/>
              <a:buAutoNum type="arabicPeriod"/>
            </a:pPr>
            <a:r>
              <a:rPr lang="en-US" altLang="en-US" dirty="0"/>
              <a:t>Next Steps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17</a:t>
            </a:fld>
            <a:endParaRPr lang="en-US" altLang="en-US" dirty="0">
              <a:solidFill>
                <a:schemeClr val="tx1"/>
              </a:solidFill>
            </a:endParaRPr>
          </a:p>
        </p:txBody>
      </p:sp>
    </p:spTree>
    <p:extLst>
      <p:ext uri="{BB962C8B-B14F-4D97-AF65-F5344CB8AC3E}">
        <p14:creationId xmlns:p14="http://schemas.microsoft.com/office/powerpoint/2010/main" val="2326108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Background</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136904" cy="4366419"/>
          </a:xfrm>
        </p:spPr>
        <p:txBody>
          <a:bodyPr/>
          <a:lstStyle/>
          <a:p>
            <a:pPr marL="0" indent="0"/>
            <a:r>
              <a:rPr lang="en-US" altLang="en-US" dirty="0"/>
              <a:t>WG Presentation :</a:t>
            </a:r>
          </a:p>
          <a:p>
            <a:pPr marL="0" indent="0"/>
            <a:r>
              <a:rPr lang="en-US" altLang="en-US" dirty="0"/>
              <a:t> </a:t>
            </a:r>
          </a:p>
          <a:p>
            <a:pPr marL="400050" lvl="1" indent="0"/>
            <a:r>
              <a:rPr lang="en-US" altLang="en-US" sz="3200" dirty="0"/>
              <a:t>15-19-0128 Profile Sample PICS</a:t>
            </a:r>
          </a:p>
          <a:p>
            <a:pPr marL="400050" lvl="1" indent="0"/>
            <a:r>
              <a:rPr lang="en-US" altLang="en-US" sz="3200" dirty="0"/>
              <a:t>Don Sturek</a:t>
            </a:r>
          </a:p>
          <a:p>
            <a:pPr marL="400050" lvl="1" indent="0"/>
            <a:r>
              <a:rPr lang="en-US" altLang="en-US" sz="3200"/>
              <a:t>15-19-0513 Tero</a:t>
            </a:r>
          </a:p>
          <a:p>
            <a:pPr marL="400050" lvl="1" indent="0"/>
            <a:endParaRPr lang="en-US" altLang="en-US" sz="3200" dirty="0"/>
          </a:p>
          <a:p>
            <a:pPr marL="0" indent="0"/>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18</a:t>
            </a:fld>
            <a:endParaRPr lang="en-US" altLang="en-US" dirty="0">
              <a:solidFill>
                <a:schemeClr val="tx1"/>
              </a:solidFill>
            </a:endParaRPr>
          </a:p>
        </p:txBody>
      </p:sp>
    </p:spTree>
    <p:extLst>
      <p:ext uri="{BB962C8B-B14F-4D97-AF65-F5344CB8AC3E}">
        <p14:creationId xmlns:p14="http://schemas.microsoft.com/office/powerpoint/2010/main" val="1619184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April 19,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sz="4000" dirty="0"/>
              <a:t>Virtual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19</a:t>
            </a:fld>
            <a:endParaRPr lang="en-US" altLang="en-US">
              <a:solidFill>
                <a:schemeClr val="tx1"/>
              </a:solidFill>
            </a:endParaRPr>
          </a:p>
        </p:txBody>
      </p:sp>
    </p:spTree>
    <p:extLst>
      <p:ext uri="{BB962C8B-B14F-4D97-AF65-F5344CB8AC3E}">
        <p14:creationId xmlns:p14="http://schemas.microsoft.com/office/powerpoint/2010/main" val="1696702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916832"/>
            <a:ext cx="7993062" cy="4323631"/>
          </a:xfrm>
        </p:spPr>
        <p:txBody>
          <a:bodyPr>
            <a:normAutofit/>
          </a:bodyPr>
          <a:lstStyle/>
          <a:p>
            <a:pPr marL="0" indent="0" algn="ctr">
              <a:defRPr/>
            </a:pPr>
            <a:r>
              <a:rPr lang="en-US" b="1" dirty="0"/>
              <a:t>Pre-PAR Activity Rules for Study Group</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r>
              <a:rPr lang="en-US" dirty="0"/>
              <a:t>Voting: everyone present can vote</a:t>
            </a:r>
          </a:p>
          <a:p>
            <a:pPr marL="457200" indent="-457200">
              <a:buFont typeface="Arial" panose="020B0604020202020204" pitchFamily="34" charset="0"/>
              <a:buChar char="•"/>
              <a:defRPr/>
            </a:pPr>
            <a:r>
              <a:rPr lang="en-US" dirty="0"/>
              <a:t>Please identify yourself with your name and affiliation when you first speak</a:t>
            </a:r>
          </a:p>
          <a:p>
            <a:pPr marL="457200" indent="-457200">
              <a:buFont typeface="Arial" panose="020B0604020202020204" pitchFamily="34" charset="0"/>
              <a:buChar char="•"/>
              <a:defRPr/>
            </a:pPr>
            <a:r>
              <a:rPr lang="en-US" dirty="0"/>
              <a:t>Participation: is by individual</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8887CC0-1342-41C8-8706-B4801E242C15}" type="slidenum">
              <a:rPr lang="en-US" altLang="en-US" smtClean="0">
                <a:solidFill>
                  <a:schemeClr val="tx1"/>
                </a:solidFill>
              </a:rPr>
              <a:pPr/>
              <a:t>2</a:t>
            </a:fld>
            <a:endParaRPr lang="en-US" altLang="en-US"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366419"/>
          </a:xfrm>
        </p:spPr>
        <p:txBody>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Review CSD</a:t>
            </a:r>
          </a:p>
          <a:p>
            <a:pPr marL="514350" indent="-514350">
              <a:buFont typeface="+mj-lt"/>
              <a:buAutoNum type="arabicPeriod"/>
            </a:pPr>
            <a:r>
              <a:rPr lang="en-US" altLang="en-US" dirty="0"/>
              <a:t>Next Steps</a:t>
            </a:r>
          </a:p>
          <a:p>
            <a:pPr marL="514350" indent="-514350">
              <a:buFont typeface="Arial" panose="020B0604020202020204" pitchFamily="34" charset="0"/>
              <a:buAutoNum type="arabicPeriod"/>
            </a:pPr>
            <a:r>
              <a:rPr lang="en-US" altLang="en-US" dirty="0"/>
              <a:t>Any other Business</a:t>
            </a:r>
          </a:p>
          <a:p>
            <a:pPr marL="0" indent="0"/>
            <a:endParaRPr lang="en-US" altLang="en-US" dirty="0"/>
          </a:p>
          <a:p>
            <a:pPr marL="0" indent="0"/>
            <a:r>
              <a:rPr lang="en-US" altLang="en-US" sz="2000" dirty="0"/>
              <a:t>Previous minutes: </a:t>
            </a:r>
          </a:p>
          <a:p>
            <a:pPr marL="800100" lvl="2" indent="0"/>
            <a:r>
              <a:rPr lang="en-US" altLang="en-US" sz="2000" dirty="0"/>
              <a:t>https://mentor.ieee.org/802.15/dcn/21/15-21-0210-01-0015-sg15-conference-call-minutes.docx</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20</a:t>
            </a:fld>
            <a:endParaRPr lang="en-US" altLang="en-US" dirty="0">
              <a:solidFill>
                <a:schemeClr val="tx1"/>
              </a:solidFill>
            </a:endParaRPr>
          </a:p>
        </p:txBody>
      </p:sp>
    </p:spTree>
    <p:extLst>
      <p:ext uri="{BB962C8B-B14F-4D97-AF65-F5344CB8AC3E}">
        <p14:creationId xmlns:p14="http://schemas.microsoft.com/office/powerpoint/2010/main" val="2991339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CSD Overview</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136904" cy="4366419"/>
          </a:xfrm>
        </p:spPr>
        <p:txBody>
          <a:bodyPr/>
          <a:lstStyle/>
          <a:p>
            <a:pPr marL="0" indent="0"/>
            <a:r>
              <a:rPr lang="en-US" altLang="en-US" dirty="0"/>
              <a:t>Review </a:t>
            </a:r>
          </a:p>
          <a:p>
            <a:pPr marL="400050" lvl="1" indent="0"/>
            <a:r>
              <a:rPr lang="en-US" altLang="en-US" sz="3200" dirty="0"/>
              <a:t>15-21-0047-05-nuwb-draft-csd-ng-uwb</a:t>
            </a:r>
          </a:p>
          <a:p>
            <a:pPr marL="400050" lvl="1" indent="0"/>
            <a:endParaRPr lang="en-US" altLang="en-US" sz="3200" dirty="0"/>
          </a:p>
          <a:p>
            <a:pPr marL="0" indent="0"/>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21</a:t>
            </a:fld>
            <a:endParaRPr lang="en-US" altLang="en-US" dirty="0">
              <a:solidFill>
                <a:schemeClr val="tx1"/>
              </a:solidFill>
            </a:endParaRPr>
          </a:p>
        </p:txBody>
      </p:sp>
    </p:spTree>
    <p:extLst>
      <p:ext uri="{BB962C8B-B14F-4D97-AF65-F5344CB8AC3E}">
        <p14:creationId xmlns:p14="http://schemas.microsoft.com/office/powerpoint/2010/main" val="401679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3</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733946" y="1628800"/>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a:xfrm>
            <a:off x="539552" y="1628800"/>
            <a:ext cx="8208912" cy="4611663"/>
          </a:xfrm>
        </p:spPr>
        <p:txBody>
          <a:bodyPr/>
          <a:lstStyle/>
          <a:p>
            <a:pPr marL="457200" indent="-457200">
              <a:buFont typeface="Arial" panose="020B0604020202020204" pitchFamily="34" charset="0"/>
              <a:buChar char="•"/>
            </a:pPr>
            <a:r>
              <a:rPr lang="en-US" dirty="0">
                <a:cs typeface="DejaVu Sans" pitchFamily="34" charset="0"/>
              </a:rPr>
              <a:t>NO product pitches</a:t>
            </a:r>
          </a:p>
          <a:p>
            <a:pPr marL="457200" indent="-457200">
              <a:buFont typeface="Arial" panose="020B0604020202020204" pitchFamily="34" charset="0"/>
              <a:buChar char="•"/>
            </a:pPr>
            <a:r>
              <a:rPr lang="en-US" dirty="0">
                <a:cs typeface="DejaVu Sans" pitchFamily="34" charset="0"/>
              </a:rPr>
              <a:t>NO corporate pitches</a:t>
            </a:r>
          </a:p>
          <a:p>
            <a:pPr marL="457200" indent="-457200">
              <a:buFont typeface="Arial" panose="020B0604020202020204" pitchFamily="34" charset="0"/>
              <a:buChar char="•"/>
            </a:pPr>
            <a:r>
              <a:rPr lang="en-US" dirty="0">
                <a:cs typeface="DejaVu Sans" pitchFamily="34" charset="0"/>
              </a:rPr>
              <a:t>NO prices</a:t>
            </a:r>
          </a:p>
          <a:p>
            <a:pPr marL="457200" indent="-457200">
              <a:buFont typeface="Arial" panose="020B0604020202020204" pitchFamily="34" charset="0"/>
              <a:buChar char="•"/>
            </a:pPr>
            <a:r>
              <a:rPr lang="en-US" dirty="0">
                <a:cs typeface="DejaVu Sans" pitchFamily="34" charset="0"/>
              </a:rPr>
              <a:t>NO restrictive notices – </a:t>
            </a:r>
          </a:p>
          <a:p>
            <a:pPr marL="857250" lvl="1" indent="-457200">
              <a:buFont typeface="Arial" panose="020B0604020202020204" pitchFamily="34" charset="0"/>
              <a:buChar char="•"/>
            </a:pPr>
            <a:r>
              <a:rPr lang="en-US" dirty="0">
                <a:cs typeface="DejaVu Sans" pitchFamily="34" charset="0"/>
              </a:rPr>
              <a:t>(</a:t>
            </a:r>
            <a:r>
              <a:rPr lang="en-US" dirty="0" err="1">
                <a:cs typeface="DejaVu Sans" pitchFamily="34" charset="0"/>
              </a:rPr>
              <a:t>eg</a:t>
            </a:r>
            <a:r>
              <a:rPr lang="en-US" dirty="0">
                <a:cs typeface="DejaVu Sans" pitchFamily="34" charset="0"/>
              </a:rPr>
              <a:t> no “confidential” notices in email)</a:t>
            </a:r>
          </a:p>
          <a:p>
            <a:pPr marL="457200" indent="-457200">
              <a:buFont typeface="Arial" panose="020B0604020202020204" pitchFamily="34" charset="0"/>
              <a:buChar char="•"/>
            </a:pPr>
            <a:r>
              <a:rPr lang="en-US" dirty="0">
                <a:cs typeface="DejaVu Sans" pitchFamily="34" charset="0"/>
              </a:rPr>
              <a:t>Presentations must be openly available</a:t>
            </a:r>
          </a:p>
          <a:p>
            <a:pPr marL="0" indent="0"/>
            <a:endParaRPr lang="en-US" dirty="0">
              <a:cs typeface="DejaVu Sans" pitchFamily="34" charset="0"/>
            </a:endParaRPr>
          </a:p>
          <a:p>
            <a:pPr marL="457200" indent="-457200">
              <a:buFont typeface="Arial" panose="020B0604020202020204" pitchFamily="34" charset="0"/>
              <a:buChar char="•"/>
            </a:pPr>
            <a:r>
              <a:rPr lang="en-US" dirty="0">
                <a:cs typeface="DejaVu Sans" pitchFamily="34" charset="0"/>
              </a:rPr>
              <a:t>Please respect all participants</a:t>
            </a:r>
          </a:p>
        </p:txBody>
      </p:sp>
      <p:sp>
        <p:nvSpPr>
          <p:cNvPr id="7" name="Slide Number Placeholder 3">
            <a:extLst>
              <a:ext uri="{FF2B5EF4-FFF2-40B4-BE49-F238E27FC236}">
                <a16:creationId xmlns:a16="http://schemas.microsoft.com/office/drawing/2014/main" id="{0332ACEF-0EE9-47DF-AE96-D41A457F41BE}"/>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Tree>
    <p:extLst>
      <p:ext uri="{BB962C8B-B14F-4D97-AF65-F5344CB8AC3E}">
        <p14:creationId xmlns:p14="http://schemas.microsoft.com/office/powerpoint/2010/main" val="9736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May 3,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b="1" dirty="0"/>
              <a:t>Virtual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5</a:t>
            </a:fld>
            <a:endParaRPr lang="en-US" altLang="en-US">
              <a:solidFill>
                <a:schemeClr val="tx1"/>
              </a:solidFill>
            </a:endParaRPr>
          </a:p>
        </p:txBody>
      </p:sp>
    </p:spTree>
    <p:extLst>
      <p:ext uri="{BB962C8B-B14F-4D97-AF65-F5344CB8AC3E}">
        <p14:creationId xmlns:p14="http://schemas.microsoft.com/office/powerpoint/2010/main" val="241967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366419"/>
          </a:xfrm>
        </p:spPr>
        <p:txBody>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Any comments on CSD</a:t>
            </a:r>
          </a:p>
          <a:p>
            <a:pPr marL="514350" indent="-514350">
              <a:buFont typeface="Arial" panose="020B0604020202020204" pitchFamily="34" charset="0"/>
              <a:buAutoNum type="arabicPeriod"/>
            </a:pPr>
            <a:r>
              <a:rPr lang="en-US" altLang="en-US" dirty="0"/>
              <a:t>Review 802.15.4 PAR</a:t>
            </a:r>
          </a:p>
          <a:p>
            <a:pPr marL="514350" indent="-514350">
              <a:buFont typeface="+mj-lt"/>
              <a:buAutoNum type="arabicPeriod"/>
            </a:pPr>
            <a:r>
              <a:rPr lang="en-US" altLang="en-US" dirty="0"/>
              <a:t>Next Steps</a:t>
            </a:r>
          </a:p>
          <a:p>
            <a:pPr marL="514350" indent="-514350">
              <a:buFont typeface="Arial" panose="020B0604020202020204" pitchFamily="34" charset="0"/>
              <a:buAutoNum type="arabicPeriod"/>
            </a:pPr>
            <a:r>
              <a:rPr lang="en-US" altLang="en-US" dirty="0"/>
              <a:t>Any other Business</a:t>
            </a:r>
          </a:p>
          <a:p>
            <a:pPr marL="0" indent="0"/>
            <a:endParaRPr lang="en-US" altLang="en-US" dirty="0"/>
          </a:p>
          <a:p>
            <a:pPr marL="0" indent="0"/>
            <a:r>
              <a:rPr lang="en-US" altLang="en-US" sz="2000" dirty="0"/>
              <a:t>Previous minutes: </a:t>
            </a:r>
          </a:p>
          <a:p>
            <a:pPr marL="800100" lvl="2" indent="0"/>
            <a:r>
              <a:rPr lang="en-US" altLang="en-US" sz="2000" dirty="0"/>
              <a:t>https://mentor.ieee.org/802.15/dcn/21/15-21-0210-nn-0015-sg15-conference-call-minutes.docx</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a:t>
            </a:fld>
            <a:endParaRPr lang="en-US" altLang="en-US" dirty="0">
              <a:solidFill>
                <a:schemeClr val="tx1"/>
              </a:solidFill>
            </a:endParaRPr>
          </a:p>
        </p:txBody>
      </p:sp>
    </p:spTree>
    <p:extLst>
      <p:ext uri="{BB962C8B-B14F-4D97-AF65-F5344CB8AC3E}">
        <p14:creationId xmlns:p14="http://schemas.microsoft.com/office/powerpoint/2010/main" val="35681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CSD and PICS</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136904" cy="4366419"/>
          </a:xfrm>
        </p:spPr>
        <p:txBody>
          <a:bodyPr/>
          <a:lstStyle/>
          <a:p>
            <a:pPr marL="0" indent="0"/>
            <a:r>
              <a:rPr lang="en-US" altLang="en-US" dirty="0"/>
              <a:t>Please review:</a:t>
            </a:r>
          </a:p>
          <a:p>
            <a:pPr marL="400050" lvl="1" indent="0"/>
            <a:r>
              <a:rPr lang="en-US" altLang="en-US" dirty="0"/>
              <a:t>15-21-0220-00-0015-csd-sg14-sg15</a:t>
            </a:r>
          </a:p>
          <a:p>
            <a:pPr marL="400050" lvl="1" indent="0"/>
            <a:r>
              <a:rPr lang="en-US" altLang="en-US" dirty="0"/>
              <a:t>15-21-0215-00-0015-up-to-date-pics-table-for-802-15-4.xlsx</a:t>
            </a:r>
          </a:p>
          <a:p>
            <a:pPr marL="0" indent="0"/>
            <a:endParaRPr lang="en-US" altLang="en-US" dirty="0"/>
          </a:p>
          <a:p>
            <a:pPr marL="0" indent="0"/>
            <a:r>
              <a:rPr lang="en-US" altLang="en-US" sz="2400" dirty="0"/>
              <a:t>Send any comments / questions to </a:t>
            </a:r>
            <a:r>
              <a:rPr lang="en-US" altLang="en-US" sz="2400" dirty="0">
                <a:hlinkClick r:id="rId2"/>
              </a:rPr>
              <a:t>pbeecher@wisun.org</a:t>
            </a:r>
            <a:endParaRPr lang="en-US" altLang="en-US" sz="2400" dirty="0"/>
          </a:p>
          <a:p>
            <a:pPr marL="0" indent="0"/>
            <a:endParaRPr lang="en-US" altLang="en-US" sz="2400"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7</a:t>
            </a:fld>
            <a:endParaRPr lang="en-US" altLang="en-US" dirty="0">
              <a:solidFill>
                <a:schemeClr val="tx1"/>
              </a:solidFill>
            </a:endParaRPr>
          </a:p>
        </p:txBody>
      </p:sp>
    </p:spTree>
    <p:extLst>
      <p:ext uri="{BB962C8B-B14F-4D97-AF65-F5344CB8AC3E}">
        <p14:creationId xmlns:p14="http://schemas.microsoft.com/office/powerpoint/2010/main" val="185900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802.15.4 PAR review</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136904" cy="4366419"/>
          </a:xfrm>
        </p:spPr>
        <p:txBody>
          <a:bodyPr/>
          <a:lstStyle/>
          <a:p>
            <a:pPr marL="0" indent="0"/>
            <a:r>
              <a:rPr lang="en-US" altLang="en-US" sz="2400" dirty="0"/>
              <a:t>802.15.4-2020 Standard: </a:t>
            </a:r>
            <a:r>
              <a:rPr lang="en-US" altLang="en-US" sz="2400" dirty="0">
                <a:hlinkClick r:id="rId2"/>
              </a:rPr>
              <a:t>https://standards.ieee.org/standard/802_15_4-2020.html</a:t>
            </a:r>
            <a:endParaRPr lang="en-US" altLang="en-US" sz="2400" dirty="0"/>
          </a:p>
          <a:p>
            <a:pPr marL="0" indent="0"/>
            <a:endParaRPr lang="en-US" altLang="en-US" dirty="0"/>
          </a:p>
          <a:p>
            <a:pPr marL="0" indent="0"/>
            <a:r>
              <a:rPr lang="en-US" altLang="en-US" sz="2400" dirty="0"/>
              <a:t>Approved PAR:</a:t>
            </a:r>
          </a:p>
          <a:p>
            <a:pPr marL="0" indent="0"/>
            <a:r>
              <a:rPr lang="en-US" altLang="en-US" sz="1600" dirty="0">
                <a:hlinkClick r:id="rId3"/>
              </a:rPr>
              <a:t>https://development.standards.ieee.org/myproject-web/public/view.html#pardetail/6076</a:t>
            </a:r>
            <a:endParaRPr lang="en-US" altLang="en-US" sz="1600" dirty="0"/>
          </a:p>
          <a:p>
            <a:pPr marL="0" indent="0"/>
            <a:endParaRPr lang="en-US" altLang="en-US" sz="1600"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8</a:t>
            </a:fld>
            <a:endParaRPr lang="en-US" altLang="en-US" dirty="0">
              <a:solidFill>
                <a:schemeClr val="tx1"/>
              </a:solidFill>
            </a:endParaRPr>
          </a:p>
        </p:txBody>
      </p:sp>
    </p:spTree>
    <p:extLst>
      <p:ext uri="{BB962C8B-B14F-4D97-AF65-F5344CB8AC3E}">
        <p14:creationId xmlns:p14="http://schemas.microsoft.com/office/powerpoint/2010/main" val="297580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a:xfrm>
            <a:off x="609600" y="1371600"/>
            <a:ext cx="8138864" cy="4868863"/>
          </a:xfrm>
        </p:spPr>
        <p:txBody>
          <a:bodyPr>
            <a:normAutofit/>
          </a:bodyPr>
          <a:lstStyle/>
          <a:p>
            <a:pPr marL="457200" indent="-457200">
              <a:buFont typeface="Arial" panose="020B0604020202020204" pitchFamily="34" charset="0"/>
              <a:buChar char="•"/>
            </a:pPr>
            <a:r>
              <a:rPr lang="en-US" dirty="0"/>
              <a:t>Continue work as Study Group</a:t>
            </a:r>
          </a:p>
          <a:p>
            <a:pPr marL="857250" lvl="1" indent="-457200">
              <a:buFont typeface="Arial" panose="020B0604020202020204" pitchFamily="34" charset="0"/>
              <a:buChar char="•"/>
            </a:pPr>
            <a:r>
              <a:rPr lang="en-US" dirty="0"/>
              <a:t>Write PAR and CSD (May Interim)</a:t>
            </a:r>
          </a:p>
          <a:p>
            <a:pPr marL="857250" lvl="1" indent="-457200">
              <a:buFont typeface="Arial" panose="020B0604020202020204" pitchFamily="34" charset="0"/>
              <a:buChar char="•"/>
            </a:pPr>
            <a:r>
              <a:rPr lang="en-US" dirty="0"/>
              <a:t>Coordinate with SG14 </a:t>
            </a:r>
          </a:p>
          <a:p>
            <a:pPr marL="457200" indent="-457200">
              <a:buFont typeface="Arial" panose="020B0604020202020204" pitchFamily="34" charset="0"/>
              <a:buChar char="•"/>
            </a:pPr>
            <a:r>
              <a:rPr lang="en-US" dirty="0"/>
              <a:t>Move PAR and CSD through 802 and SA Processes (</a:t>
            </a:r>
            <a:r>
              <a:rPr lang="en-US"/>
              <a:t>May Interim?)</a:t>
            </a:r>
            <a:endParaRPr lang="en-US" dirty="0"/>
          </a:p>
          <a:p>
            <a:pPr marL="457200" indent="-457200">
              <a:buFont typeface="Arial" panose="020B0604020202020204" pitchFamily="34" charset="0"/>
              <a:buChar char="•"/>
            </a:pPr>
            <a:r>
              <a:rPr lang="en-US" dirty="0"/>
              <a:t>Determine proposed content for standard (ongoing)</a:t>
            </a:r>
          </a:p>
          <a:p>
            <a:pPr marL="457200" indent="-457200">
              <a:buFont typeface="Arial" panose="020B0604020202020204" pitchFamily="34" charset="0"/>
              <a:buChar char="•"/>
            </a:pPr>
            <a:r>
              <a:rPr lang="en-US" dirty="0"/>
              <a:t>Work via Interim telecons and virtual interim/plenary meetings</a:t>
            </a:r>
          </a:p>
          <a:p>
            <a:pPr marL="1257300" lvl="2"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99459341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28519</TotalTime>
  <Words>733</Words>
  <Application>Microsoft Office PowerPoint</Application>
  <PresentationFormat>On-screen Show (4:3)</PresentationFormat>
  <Paragraphs>147</Paragraphs>
  <Slides>21</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5" baseType="lpstr">
      <vt:lpstr>Arial</vt:lpstr>
      <vt:lpstr>Times New Roman</vt:lpstr>
      <vt:lpstr>Office Theme</vt:lpstr>
      <vt:lpstr>Microsoft Excel Worksheet</vt:lpstr>
      <vt:lpstr>PowerPoint Presentation</vt:lpstr>
      <vt:lpstr>802.15 Study Group Meeting</vt:lpstr>
      <vt:lpstr>IEEE-SA Patent, Copyright, and Participation Policies</vt:lpstr>
      <vt:lpstr>IEEE 802 Ground Rules</vt:lpstr>
      <vt:lpstr>May 3, 2021 </vt:lpstr>
      <vt:lpstr>Proposed Agenda</vt:lpstr>
      <vt:lpstr>CSD and PICS</vt:lpstr>
      <vt:lpstr>802.15.4 PAR review</vt:lpstr>
      <vt:lpstr>Next Steps</vt:lpstr>
      <vt:lpstr>May Interim – SG15 Agenda</vt:lpstr>
      <vt:lpstr>Adjourned Thanks</vt:lpstr>
      <vt:lpstr>Appendix (Previous Meetings)</vt:lpstr>
      <vt:lpstr>April 5, 2021 </vt:lpstr>
      <vt:lpstr>Proposed Agenda</vt:lpstr>
      <vt:lpstr>Background</vt:lpstr>
      <vt:lpstr>April 12, 2021 </vt:lpstr>
      <vt:lpstr>Proposed Agenda</vt:lpstr>
      <vt:lpstr>Background</vt:lpstr>
      <vt:lpstr>April 19, 2021 </vt:lpstr>
      <vt:lpstr>Proposed Agenda</vt:lpstr>
      <vt:lpstr>CSD Overview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phil@beecher.co.uk</dc:creator>
  <cp:keywords/>
  <dc:description/>
  <cp:lastModifiedBy>Phil Beecher</cp:lastModifiedBy>
  <cp:revision>155</cp:revision>
  <cp:lastPrinted>2000-03-07T00:55:37Z</cp:lastPrinted>
  <dcterms:created xsi:type="dcterms:W3CDTF">2016-01-17T22:48:36Z</dcterms:created>
  <dcterms:modified xsi:type="dcterms:W3CDTF">2021-05-03T13:49:48Z</dcterms:modified>
  <cp:category>SG15 Conference Call Agenda and Opening Report</cp:category>
</cp:coreProperties>
</file>