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87" r:id="rId2"/>
    <p:sldId id="290" r:id="rId3"/>
    <p:sldId id="304" r:id="rId4"/>
    <p:sldId id="317" r:id="rId5"/>
    <p:sldId id="319" r:id="rId6"/>
    <p:sldId id="320" r:id="rId7"/>
    <p:sldId id="323" r:id="rId8"/>
    <p:sldId id="322" r:id="rId9"/>
    <p:sldId id="314" r:id="rId10"/>
    <p:sldId id="298" r:id="rId11"/>
    <p:sldId id="296" r:id="rId12"/>
    <p:sldId id="321" r:id="rId13"/>
    <p:sldId id="300" r:id="rId14"/>
    <p:sldId id="302" r:id="rId15"/>
    <p:sldId id="318" r:id="rId16"/>
    <p:sldId id="324" r:id="rId17"/>
    <p:sldId id="325" r:id="rId18"/>
    <p:sldId id="32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0365E-EEA1-4E48-AC1A-4A1671A5FB13}" v="2" dt="2021-04-19T10:54:09.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4" d="100"/>
          <a:sy n="114" d="100"/>
        </p:scale>
        <p:origin x="732"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A570365E-EEA1-4E48-AC1A-4A1671A5FB13}"/>
    <pc:docChg chg="undo custSel addSld delSld modSld modMainMaster">
      <pc:chgData name="Phil Beecher" userId="8e59e9d451c39ba5" providerId="LiveId" clId="{A570365E-EEA1-4E48-AC1A-4A1671A5FB13}" dt="2021-04-19T12:31:50.845" v="267" actId="403"/>
      <pc:docMkLst>
        <pc:docMk/>
      </pc:docMkLst>
      <pc:sldChg chg="modSp mod">
        <pc:chgData name="Phil Beecher" userId="8e59e9d451c39ba5" providerId="LiveId" clId="{A570365E-EEA1-4E48-AC1A-4A1671A5FB13}" dt="2021-04-19T10:49:30.326" v="15" actId="20577"/>
        <pc:sldMkLst>
          <pc:docMk/>
          <pc:sldMk cId="0" sldId="287"/>
        </pc:sldMkLst>
        <pc:spChg chg="mod">
          <ac:chgData name="Phil Beecher" userId="8e59e9d451c39ba5" providerId="LiveId" clId="{A570365E-EEA1-4E48-AC1A-4A1671A5FB13}" dt="2021-04-19T10:49:30.326" v="15" actId="20577"/>
          <ac:spMkLst>
            <pc:docMk/>
            <pc:sldMk cId="0" sldId="287"/>
            <ac:spMk id="2" creationId="{11B74706-8CE8-446F-ADD5-944A55CFBC25}"/>
          </ac:spMkLst>
        </pc:spChg>
      </pc:sldChg>
      <pc:sldChg chg="addSp delSp modSp mod">
        <pc:chgData name="Phil Beecher" userId="8e59e9d451c39ba5" providerId="LiveId" clId="{A570365E-EEA1-4E48-AC1A-4A1671A5FB13}" dt="2021-04-19T10:57:12.719" v="185" actId="14100"/>
        <pc:sldMkLst>
          <pc:docMk/>
          <pc:sldMk cId="0" sldId="298"/>
        </pc:sldMkLst>
        <pc:picChg chg="add mod">
          <ac:chgData name="Phil Beecher" userId="8e59e9d451c39ba5" providerId="LiveId" clId="{A570365E-EEA1-4E48-AC1A-4A1671A5FB13}" dt="2021-04-19T10:57:12.719" v="185" actId="14100"/>
          <ac:picMkLst>
            <pc:docMk/>
            <pc:sldMk cId="0" sldId="298"/>
            <ac:picMk id="3" creationId="{83C7EC24-32C1-4F51-922D-3948F6156A9A}"/>
          </ac:picMkLst>
        </pc:picChg>
        <pc:picChg chg="del">
          <ac:chgData name="Phil Beecher" userId="8e59e9d451c39ba5" providerId="LiveId" clId="{A570365E-EEA1-4E48-AC1A-4A1671A5FB13}" dt="2021-04-19T10:51:40.211" v="49" actId="478"/>
          <ac:picMkLst>
            <pc:docMk/>
            <pc:sldMk cId="0" sldId="298"/>
            <ac:picMk id="4" creationId="{F95F3F9A-5F92-4CE2-819E-43D78EEBF98E}"/>
          </ac:picMkLst>
        </pc:picChg>
      </pc:sldChg>
      <pc:sldChg chg="del">
        <pc:chgData name="Phil Beecher" userId="8e59e9d451c39ba5" providerId="LiveId" clId="{A570365E-EEA1-4E48-AC1A-4A1671A5FB13}" dt="2021-04-19T10:50:11.018" v="17" actId="47"/>
        <pc:sldMkLst>
          <pc:docMk/>
          <pc:sldMk cId="3011679888" sldId="315"/>
        </pc:sldMkLst>
      </pc:sldChg>
      <pc:sldChg chg="modSp mod">
        <pc:chgData name="Phil Beecher" userId="8e59e9d451c39ba5" providerId="LiveId" clId="{A570365E-EEA1-4E48-AC1A-4A1671A5FB13}" dt="2021-04-19T12:30:43.565" v="243" actId="20577"/>
        <pc:sldMkLst>
          <pc:docMk/>
          <pc:sldMk cId="2419671668" sldId="319"/>
        </pc:sldMkLst>
        <pc:spChg chg="mod">
          <ac:chgData name="Phil Beecher" userId="8e59e9d451c39ba5" providerId="LiveId" clId="{A570365E-EEA1-4E48-AC1A-4A1671A5FB13}" dt="2021-04-19T12:30:43.565" v="243" actId="20577"/>
          <ac:spMkLst>
            <pc:docMk/>
            <pc:sldMk cId="2419671668" sldId="319"/>
            <ac:spMk id="8194" creationId="{7B96DCFD-B1FF-49D8-A110-511156B616DE}"/>
          </ac:spMkLst>
        </pc:spChg>
      </pc:sldChg>
      <pc:sldChg chg="modSp mod">
        <pc:chgData name="Phil Beecher" userId="8e59e9d451c39ba5" providerId="LiveId" clId="{A570365E-EEA1-4E48-AC1A-4A1671A5FB13}" dt="2021-04-19T12:31:50.845" v="267" actId="403"/>
        <pc:sldMkLst>
          <pc:docMk/>
          <pc:sldMk cId="356810070" sldId="320"/>
        </pc:sldMkLst>
        <pc:spChg chg="mod">
          <ac:chgData name="Phil Beecher" userId="8e59e9d451c39ba5" providerId="LiveId" clId="{A570365E-EEA1-4E48-AC1A-4A1671A5FB13}" dt="2021-04-19T12:31:50.845" v="267" actId="403"/>
          <ac:spMkLst>
            <pc:docMk/>
            <pc:sldMk cId="356810070" sldId="320"/>
            <ac:spMk id="9219" creationId="{F8A5F01F-52D6-47BD-9336-35C5CE265C10}"/>
          </ac:spMkLst>
        </pc:spChg>
      </pc:sldChg>
      <pc:sldChg chg="modSp mod">
        <pc:chgData name="Phil Beecher" userId="8e59e9d451c39ba5" providerId="LiveId" clId="{A570365E-EEA1-4E48-AC1A-4A1671A5FB13}" dt="2021-04-19T10:51:26.039" v="48"/>
        <pc:sldMkLst>
          <pc:docMk/>
          <pc:sldMk cId="1859008902" sldId="323"/>
        </pc:sldMkLst>
        <pc:spChg chg="mod">
          <ac:chgData name="Phil Beecher" userId="8e59e9d451c39ba5" providerId="LiveId" clId="{A570365E-EEA1-4E48-AC1A-4A1671A5FB13}" dt="2021-04-19T10:51:11.255" v="40" actId="20577"/>
          <ac:spMkLst>
            <pc:docMk/>
            <pc:sldMk cId="1859008902" sldId="323"/>
            <ac:spMk id="9218" creationId="{E14802C0-20BE-4F9E-ACF7-705FA15333AF}"/>
          </ac:spMkLst>
        </pc:spChg>
        <pc:spChg chg="mod">
          <ac:chgData name="Phil Beecher" userId="8e59e9d451c39ba5" providerId="LiveId" clId="{A570365E-EEA1-4E48-AC1A-4A1671A5FB13}" dt="2021-04-19T10:51:26.039" v="48"/>
          <ac:spMkLst>
            <pc:docMk/>
            <pc:sldMk cId="1859008902" sldId="323"/>
            <ac:spMk id="9219" creationId="{F8A5F01F-52D6-47BD-9336-35C5CE265C10}"/>
          </ac:spMkLst>
        </pc:spChg>
      </pc:sldChg>
      <pc:sldChg chg="add">
        <pc:chgData name="Phil Beecher" userId="8e59e9d451c39ba5" providerId="LiveId" clId="{A570365E-EEA1-4E48-AC1A-4A1671A5FB13}" dt="2021-04-19T10:49:55.516" v="16"/>
        <pc:sldMkLst>
          <pc:docMk/>
          <pc:sldMk cId="1143800666" sldId="324"/>
        </pc:sldMkLst>
      </pc:sldChg>
      <pc:sldChg chg="add">
        <pc:chgData name="Phil Beecher" userId="8e59e9d451c39ba5" providerId="LiveId" clId="{A570365E-EEA1-4E48-AC1A-4A1671A5FB13}" dt="2021-04-19T10:49:55.516" v="16"/>
        <pc:sldMkLst>
          <pc:docMk/>
          <pc:sldMk cId="2326108403" sldId="325"/>
        </pc:sldMkLst>
      </pc:sldChg>
      <pc:sldChg chg="add">
        <pc:chgData name="Phil Beecher" userId="8e59e9d451c39ba5" providerId="LiveId" clId="{A570365E-EEA1-4E48-AC1A-4A1671A5FB13}" dt="2021-04-19T10:49:55.516" v="16"/>
        <pc:sldMkLst>
          <pc:docMk/>
          <pc:sldMk cId="1619184499" sldId="326"/>
        </pc:sldMkLst>
      </pc:sldChg>
      <pc:sldMasterChg chg="modSp mod">
        <pc:chgData name="Phil Beecher" userId="8e59e9d451c39ba5" providerId="LiveId" clId="{A570365E-EEA1-4E48-AC1A-4A1671A5FB13}" dt="2021-04-19T12:27:27.738" v="221" actId="20577"/>
        <pc:sldMasterMkLst>
          <pc:docMk/>
          <pc:sldMasterMk cId="0" sldId="2147483648"/>
        </pc:sldMasterMkLst>
        <pc:spChg chg="mod">
          <ac:chgData name="Phil Beecher" userId="8e59e9d451c39ba5" providerId="LiveId" clId="{A570365E-EEA1-4E48-AC1A-4A1671A5FB13}" dt="2021-04-19T12:27:27.738" v="221" actId="20577"/>
          <ac:spMkLst>
            <pc:docMk/>
            <pc:sldMasterMk cId="0" sldId="2147483648"/>
            <ac:spMk id="1026" creationId="{8AF5D4AB-E353-4EAB-9E5C-B82B00CB74A2}"/>
          </ac:spMkLst>
        </pc:sp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4-01T11:58:14.814" idx="1">
    <p:pos x="4944" y="2532"/>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15-21-0206-02-0015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SG15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1, 2021 (r2), April 12, 2021 (r1), April 1, 2021 (r0)</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“Narrow Band”</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10</a:t>
            </a:fld>
            <a:endParaRPr lang="en-US" altLang="en-US">
              <a:solidFill>
                <a:schemeClr val="tx1"/>
              </a:solidFill>
            </a:endParaRPr>
          </a:p>
        </p:txBody>
      </p:sp>
      <p:pic>
        <p:nvPicPr>
          <p:cNvPr id="3" name="Picture 2" descr="Single speed mountain bike in Stanmer Park, Brighton&#10;">
            <a:extLst>
              <a:ext uri="{FF2B5EF4-FFF2-40B4-BE49-F238E27FC236}">
                <a16:creationId xmlns:a16="http://schemas.microsoft.com/office/drawing/2014/main" id="{83C7EC24-32C1-4F51-922D-3948F6156A9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502897" y="1439863"/>
            <a:ext cx="6138205" cy="46036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11</a:t>
            </a:fld>
            <a:endParaRPr lang="en-US"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Appendix (Previous Meetings)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extLst>
      <p:ext uri="{BB962C8B-B14F-4D97-AF65-F5344CB8AC3E}">
        <p14:creationId xmlns:p14="http://schemas.microsoft.com/office/powerpoint/2010/main" val="306661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5,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13</a:t>
            </a:fld>
            <a:endParaRPr lang="en-US" altLang="en-US">
              <a:solidFill>
                <a:schemeClr val="tx1"/>
              </a:solidFill>
            </a:endParaRPr>
          </a:p>
        </p:txBody>
      </p:sp>
    </p:spTree>
    <p:extLst>
      <p:ext uri="{BB962C8B-B14F-4D97-AF65-F5344CB8AC3E}">
        <p14:creationId xmlns:p14="http://schemas.microsoft.com/office/powerpoint/2010/main" val="1982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Background for Study Group</a:t>
            </a:r>
          </a:p>
          <a:p>
            <a:pPr marL="914400" lvl="1" indent="-514350">
              <a:buFont typeface="+mj-lt"/>
              <a:buAutoNum type="alphaLcPeriod"/>
            </a:pPr>
            <a:r>
              <a:rPr lang="en-US" altLang="en-US" dirty="0"/>
              <a:t>WG Presentation : 15-21-0125-00-0000-narrow-band-interest-group-request</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14</a:t>
            </a:fld>
            <a:endParaRPr lang="en-US" altLang="en-US" dirty="0">
              <a:solidFill>
                <a:schemeClr val="tx1"/>
              </a:solidFill>
            </a:endParaRPr>
          </a:p>
        </p:txBody>
      </p:sp>
    </p:spTree>
    <p:extLst>
      <p:ext uri="{BB962C8B-B14F-4D97-AF65-F5344CB8AC3E}">
        <p14:creationId xmlns:p14="http://schemas.microsoft.com/office/powerpoint/2010/main" val="217591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0" indent="0"/>
            <a:r>
              <a:rPr lang="en-US" altLang="en-US" dirty="0"/>
              <a:t>15-21-0125-00-0000-</a:t>
            </a:r>
          </a:p>
          <a:p>
            <a:pPr marL="0" indent="0"/>
            <a:r>
              <a:rPr lang="en-US" altLang="en-US" dirty="0"/>
              <a:t>narrow-band-interest-group-request</a:t>
            </a:r>
          </a:p>
          <a:p>
            <a:pPr marL="0" indent="0"/>
            <a:endParaRPr lang="en-US" altLang="en-US" dirty="0"/>
          </a:p>
          <a:p>
            <a:pPr marL="0" indent="0"/>
            <a:r>
              <a:rPr lang="en-US" altLang="en-US"/>
              <a:t>Don Sturek</a:t>
            </a:r>
            <a:endParaRPr lang="en-US" altLang="en-US"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15</a:t>
            </a:fld>
            <a:endParaRPr lang="en-US" altLang="en-US" dirty="0">
              <a:solidFill>
                <a:schemeClr val="tx1"/>
              </a:solidFill>
            </a:endParaRPr>
          </a:p>
        </p:txBody>
      </p:sp>
    </p:spTree>
    <p:extLst>
      <p:ext uri="{BB962C8B-B14F-4D97-AF65-F5344CB8AC3E}">
        <p14:creationId xmlns:p14="http://schemas.microsoft.com/office/powerpoint/2010/main" val="100223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12,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16</a:t>
            </a:fld>
            <a:endParaRPr lang="en-US" altLang="en-US">
              <a:solidFill>
                <a:schemeClr val="tx1"/>
              </a:solidFill>
            </a:endParaRPr>
          </a:p>
        </p:txBody>
      </p:sp>
    </p:spTree>
    <p:extLst>
      <p:ext uri="{BB962C8B-B14F-4D97-AF65-F5344CB8AC3E}">
        <p14:creationId xmlns:p14="http://schemas.microsoft.com/office/powerpoint/2010/main" val="114380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Overview of PICS from Profile IG</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17</a:t>
            </a:fld>
            <a:endParaRPr lang="en-US" altLang="en-US" dirty="0">
              <a:solidFill>
                <a:schemeClr val="tx1"/>
              </a:solidFill>
            </a:endParaRPr>
          </a:p>
        </p:txBody>
      </p:sp>
    </p:spTree>
    <p:extLst>
      <p:ext uri="{BB962C8B-B14F-4D97-AF65-F5344CB8AC3E}">
        <p14:creationId xmlns:p14="http://schemas.microsoft.com/office/powerpoint/2010/main" val="2326108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400050" lvl="1" indent="0"/>
            <a:r>
              <a:rPr lang="en-US" altLang="en-US" sz="3200" dirty="0"/>
              <a:t>15-19-0128 Profile Sample PICS</a:t>
            </a:r>
          </a:p>
          <a:p>
            <a:pPr marL="400050" lvl="1" indent="0"/>
            <a:r>
              <a:rPr lang="en-US" altLang="en-US" sz="3200" dirty="0"/>
              <a:t>Don Sturek</a:t>
            </a:r>
          </a:p>
          <a:p>
            <a:pPr marL="400050" lvl="1" indent="0"/>
            <a:r>
              <a:rPr lang="en-US" altLang="en-US" sz="3200"/>
              <a:t>15-19-0513 Tero</a:t>
            </a:r>
          </a:p>
          <a:p>
            <a:pPr marL="400050" lvl="1"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18</a:t>
            </a:fld>
            <a:endParaRPr lang="en-US" altLang="en-US" dirty="0">
              <a:solidFill>
                <a:schemeClr val="tx1"/>
              </a:solidFill>
            </a:endParaRPr>
          </a:p>
        </p:txBody>
      </p:sp>
    </p:spTree>
    <p:extLst>
      <p:ext uri="{BB962C8B-B14F-4D97-AF65-F5344CB8AC3E}">
        <p14:creationId xmlns:p14="http://schemas.microsoft.com/office/powerpoint/2010/main" val="161918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733946" y="1628800"/>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457200" indent="-457200">
              <a:buFont typeface="Arial" panose="020B0604020202020204" pitchFamily="34" charset="0"/>
              <a:buChar char="•"/>
            </a:pPr>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19,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CSD</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0" indent="0"/>
            <a:endParaRPr lang="en-US" altLang="en-US" dirty="0"/>
          </a:p>
          <a:p>
            <a:pPr marL="0" indent="0"/>
            <a:r>
              <a:rPr lang="en-US" altLang="en-US" sz="2000" dirty="0"/>
              <a:t>Previous minutes: </a:t>
            </a:r>
          </a:p>
          <a:p>
            <a:pPr marL="800100" lvl="2" indent="0"/>
            <a:r>
              <a:rPr lang="en-US" altLang="en-US" sz="2000" dirty="0"/>
              <a:t>https://mentor.ieee.org/802.15/dcn/21/15-21-0210-01-0015-sg15-conference-call-minutes.docx</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Overview</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Review </a:t>
            </a:r>
          </a:p>
          <a:p>
            <a:pPr marL="400050" lvl="1" indent="0"/>
            <a:r>
              <a:rPr lang="en-US" altLang="en-US" sz="3200" dirty="0"/>
              <a:t>15-21-0047-05-nuwb-draft-csd-ng-uwb</a:t>
            </a:r>
          </a:p>
          <a:p>
            <a:pPr marL="400050" lvl="1"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18590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Determine proposed content for standard</a:t>
            </a:r>
          </a:p>
          <a:p>
            <a:pPr marL="857250" lvl="1" indent="-457200">
              <a:buFont typeface="Arial" panose="020B0604020202020204" pitchFamily="34" charset="0"/>
              <a:buChar char="•"/>
            </a:pPr>
            <a:r>
              <a:rPr lang="en-US" dirty="0"/>
              <a:t>Coordinate with SG14 </a:t>
            </a:r>
          </a:p>
          <a:p>
            <a:pPr marL="857250" lvl="1" indent="-457200">
              <a:buFont typeface="Arial" panose="020B0604020202020204" pitchFamily="34" charset="0"/>
              <a:buChar char="•"/>
            </a:pPr>
            <a:r>
              <a:rPr lang="en-US" dirty="0"/>
              <a:t>Write PAR and CSD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99459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Teleconference Schedule</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4898504" cy="4721695"/>
          </a:xfrm>
        </p:spPr>
        <p:txBody>
          <a:bodyPr>
            <a:normAutofit/>
          </a:bodyPr>
          <a:lstStyle/>
          <a:p>
            <a:pPr marL="400050" lvl="1" indent="0">
              <a:defRPr/>
            </a:pPr>
            <a:r>
              <a:rPr lang="en-US" dirty="0"/>
              <a:t>Weekly  </a:t>
            </a:r>
          </a:p>
          <a:p>
            <a:pPr marL="400050" lvl="1" indent="0">
              <a:defRPr/>
            </a:pPr>
            <a:r>
              <a:rPr lang="en-US" dirty="0"/>
              <a:t>10:00 EDT (07:00 PDT)</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9</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2345902630"/>
              </p:ext>
            </p:extLst>
          </p:nvPr>
        </p:nvGraphicFramePr>
        <p:xfrm>
          <a:off x="2972673" y="2924944"/>
          <a:ext cx="3133566" cy="283436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29310">
                  <a:extLst>
                    <a:ext uri="{9D8B030D-6E8A-4147-A177-3AD203B41FA5}">
                      <a16:colId xmlns:a16="http://schemas.microsoft.com/office/drawing/2014/main" val="20002"/>
                    </a:ext>
                  </a:extLst>
                </a:gridCol>
              </a:tblGrid>
              <a:tr h="330043">
                <a:tc>
                  <a:txBody>
                    <a:bodyPr/>
                    <a:lstStyle/>
                    <a:p>
                      <a:r>
                        <a:rPr lang="en-US" sz="1800" dirty="0"/>
                        <a:t>Week</a:t>
                      </a:r>
                    </a:p>
                  </a:txBody>
                  <a:tcPr marL="91420" marR="91420" marT="45700" marB="45700"/>
                </a:tc>
                <a:tc gridSpan="2">
                  <a:txBody>
                    <a:bodyPr/>
                    <a:lstStyle/>
                    <a:p>
                      <a:r>
                        <a:rPr lang="en-US" sz="1800" dirty="0"/>
                        <a:t>Time</a:t>
                      </a:r>
                    </a:p>
                  </a:txBody>
                  <a:tcPr marL="91420" marR="91420" marT="45700" marB="45700"/>
                </a:tc>
                <a:tc hMerge="1">
                  <a:txBody>
                    <a:bodyPr/>
                    <a:lstStyle/>
                    <a:p>
                      <a:endParaRPr lang="en-US" sz="1800" dirty="0"/>
                    </a:p>
                  </a:txBody>
                  <a:tcPr marL="91420" marR="91420" marT="45700" marB="45700"/>
                </a:tc>
                <a:extLst>
                  <a:ext uri="{0D108BD9-81ED-4DB2-BD59-A6C34878D82A}">
                    <a16:rowId xmlns:a16="http://schemas.microsoft.com/office/drawing/2014/main" val="10000"/>
                  </a:ext>
                </a:extLst>
              </a:tr>
              <a:tr h="330043">
                <a:tc>
                  <a:txBody>
                    <a:bodyPr/>
                    <a:lstStyle/>
                    <a:p>
                      <a:r>
                        <a:rPr lang="en-US" sz="1800" dirty="0"/>
                        <a:t>April 5</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10002"/>
                  </a:ext>
                </a:extLst>
              </a:tr>
              <a:tr h="330043">
                <a:tc>
                  <a:txBody>
                    <a:bodyPr/>
                    <a:lstStyle/>
                    <a:p>
                      <a:r>
                        <a:rPr lang="en-US" sz="1800" dirty="0"/>
                        <a:t>Apr 12</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972486093"/>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Apr 19</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310704423"/>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Apr 26</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558595899"/>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3</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296086216"/>
                  </a:ext>
                </a:extLst>
              </a:tr>
              <a:tr h="5698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bl>
          </a:graphicData>
        </a:graphic>
      </p:graphicFrame>
    </p:spTree>
    <p:extLst>
      <p:ext uri="{BB962C8B-B14F-4D97-AF65-F5344CB8AC3E}">
        <p14:creationId xmlns:p14="http://schemas.microsoft.com/office/powerpoint/2010/main" val="4620662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28412</TotalTime>
  <Words>625</Words>
  <Application>Microsoft Office PowerPoint</Application>
  <PresentationFormat>On-screen Show (4:3)</PresentationFormat>
  <Paragraphs>141</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Office Theme</vt:lpstr>
      <vt:lpstr>PowerPoint Presentation</vt:lpstr>
      <vt:lpstr>802.15 Study Group Meeting</vt:lpstr>
      <vt:lpstr>IEEE-SA Patent, Copyright, and Participation Policies</vt:lpstr>
      <vt:lpstr>IEEE 802 Ground Rules</vt:lpstr>
      <vt:lpstr>April 19, 2021 </vt:lpstr>
      <vt:lpstr>Proposed Agenda</vt:lpstr>
      <vt:lpstr>CSD Overview</vt:lpstr>
      <vt:lpstr>Next Steps</vt:lpstr>
      <vt:lpstr>Teleconference Schedule</vt:lpstr>
      <vt:lpstr>Any Other Business?</vt:lpstr>
      <vt:lpstr>Adjourned Thanks</vt:lpstr>
      <vt:lpstr>Appendix (Previous Meetings)</vt:lpstr>
      <vt:lpstr>April 5, 2021 </vt:lpstr>
      <vt:lpstr>Proposed Agenda</vt:lpstr>
      <vt:lpstr>Background</vt:lpstr>
      <vt:lpstr>April 12, 2021 </vt:lpstr>
      <vt:lpstr>Proposed Agenda</vt:lpstr>
      <vt:lpstr>Background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Phil Beecher</cp:lastModifiedBy>
  <cp:revision>153</cp:revision>
  <cp:lastPrinted>2000-03-07T00:55:37Z</cp:lastPrinted>
  <dcterms:created xsi:type="dcterms:W3CDTF">2016-01-17T22:48:36Z</dcterms:created>
  <dcterms:modified xsi:type="dcterms:W3CDTF">2021-04-19T12:32:08Z</dcterms:modified>
  <cp:category/>
</cp:coreProperties>
</file>