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87" r:id="rId2"/>
    <p:sldId id="290" r:id="rId3"/>
    <p:sldId id="304" r:id="rId4"/>
    <p:sldId id="317" r:id="rId5"/>
    <p:sldId id="300" r:id="rId6"/>
    <p:sldId id="302" r:id="rId7"/>
    <p:sldId id="318" r:id="rId8"/>
    <p:sldId id="315" r:id="rId9"/>
    <p:sldId id="314" r:id="rId10"/>
    <p:sldId id="298" r:id="rId11"/>
    <p:sldId id="296" r:id="rId1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5899D-C540-4658-9BED-F15998C4D4E6}" v="8" dt="2021-04-01T13:33:41.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15B5899D-C540-4658-9BED-F15998C4D4E6}"/>
    <pc:docChg chg="custSel addSld modSld modMainMaster">
      <pc:chgData name="Phil Beecher" userId="8e59e9d451c39ba5" providerId="LiveId" clId="{15B5899D-C540-4658-9BED-F15998C4D4E6}" dt="2021-04-01T13:34:07.580" v="126" actId="20577"/>
      <pc:docMkLst>
        <pc:docMk/>
      </pc:docMkLst>
      <pc:sldChg chg="modSp mod">
        <pc:chgData name="Phil Beecher" userId="8e59e9d451c39ba5" providerId="LiveId" clId="{15B5899D-C540-4658-9BED-F15998C4D4E6}" dt="2021-04-01T13:30:34.829" v="79" actId="20577"/>
        <pc:sldMkLst>
          <pc:docMk/>
          <pc:sldMk cId="0" sldId="290"/>
        </pc:sldMkLst>
        <pc:spChg chg="mod">
          <ac:chgData name="Phil Beecher" userId="8e59e9d451c39ba5" providerId="LiveId" clId="{15B5899D-C540-4658-9BED-F15998C4D4E6}" dt="2021-04-01T13:30:34.829" v="79" actId="20577"/>
          <ac:spMkLst>
            <pc:docMk/>
            <pc:sldMk cId="0" sldId="290"/>
            <ac:spMk id="3" creationId="{36DD7F8A-592E-4905-9BBC-EABDCB63D314}"/>
          </ac:spMkLst>
        </pc:spChg>
      </pc:sldChg>
      <pc:sldChg chg="modSp mod">
        <pc:chgData name="Phil Beecher" userId="8e59e9d451c39ba5" providerId="LiveId" clId="{15B5899D-C540-4658-9BED-F15998C4D4E6}" dt="2021-04-01T13:32:00.563" v="90" actId="20577"/>
        <pc:sldMkLst>
          <pc:docMk/>
          <pc:sldMk cId="0" sldId="302"/>
        </pc:sldMkLst>
        <pc:spChg chg="mod">
          <ac:chgData name="Phil Beecher" userId="8e59e9d451c39ba5" providerId="LiveId" clId="{15B5899D-C540-4658-9BED-F15998C4D4E6}" dt="2021-04-01T13:32:00.563" v="90" actId="20577"/>
          <ac:spMkLst>
            <pc:docMk/>
            <pc:sldMk cId="0" sldId="302"/>
            <ac:spMk id="9219" creationId="{F8A5F01F-52D6-47BD-9336-35C5CE265C10}"/>
          </ac:spMkLst>
        </pc:spChg>
      </pc:sldChg>
      <pc:sldChg chg="modSp mod">
        <pc:chgData name="Phil Beecher" userId="8e59e9d451c39ba5" providerId="LiveId" clId="{15B5899D-C540-4658-9BED-F15998C4D4E6}" dt="2021-04-01T13:32:29.957" v="92" actId="27636"/>
        <pc:sldMkLst>
          <pc:docMk/>
          <pc:sldMk cId="462066298" sldId="314"/>
        </pc:sldMkLst>
        <pc:spChg chg="mod">
          <ac:chgData name="Phil Beecher" userId="8e59e9d451c39ba5" providerId="LiveId" clId="{15B5899D-C540-4658-9BED-F15998C4D4E6}" dt="2021-04-01T13:32:29.957" v="92" actId="27636"/>
          <ac:spMkLst>
            <pc:docMk/>
            <pc:sldMk cId="462066298" sldId="314"/>
            <ac:spMk id="15362" creationId="{8505945C-3B0E-49F2-BD9C-0FF17D03AAE7}"/>
          </ac:spMkLst>
        </pc:spChg>
      </pc:sldChg>
      <pc:sldChg chg="modSp mod">
        <pc:chgData name="Phil Beecher" userId="8e59e9d451c39ba5" providerId="LiveId" clId="{15B5899D-C540-4658-9BED-F15998C4D4E6}" dt="2021-04-01T13:29:33.629" v="71" actId="20577"/>
        <pc:sldMkLst>
          <pc:docMk/>
          <pc:sldMk cId="973662665" sldId="317"/>
        </pc:sldMkLst>
        <pc:spChg chg="mod">
          <ac:chgData name="Phil Beecher" userId="8e59e9d451c39ba5" providerId="LiveId" clId="{15B5899D-C540-4658-9BED-F15998C4D4E6}" dt="2021-04-01T13:29:33.629" v="71" actId="20577"/>
          <ac:spMkLst>
            <pc:docMk/>
            <pc:sldMk cId="973662665" sldId="317"/>
            <ac:spMk id="3" creationId="{00000000-0000-0000-0000-000000000000}"/>
          </ac:spMkLst>
        </pc:spChg>
      </pc:sldChg>
      <pc:sldChg chg="modSp add mod">
        <pc:chgData name="Phil Beecher" userId="8e59e9d451c39ba5" providerId="LiveId" clId="{15B5899D-C540-4658-9BED-F15998C4D4E6}" dt="2021-04-01T13:34:07.580" v="126" actId="20577"/>
        <pc:sldMkLst>
          <pc:docMk/>
          <pc:sldMk cId="2470116480" sldId="318"/>
        </pc:sldMkLst>
        <pc:spChg chg="mod">
          <ac:chgData name="Phil Beecher" userId="8e59e9d451c39ba5" providerId="LiveId" clId="{15B5899D-C540-4658-9BED-F15998C4D4E6}" dt="2021-04-01T13:33:07.203" v="104" actId="20577"/>
          <ac:spMkLst>
            <pc:docMk/>
            <pc:sldMk cId="2470116480" sldId="318"/>
            <ac:spMk id="9218" creationId="{E14802C0-20BE-4F9E-ACF7-705FA15333AF}"/>
          </ac:spMkLst>
        </pc:spChg>
        <pc:spChg chg="mod">
          <ac:chgData name="Phil Beecher" userId="8e59e9d451c39ba5" providerId="LiveId" clId="{15B5899D-C540-4658-9BED-F15998C4D4E6}" dt="2021-04-01T13:34:07.580" v="126" actId="20577"/>
          <ac:spMkLst>
            <pc:docMk/>
            <pc:sldMk cId="2470116480" sldId="318"/>
            <ac:spMk id="9219" creationId="{F8A5F01F-52D6-47BD-9336-35C5CE265C10}"/>
          </ac:spMkLst>
        </pc:spChg>
      </pc:sldChg>
      <pc:sldMasterChg chg="modSp mod">
        <pc:chgData name="Phil Beecher" userId="8e59e9d451c39ba5" providerId="LiveId" clId="{15B5899D-C540-4658-9BED-F15998C4D4E6}" dt="2021-04-01T11:30:24.013" v="6" actId="20577"/>
        <pc:sldMasterMkLst>
          <pc:docMk/>
          <pc:sldMasterMk cId="0" sldId="2147483648"/>
        </pc:sldMasterMkLst>
        <pc:spChg chg="mod">
          <ac:chgData name="Phil Beecher" userId="8e59e9d451c39ba5" providerId="LiveId" clId="{15B5899D-C540-4658-9BED-F15998C4D4E6}" dt="2021-04-01T11:30:24.013" v="6" actId="20577"/>
          <ac:spMkLst>
            <pc:docMk/>
            <pc:sldMasterMk cId="0" sldId="2147483648"/>
            <ac:spMk id="2" creationId="{7274DC08-9B8C-464E-97F8-9AF419E7B8D9}"/>
          </ac:spMkLst>
        </pc:spChg>
        <pc:spChg chg="mod">
          <ac:chgData name="Phil Beecher" userId="8e59e9d451c39ba5" providerId="LiveId" clId="{15B5899D-C540-4658-9BED-F15998C4D4E6}" dt="2021-04-01T11:30:14.460" v="1" actId="2711"/>
          <ac:spMkLst>
            <pc:docMk/>
            <pc:sldMasterMk cId="0" sldId="2147483648"/>
            <ac:spMk id="1026" creationId="{8AF5D4AB-E353-4EAB-9E5C-B82B00CB74A2}"/>
          </ac:spMkLst>
        </pc:sp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4-01T11:58:14.814" idx="1">
    <p:pos x="4944" y="2532"/>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15-21-0206-00-0015</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SG15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April 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802.15.4 “Narrow Band”</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10</a:t>
            </a:fld>
            <a:endParaRPr lang="en-US" altLang="en-US">
              <a:solidFill>
                <a:schemeClr val="tx1"/>
              </a:solidFill>
            </a:endParaRPr>
          </a:p>
        </p:txBody>
      </p:sp>
      <p:pic>
        <p:nvPicPr>
          <p:cNvPr id="5" name="Content Placeholder 4" descr="A picture containing tree, outdoor, grass, plant&#10;&#10;Description automatically generated">
            <a:extLst>
              <a:ext uri="{FF2B5EF4-FFF2-40B4-BE49-F238E27FC236}">
                <a16:creationId xmlns:a16="http://schemas.microsoft.com/office/drawing/2014/main" id="{FA7A7A69-DBB0-44EE-BBDC-F604B766FD2E}"/>
              </a:ext>
            </a:extLst>
          </p:cNvPr>
          <p:cNvPicPr>
            <a:picLocks noGrp="1" noChangeAspect="1"/>
          </p:cNvPicPr>
          <p:nvPr>
            <p:ph idx="1"/>
          </p:nvPr>
        </p:nvPicPr>
        <p:blipFill>
          <a:blip r:embed="rId2"/>
          <a:stretch>
            <a:fillRect/>
          </a:stretch>
        </p:blipFill>
        <p:spPr>
          <a:xfrm>
            <a:off x="1432797" y="1491599"/>
            <a:ext cx="6278405" cy="470880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11</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457200" indent="-457200">
              <a:buFont typeface="Arial" panose="020B0604020202020204" pitchFamily="34" charset="0"/>
              <a:buChar char="•"/>
            </a:pPr>
            <a:endParaRPr lang="en-US" dirty="0">
              <a:cs typeface="DejaVu Sans" pitchFamily="34" charset="0"/>
            </a:endParaRP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April 5,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Review Background for Study Group</a:t>
            </a:r>
          </a:p>
          <a:p>
            <a:pPr marL="914400" lvl="1" indent="-514350">
              <a:buFont typeface="+mj-lt"/>
              <a:buAutoNum type="alphaLcPeriod"/>
            </a:pPr>
            <a:r>
              <a:rPr lang="en-US" altLang="en-US" dirty="0"/>
              <a:t>WG Presentation : 15-21-0125-00-0000-narrow-band-interest-group-request</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Background</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dirty="0"/>
              <a:t>WG Presentation :</a:t>
            </a:r>
          </a:p>
          <a:p>
            <a:pPr marL="0" indent="0"/>
            <a:r>
              <a:rPr lang="en-US" altLang="en-US" dirty="0"/>
              <a:t> </a:t>
            </a:r>
          </a:p>
          <a:p>
            <a:pPr marL="0" indent="0"/>
            <a:r>
              <a:rPr lang="en-US" altLang="en-US" dirty="0"/>
              <a:t>15-21-0125-00-0000-</a:t>
            </a:r>
          </a:p>
          <a:p>
            <a:pPr marL="0" indent="0"/>
            <a:r>
              <a:rPr lang="en-US" altLang="en-US" dirty="0"/>
              <a:t>narrow-band-interest-group-request</a:t>
            </a:r>
          </a:p>
          <a:p>
            <a:pPr marL="0" indent="0"/>
            <a:endParaRPr lang="en-US" altLang="en-US" dirty="0"/>
          </a:p>
          <a:p>
            <a:pPr marL="0" indent="0"/>
            <a:r>
              <a:rPr lang="en-US" altLang="en-US"/>
              <a:t>Don Sturek</a:t>
            </a:r>
            <a:endParaRPr lang="en-US" altLang="en-US"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7</a:t>
            </a:fld>
            <a:endParaRPr lang="en-US" altLang="en-US" dirty="0">
              <a:solidFill>
                <a:schemeClr val="tx1"/>
              </a:solidFill>
            </a:endParaRPr>
          </a:p>
        </p:txBody>
      </p:sp>
    </p:spTree>
    <p:extLst>
      <p:ext uri="{BB962C8B-B14F-4D97-AF65-F5344CB8AC3E}">
        <p14:creationId xmlns:p14="http://schemas.microsoft.com/office/powerpoint/2010/main" val="247011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Determine proposed content for standard</a:t>
            </a:r>
          </a:p>
          <a:p>
            <a:pPr marL="857250" lvl="1" indent="-457200">
              <a:buFont typeface="Arial" panose="020B0604020202020204" pitchFamily="34" charset="0"/>
              <a:buChar char="•"/>
            </a:pPr>
            <a:r>
              <a:rPr lang="en-US" dirty="0"/>
              <a:t>Coordinate with SG14 </a:t>
            </a:r>
          </a:p>
          <a:p>
            <a:pPr marL="857250" lvl="1" indent="-457200">
              <a:buFont typeface="Arial" panose="020B0604020202020204" pitchFamily="34" charset="0"/>
              <a:buChar char="•"/>
            </a:pPr>
            <a:r>
              <a:rPr lang="en-US" dirty="0"/>
              <a:t>Write PAR and CSD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a:bodyPr>
          <a:lstStyle/>
          <a:p>
            <a:r>
              <a:rPr lang="en-US" altLang="en-US" dirty="0"/>
              <a:t>Teleconference Schedule</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4898504" cy="4721695"/>
          </a:xfrm>
        </p:spPr>
        <p:txBody>
          <a:bodyPr>
            <a:normAutofit/>
          </a:bodyPr>
          <a:lstStyle/>
          <a:p>
            <a:pPr marL="400050" lvl="1" indent="0">
              <a:defRPr/>
            </a:pPr>
            <a:r>
              <a:rPr lang="en-US" dirty="0"/>
              <a:t>Weekly  </a:t>
            </a:r>
          </a:p>
          <a:p>
            <a:pPr marL="400050" lvl="1" indent="0">
              <a:defRPr/>
            </a:pPr>
            <a:r>
              <a:rPr lang="en-US" dirty="0"/>
              <a:t>10:00 EDT (07:00 PDT)</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9</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312602458"/>
              </p:ext>
            </p:extLst>
          </p:nvPr>
        </p:nvGraphicFramePr>
        <p:xfrm>
          <a:off x="2972673" y="2924944"/>
          <a:ext cx="3133566" cy="246864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829310">
                  <a:extLst>
                    <a:ext uri="{9D8B030D-6E8A-4147-A177-3AD203B41FA5}">
                      <a16:colId xmlns:a16="http://schemas.microsoft.com/office/drawing/2014/main" val="20002"/>
                    </a:ext>
                  </a:extLst>
                </a:gridCol>
              </a:tblGrid>
              <a:tr h="330043">
                <a:tc>
                  <a:txBody>
                    <a:bodyPr/>
                    <a:lstStyle/>
                    <a:p>
                      <a:r>
                        <a:rPr lang="en-US" sz="1800" dirty="0"/>
                        <a:t>Week</a:t>
                      </a:r>
                    </a:p>
                  </a:txBody>
                  <a:tcPr marL="91420" marR="91420" marT="45700" marB="45700"/>
                </a:tc>
                <a:tc gridSpan="2">
                  <a:txBody>
                    <a:bodyPr/>
                    <a:lstStyle/>
                    <a:p>
                      <a:r>
                        <a:rPr lang="en-US" sz="1800" dirty="0"/>
                        <a:t>Time</a:t>
                      </a:r>
                    </a:p>
                  </a:txBody>
                  <a:tcPr marL="91420" marR="91420" marT="45700" marB="45700"/>
                </a:tc>
                <a:tc hMerge="1">
                  <a:txBody>
                    <a:bodyPr/>
                    <a:lstStyle/>
                    <a:p>
                      <a:endParaRPr lang="en-US" sz="1800" dirty="0"/>
                    </a:p>
                  </a:txBody>
                  <a:tcPr marL="91420" marR="91420" marT="45700" marB="45700"/>
                </a:tc>
                <a:extLst>
                  <a:ext uri="{0D108BD9-81ED-4DB2-BD59-A6C34878D82A}">
                    <a16:rowId xmlns:a16="http://schemas.microsoft.com/office/drawing/2014/main" val="10000"/>
                  </a:ext>
                </a:extLst>
              </a:tr>
              <a:tr h="330043">
                <a:tc>
                  <a:txBody>
                    <a:bodyPr/>
                    <a:lstStyle/>
                    <a:p>
                      <a:r>
                        <a:rPr lang="en-US" sz="1800" dirty="0"/>
                        <a:t>April 5</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10002"/>
                  </a:ext>
                </a:extLst>
              </a:tr>
              <a:tr h="330043">
                <a:tc>
                  <a:txBody>
                    <a:bodyPr/>
                    <a:lstStyle/>
                    <a:p>
                      <a:r>
                        <a:rPr lang="en-US" sz="1800" dirty="0"/>
                        <a:t>Apr 12</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972486093"/>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Apr 19</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310704423"/>
                  </a:ext>
                </a:extLst>
              </a:tr>
              <a:tr h="3300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Apr 26</a:t>
                      </a:r>
                    </a:p>
                  </a:txBody>
                  <a:tcPr marL="91420" marR="91420" marT="45700" marB="45700"/>
                </a:tc>
                <a:tc>
                  <a:txBody>
                    <a:bodyPr/>
                    <a:lstStyle/>
                    <a:p>
                      <a:r>
                        <a:rPr lang="en-US" sz="1800" dirty="0"/>
                        <a:t>10:00</a:t>
                      </a:r>
                    </a:p>
                  </a:txBody>
                  <a:tcPr marL="91420" marR="91420" marT="45700" marB="45700"/>
                </a:tc>
                <a:tc>
                  <a:txBody>
                    <a:bodyPr/>
                    <a:lstStyle/>
                    <a:p>
                      <a:r>
                        <a:rPr lang="en-US" sz="1800" dirty="0"/>
                        <a:t>EDT</a:t>
                      </a:r>
                    </a:p>
                  </a:txBody>
                  <a:tcPr marL="91420" marR="91420" marT="45700" marB="45700"/>
                </a:tc>
                <a:extLst>
                  <a:ext uri="{0D108BD9-81ED-4DB2-BD59-A6C34878D82A}">
                    <a16:rowId xmlns:a16="http://schemas.microsoft.com/office/drawing/2014/main" val="3558595899"/>
                  </a:ext>
                </a:extLst>
              </a:tr>
              <a:tr h="5698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bl>
          </a:graphicData>
        </a:graphic>
      </p:graphicFrame>
    </p:spTree>
    <p:extLst>
      <p:ext uri="{BB962C8B-B14F-4D97-AF65-F5344CB8AC3E}">
        <p14:creationId xmlns:p14="http://schemas.microsoft.com/office/powerpoint/2010/main" val="4620662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28267</TotalTime>
  <Words>507</Words>
  <Application>Microsoft Office PowerPoint</Application>
  <PresentationFormat>On-screen Show (4:3)</PresentationFormat>
  <Paragraphs>100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Office Theme</vt:lpstr>
      <vt:lpstr>PowerPoint Presentation</vt:lpstr>
      <vt:lpstr>802.15 Study Group Meeting</vt:lpstr>
      <vt:lpstr>IEEE-SA Patent, Copyright, and Participation Policies</vt:lpstr>
      <vt:lpstr>IEEE 802 Ground Rules</vt:lpstr>
      <vt:lpstr>April 5, 2021 </vt:lpstr>
      <vt:lpstr>Proposed Agenda</vt:lpstr>
      <vt:lpstr>Background</vt:lpstr>
      <vt:lpstr>Next Steps</vt:lpstr>
      <vt:lpstr>Teleconference Schedule</vt:lpstr>
      <vt:lpstr>Any 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Phil Beecher</cp:lastModifiedBy>
  <cp:revision>151</cp:revision>
  <cp:lastPrinted>2000-03-07T00:55:37Z</cp:lastPrinted>
  <dcterms:created xsi:type="dcterms:W3CDTF">2016-01-17T22:48:36Z</dcterms:created>
  <dcterms:modified xsi:type="dcterms:W3CDTF">2021-04-01T13:34:24Z</dcterms:modified>
  <cp:category/>
</cp:coreProperties>
</file>