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448" r:id="rId2"/>
    <p:sldId id="449" r:id="rId3"/>
    <p:sldId id="451" r:id="rId4"/>
    <p:sldId id="452" r:id="rId5"/>
    <p:sldId id="467" r:id="rId6"/>
    <p:sldId id="469" r:id="rId7"/>
    <p:sldId id="45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209115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802.15-21/178r00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2021-3-16</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565"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unconditional approval to send P802.15.9ma Draft 5.0 to RevCom.</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5021365"/>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60109764"/>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6800"/>
          </a:xfrm>
        </p:spPr>
        <p:txBody>
          <a:bodyPr/>
          <a:lstStyle/>
          <a:p>
            <a:r>
              <a:rPr lang="en-GB" dirty="0">
                <a:ea typeface="ＭＳ Ｐゴシック" pitchFamily="34" charset="-128"/>
              </a:rPr>
              <a:t>Unsatisfied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2178055241"/>
              </p:ext>
            </p:extLst>
          </p:nvPr>
        </p:nvGraphicFramePr>
        <p:xfrm>
          <a:off x="856358" y="1571944"/>
          <a:ext cx="7830444" cy="3632448"/>
        </p:xfrm>
        <a:graphic>
          <a:graphicData uri="http://schemas.openxmlformats.org/drawingml/2006/table">
            <a:tbl>
              <a:tblPr firstRow="1" bandRow="1">
                <a:tableStyleId>{ED083AE6-46FA-4A59-8FB0-9F97EB10719F}</a:tableStyleId>
              </a:tblPr>
              <a:tblGrid>
                <a:gridCol w="1571216">
                  <a:extLst>
                    <a:ext uri="{9D8B030D-6E8A-4147-A177-3AD203B41FA5}">
                      <a16:colId xmlns:a16="http://schemas.microsoft.com/office/drawing/2014/main" val="20000"/>
                    </a:ext>
                  </a:extLst>
                </a:gridCol>
                <a:gridCol w="794780">
                  <a:extLst>
                    <a:ext uri="{9D8B030D-6E8A-4147-A177-3AD203B41FA5}">
                      <a16:colId xmlns:a16="http://schemas.microsoft.com/office/drawing/2014/main" val="20001"/>
                    </a:ext>
                  </a:extLst>
                </a:gridCol>
                <a:gridCol w="874258">
                  <a:extLst>
                    <a:ext uri="{9D8B030D-6E8A-4147-A177-3AD203B41FA5}">
                      <a16:colId xmlns:a16="http://schemas.microsoft.com/office/drawing/2014/main" val="20002"/>
                    </a:ext>
                  </a:extLst>
                </a:gridCol>
                <a:gridCol w="794780">
                  <a:extLst>
                    <a:ext uri="{9D8B030D-6E8A-4147-A177-3AD203B41FA5}">
                      <a16:colId xmlns:a16="http://schemas.microsoft.com/office/drawing/2014/main" val="20003"/>
                    </a:ext>
                  </a:extLst>
                </a:gridCol>
                <a:gridCol w="3033408">
                  <a:extLst>
                    <a:ext uri="{9D8B030D-6E8A-4147-A177-3AD203B41FA5}">
                      <a16:colId xmlns:a16="http://schemas.microsoft.com/office/drawing/2014/main" val="20004"/>
                    </a:ext>
                  </a:extLst>
                </a:gridCol>
                <a:gridCol w="762002">
                  <a:extLst>
                    <a:ext uri="{9D8B030D-6E8A-4147-A177-3AD203B41FA5}">
                      <a16:colId xmlns:a16="http://schemas.microsoft.com/office/drawing/2014/main" val="20005"/>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horzOverflow="overflow"/>
                </a:tc>
                <a:extLst>
                  <a:ext uri="{0D108BD9-81ED-4DB2-BD59-A6C34878D82A}">
                    <a16:rowId xmlns:a16="http://schemas.microsoft.com/office/drawing/2014/main" val="10000"/>
                  </a:ext>
                </a:extLst>
              </a:tr>
              <a:tr h="23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change title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89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250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3"/>
                  </a:ext>
                </a:extLst>
              </a:tr>
              <a:tr h="284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l"/>
                      <a:r>
                        <a:rPr lang="en-US" sz="1200" dirty="0"/>
                        <a:t>RAC Coordination: use of an IEEE Std 802.15.4 term “extended address” in the draft (which is used with IEEE Std 802.15.4) rather than using EUI-48 or EUI-64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6</a:t>
                      </a:r>
                    </a:p>
                  </a:txBody>
                  <a:tcPr/>
                </a:tc>
                <a:extLst>
                  <a:ext uri="{0D108BD9-81ED-4DB2-BD59-A6C34878D82A}">
                    <a16:rowId xmlns:a16="http://schemas.microsoft.com/office/drawing/2014/main" val="10004"/>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6"/>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659199455"/>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6800"/>
          </a:xfrm>
        </p:spPr>
        <p:txBody>
          <a:bodyPr/>
          <a:lstStyle/>
          <a:p>
            <a:r>
              <a:rPr lang="en-GB" dirty="0">
                <a:ea typeface="ＭＳ Ｐゴシック" pitchFamily="34" charset="-128"/>
              </a:rPr>
              <a:t>Unsatisfied comments responses</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380906348"/>
              </p:ext>
            </p:extLst>
          </p:nvPr>
        </p:nvGraphicFramePr>
        <p:xfrm>
          <a:off x="856358" y="1571944"/>
          <a:ext cx="7830442" cy="3815328"/>
        </p:xfrm>
        <a:graphic>
          <a:graphicData uri="http://schemas.openxmlformats.org/drawingml/2006/table">
            <a:tbl>
              <a:tblPr firstRow="1" bandRow="1">
                <a:tableStyleId>{ED083AE6-46FA-4A59-8FB0-9F97EB10719F}</a:tableStyleId>
              </a:tblPr>
              <a:tblGrid>
                <a:gridCol w="2671948">
                  <a:extLst>
                    <a:ext uri="{9D8B030D-6E8A-4147-A177-3AD203B41FA5}">
                      <a16:colId xmlns:a16="http://schemas.microsoft.com/office/drawing/2014/main" val="20000"/>
                    </a:ext>
                  </a:extLst>
                </a:gridCol>
                <a:gridCol w="5158494">
                  <a:extLst>
                    <a:ext uri="{9D8B030D-6E8A-4147-A177-3AD203B41FA5}">
                      <a16:colId xmlns:a16="http://schemas.microsoft.com/office/drawing/2014/main" val="20004"/>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Responses</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extLst>
                  <a:ext uri="{0D108BD9-81ED-4DB2-BD59-A6C34878D82A}">
                    <a16:rowId xmlns:a16="http://schemas.microsoft.com/office/drawing/2014/main" val="10000"/>
                  </a:ext>
                </a:extLst>
              </a:tr>
              <a:tr h="23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current title clearly explains that we are doing the transport of KMP, not making KMP or extensions to KMP. The current title is correct.</a:t>
                      </a:r>
                    </a:p>
                  </a:txBody>
                  <a:tcPr/>
                </a:tc>
                <a:extLst>
                  <a:ext uri="{0D108BD9-81ED-4DB2-BD59-A6C34878D82A}">
                    <a16:rowId xmlns:a16="http://schemas.microsoft.com/office/drawing/2014/main" val="10001"/>
                  </a:ext>
                </a:extLst>
              </a:tr>
              <a:tr h="189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250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3"/>
                  </a:ext>
                </a:extLst>
              </a:tr>
              <a:tr h="284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l"/>
                      <a:r>
                        <a:rPr lang="en-US" sz="1200" dirty="0">
                          <a:solidFill>
                            <a:srgbClr val="333333"/>
                          </a:solidFill>
                          <a:latin typeface="Open Sans"/>
                        </a:rPr>
                        <a:t>All of the RAC comments were addressed during the initial standard association ballot. All of the changes proposed by the 802.15.9rev1 CRG were implemented in the draft. This comment does not identify which comments were not addressed, and why the commenter thinks they were not addressed, so the CRG does not have any way of addressing this comment</a:t>
                      </a:r>
                      <a:endParaRPr lang="en-US" sz="1200" dirty="0"/>
                    </a:p>
                  </a:txBody>
                  <a:tcPr/>
                </a:tc>
                <a:extLst>
                  <a:ext uri="{0D108BD9-81ED-4DB2-BD59-A6C34878D82A}">
                    <a16:rowId xmlns:a16="http://schemas.microsoft.com/office/drawing/2014/main" val="10004"/>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6"/>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659199455"/>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Tree>
    <p:extLst>
      <p:ext uri="{BB962C8B-B14F-4D97-AF65-F5344CB8AC3E}">
        <p14:creationId xmlns:p14="http://schemas.microsoft.com/office/powerpoint/2010/main" val="243530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547030808"/>
              </p:ext>
            </p:extLst>
          </p:nvPr>
        </p:nvGraphicFramePr>
        <p:xfrm>
          <a:off x="685800" y="1575543"/>
          <a:ext cx="7772400" cy="4449764"/>
        </p:xfrm>
        <a:graphic>
          <a:graphicData uri="http://schemas.openxmlformats.org/drawingml/2006/table">
            <a:tbl>
              <a:tblPr/>
              <a:tblGrid>
                <a:gridCol w="3200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10059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Arial" charset="0"/>
                        </a:rPr>
                        <a:t>Not Required</a:t>
                      </a: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98653</TotalTime>
  <Words>596</Words>
  <Application>Microsoft Macintosh PowerPoint</Application>
  <PresentationFormat>On-screen Show (4:3)</PresentationFormat>
  <Paragraphs>153</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Open Sans</vt:lpstr>
      <vt:lpstr>Times New Roman</vt:lpstr>
      <vt:lpstr>802-11-Submission</vt:lpstr>
      <vt:lpstr>Microsoft Word 97 - 2004 Document</vt:lpstr>
      <vt:lpstr>PowerPoint Presentation</vt:lpstr>
      <vt:lpstr>Introduction</vt:lpstr>
      <vt:lpstr>Standards Association (SA) Ballot Results – P802.15.9rev1</vt:lpstr>
      <vt:lpstr>SA Ballot Comments – P802.15.9rev1</vt:lpstr>
      <vt:lpstr>Unsatisfied comments by commenter</vt:lpstr>
      <vt:lpstr>Unsatisfied comments responses</vt:lpstr>
      <vt:lpstr>Mandatory Coordination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2907</cp:revision>
  <cp:lastPrinted>1998-02-10T13:28:06Z</cp:lastPrinted>
  <dcterms:created xsi:type="dcterms:W3CDTF">2007-04-17T18:10:23Z</dcterms:created>
  <dcterms:modified xsi:type="dcterms:W3CDTF">2021-03-16T05:37:15Z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