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8" r:id="rId2"/>
    <p:sldId id="449" r:id="rId3"/>
    <p:sldId id="451" r:id="rId4"/>
    <p:sldId id="452" r:id="rId5"/>
    <p:sldId id="467" r:id="rId6"/>
    <p:sldId id="459" r:id="rId7"/>
    <p:sldId id="468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5" autoAdjust="0"/>
    <p:restoredTop sz="94771" autoAdjust="0"/>
  </p:normalViewPr>
  <p:slideViewPr>
    <p:cSldViewPr>
      <p:cViewPr varScale="1">
        <p:scale>
          <a:sx n="122" d="100"/>
          <a:sy n="122" d="100"/>
        </p:scale>
        <p:origin x="1336" y="2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6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3143" y="175081"/>
            <a:ext cx="220573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27558" y="8982075"/>
            <a:ext cx="22906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76006" y="95706"/>
            <a:ext cx="220573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529381" y="8985250"/>
            <a:ext cx="2752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65774" y="95706"/>
            <a:ext cx="21159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r>
              <a:rPr lang="en-CA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r>
              <a:rPr lang="en-US" dirty="0"/>
              <a:t>March 2021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/>
            <a:r>
              <a:rPr lang="en-CA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25" y="332601"/>
            <a:ext cx="3295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802.15-21/178r02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1/15-21-0178-01-0000-p802-4y-report-to-ec-on-unconditional-approval-to-forward-draft-to-revcom.pptx" TargetMode="External"/><Relationship Id="rId2" Type="http://schemas.openxmlformats.org/officeDocument/2006/relationships/hyperlink" Target="https://mentor.ieee.org/802-ec/dcn/18/ec-18-0084-00-ACSD-802-15-4y.doc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/>
              <a:t>Pat Kinney (Kinney Consulting)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2021-3-18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281264"/>
              </p:ext>
            </p:extLst>
          </p:nvPr>
        </p:nvGraphicFramePr>
        <p:xfrm>
          <a:off x="533400" y="3651250"/>
          <a:ext cx="823595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9" name="Document" r:id="rId4" imgW="8318500" imgH="1003300" progId="Word.Document.8">
                  <p:embed/>
                </p:oleObj>
              </mc:Choice>
              <mc:Fallback>
                <p:oleObj name="Document" r:id="rId4" imgW="8318500" imgH="1003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51250"/>
                        <a:ext cx="8235950" cy="925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P802.15.4y Report to EC on Unconditional Approval to forward draft to 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52475" y="1752600"/>
            <a:ext cx="7772400" cy="4419600"/>
          </a:xfrm>
        </p:spPr>
        <p:txBody>
          <a:bodyPr/>
          <a:lstStyle/>
          <a:p>
            <a:r>
              <a:rPr lang="en-GB" sz="1800" dirty="0">
                <a:ea typeface="ＭＳ Ｐゴシック" pitchFamily="34" charset="-128"/>
              </a:rPr>
              <a:t>This document contains the report to the IEEE 802 Executive Committee in support of a request for unconditional approval to send P802.15.4y Draft 4.0 to RevCom.</a:t>
            </a:r>
          </a:p>
          <a:p>
            <a:r>
              <a:rPr lang="en-GB" sz="1800" dirty="0">
                <a:ea typeface="ＭＳ Ｐゴシック" pitchFamily="34" charset="-128"/>
              </a:rPr>
              <a:t>The 802 EC motion is on Slide 7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P802.15.4y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64894"/>
              </p:ext>
            </p:extLst>
          </p:nvPr>
        </p:nvGraphicFramePr>
        <p:xfrm>
          <a:off x="685800" y="1737361"/>
          <a:ext cx="7543802" cy="308934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57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4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0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0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3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2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Jan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P802.15.4y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Feb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Mar 2021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P802.15.4y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109134"/>
              </p:ext>
            </p:extLst>
          </p:nvPr>
        </p:nvGraphicFramePr>
        <p:xfrm>
          <a:off x="1293091" y="16764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Jan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P802.15.4y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  (10 T, 50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Feb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(0 T, 5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14 Mar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97127"/>
              </p:ext>
            </p:extLst>
          </p:nvPr>
        </p:nvGraphicFramePr>
        <p:xfrm>
          <a:off x="856358" y="1571944"/>
          <a:ext cx="7830444" cy="35814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71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4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4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334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Marco Hernandez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 – technical: 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a)Wanted to add “secure” before frame (frame was defined to be secure by aux. header), 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b) wanted to change “the” to “a”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Pat Kinney (Kinney Consulting)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1742876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 Nov 2020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1D3F7-5946-E446-BF86-30362B09D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EC Motion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3E9B41-514B-AC46-9574-31780C5AB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1BAD5A-5D9E-ED4D-B5FA-FA5676D0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C2732F-8478-314E-870C-F7BAB9B2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874A75-3162-CC41-BC64-CFF549247AA9}"/>
              </a:ext>
            </a:extLst>
          </p:cNvPr>
          <p:cNvSpPr/>
          <p:nvPr/>
        </p:nvSpPr>
        <p:spPr>
          <a:xfrm>
            <a:off x="466725" y="1723697"/>
            <a:ext cx="80772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</a:rPr>
              <a:t>Approve sending P802.15.4y-D04 to RevCom.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</a:rPr>
              <a:t>Approve CSD documentation in 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https://mentor.ieee.org/802-ec/dcn/18/ec-18-0084-00-ACSD-802-15-4y.docx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</a:rPr>
              <a:t>Supporting Documentation: 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https://mentor.ieee.org/802.15/dcn/21/15-21-0178-01-0000-p802-4y-report-to-ec-on-unconditional-approval-to-forward-draft-to-revcom.pptx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</a:rPr>
              <a:t>Moved: Kinney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</a:rPr>
              <a:t>Seconded: Holcomb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</a:rPr>
              <a:t>Result: Yes: x, No: x, Abstain: x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</a:rPr>
              <a:t>802.15 WG vote result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</a:rPr>
              <a:t>Motion: that 802.15 WG has reviewed and approves the CSD [EC-18-0084-00] and requests unconditional approval from the EC to submit P802.15.4y-D4 to RevCom:  </a:t>
            </a: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</a:rPr>
              <a:t>36/0/1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4640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98827</TotalTime>
  <Words>571</Words>
  <Application>Microsoft Macintosh PowerPoint</Application>
  <PresentationFormat>On-screen Show (4:3)</PresentationFormat>
  <Paragraphs>149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PowerPoint Presentation</vt:lpstr>
      <vt:lpstr>Introduction</vt:lpstr>
      <vt:lpstr>Standards Association (SA) Ballot Results – P802.15.4y</vt:lpstr>
      <vt:lpstr>SA Ballot Comments – P802.15.4y</vt:lpstr>
      <vt:lpstr>Unsatisfied comments by commenter</vt:lpstr>
      <vt:lpstr>Mandatory Coordination</vt:lpstr>
      <vt:lpstr>802 EC Motion</vt:lpstr>
    </vt:vector>
  </TitlesOfParts>
  <Manager/>
  <Company>Kinney Consulting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P802.15.4y SA Ballot Report to EC for RevCom</dc:title>
  <dc:subject/>
  <dc:creator>Pat Kinney</dc:creator>
  <cp:keywords>March 2021</cp:keywords>
  <dc:description/>
  <cp:lastModifiedBy>Pat Kinney</cp:lastModifiedBy>
  <cp:revision>2906</cp:revision>
  <cp:lastPrinted>1998-02-10T13:28:06Z</cp:lastPrinted>
  <dcterms:created xsi:type="dcterms:W3CDTF">2007-04-17T18:10:23Z</dcterms:created>
  <dcterms:modified xsi:type="dcterms:W3CDTF">2021-03-18T16:36:22Z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