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448" r:id="rId2"/>
    <p:sldId id="449" r:id="rId3"/>
    <p:sldId id="451" r:id="rId4"/>
    <p:sldId id="452" r:id="rId5"/>
    <p:sldId id="467" r:id="rId6"/>
    <p:sldId id="45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420" autoAdjust="0"/>
    <p:restoredTop sz="94771" autoAdjust="0"/>
  </p:normalViewPr>
  <p:slideViewPr>
    <p:cSldViewPr>
      <p:cViewPr varScale="1">
        <p:scale>
          <a:sx n="128" d="100"/>
          <a:sy n="128" d="100"/>
        </p:scale>
        <p:origin x="1776" y="17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3576" y="1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33143" y="175081"/>
            <a:ext cx="220573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027558" y="8982075"/>
            <a:ext cx="229069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48B62BC-A010-4F8B-96BC-D75426AA71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040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76006" y="95706"/>
            <a:ext cx="220573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358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529381" y="8985250"/>
            <a:ext cx="275235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61980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76006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58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165774" y="95706"/>
            <a:ext cx="2115964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802.15-21/178r0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42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76006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2308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76006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4198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76006" y="95706"/>
            <a:ext cx="2205732" cy="215444"/>
          </a:xfrm>
        </p:spPr>
        <p:txBody>
          <a:bodyPr/>
          <a:lstStyle/>
          <a:p>
            <a:r>
              <a:rPr lang="en-CA" dirty="0"/>
              <a:t>doc.: IEEE 802.15-21/0178r0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r>
              <a:rPr lang="en-US" dirty="0"/>
              <a:t>March 2021</a:t>
            </a:r>
            <a:endParaRPr lang="en-CA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/>
            <a:r>
              <a:rPr lang="en-CA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CA"/>
              <a:t>Page </a:t>
            </a:r>
            <a:fld id="{90457F90-05FA-43B5-BE98-57963B7D9E4D}" type="slidenum">
              <a:rPr lang="en-CA" smtClean="0"/>
              <a:pPr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335092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076006" y="95706"/>
            <a:ext cx="2205732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doc.: IEEE 802.15-21/0178r0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20060" cy="215444"/>
          </a:xfrm>
        </p:spPr>
        <p:txBody>
          <a:bodyPr/>
          <a:lstStyle/>
          <a:p>
            <a:pPr>
              <a:defRPr/>
            </a:pPr>
            <a:r>
              <a:rPr lang="en-US" dirty="0"/>
              <a:t>March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529381" y="8985250"/>
            <a:ext cx="2752357" cy="184666"/>
          </a:xfrm>
        </p:spPr>
        <p:txBody>
          <a:bodyPr/>
          <a:lstStyle/>
          <a:p>
            <a:pPr lvl="4">
              <a:defRPr/>
            </a:pPr>
            <a:r>
              <a:rPr lang="en-US" dirty="0"/>
              <a:t>Patrick Kinney (Kinney Consulting))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D36C3B56-22C2-4F66-8AB0-B76AF03CA8D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03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AC2FCF9-472E-480D-9073-A73C820427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F911EF-6A63-4B80-9E8C-821DDACCB0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E9D1CA-8036-452B-AA91-FC35ABF00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EFE6D4-15D6-44B7-889D-1EDC2778CC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5E8FDAC-4B53-4E5B-8EEC-168720E59B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Pat Kinney (Kinney Consulting)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0C135B0-9C00-4A47-A9DD-8577921F7D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DCDBB2E-8974-4A50-951E-5CD1EEC4EE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2836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Pat Kinney (Kinney Consulting)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C9ADC54-1EAA-451C-9892-A9A864B36D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9725" y="332601"/>
            <a:ext cx="329577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802.15-21/178r01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/>
              <a:t>March 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pPr>
              <a:defRPr/>
            </a:pPr>
            <a:r>
              <a:rPr lang="en-US"/>
              <a:t>Pat Kinney (Kinney Consulting)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BD236530-B1A2-4A31-8CA2-AC905962223D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9" name="Rectangle 6"/>
          <p:cNvSpPr txBox="1">
            <a:spLocks noChangeArrowheads="1"/>
          </p:cNvSpPr>
          <p:nvPr/>
        </p:nvSpPr>
        <p:spPr>
          <a:xfrm>
            <a:off x="685800" y="1981200"/>
            <a:ext cx="7772400" cy="381000"/>
          </a:xfrm>
          <a:prstGeom prst="rect">
            <a:avLst/>
          </a:prstGeom>
          <a:noFill/>
        </p:spPr>
        <p:txBody>
          <a:bodyPr/>
          <a:lstStyle/>
          <a:p>
            <a:pPr marL="342900" marR="0" lvl="0" indent="-34290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Date:</a:t>
            </a:r>
            <a:r>
              <a: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2021-3-16</a:t>
            </a:r>
          </a:p>
        </p:txBody>
      </p:sp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9281264"/>
              </p:ext>
            </p:extLst>
          </p:nvPr>
        </p:nvGraphicFramePr>
        <p:xfrm>
          <a:off x="533400" y="3651250"/>
          <a:ext cx="8235950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64" name="Document" r:id="rId4" imgW="8318500" imgH="1003300" progId="Word.Document.8">
                  <p:embed/>
                </p:oleObj>
              </mc:Choice>
              <mc:Fallback>
                <p:oleObj name="Document" r:id="rId4" imgW="8318500" imgH="10033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651250"/>
                        <a:ext cx="8235950" cy="925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Author:</a:t>
            </a:r>
            <a:endParaRPr lang="en-US" sz="200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noFill/>
        </p:spPr>
        <p:txBody>
          <a:bodyPr/>
          <a:lstStyle/>
          <a:p>
            <a:pPr lvl="0" algn="ctr">
              <a:defRPr/>
            </a:pPr>
            <a:r>
              <a:rPr lang="en-US" sz="3200" b="1" kern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P802.15.4y Report to EC on Unconditional Approval to forward draft to RevCom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ＭＳ Ｐゴシック" pitchFamily="34" charset="-128"/>
              </a:rPr>
              <a:t>Introduction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52475" y="1752600"/>
            <a:ext cx="7772400" cy="4419600"/>
          </a:xfrm>
        </p:spPr>
        <p:txBody>
          <a:bodyPr/>
          <a:lstStyle/>
          <a:p>
            <a:r>
              <a:rPr lang="en-GB" sz="1800" dirty="0">
                <a:ea typeface="ＭＳ Ｐゴシック" pitchFamily="34" charset="-128"/>
              </a:rPr>
              <a:t>This document contains the report to the IEEE 802 Executive Committee in support of a request for unconditional approval to send P802.15.4y Draft 4.0 to RevCom.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March 2021</a:t>
            </a:r>
            <a:endParaRPr lang="en-US" altLang="ko-K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Pat Kinney (Kinney Consulting)</a:t>
            </a:r>
            <a:endParaRPr lang="en-US" altLang="ko-K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FB3C9980-79DC-43B3-9260-ABCB224AB3D0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P802.15.4y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March 2021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Pat Kinney (Kinney Consulting)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364894"/>
              </p:ext>
            </p:extLst>
          </p:nvPr>
        </p:nvGraphicFramePr>
        <p:xfrm>
          <a:off x="685800" y="1737361"/>
          <a:ext cx="7543802" cy="308934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57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11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43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439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10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1028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1028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7439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1929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202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Jan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P802.15.4y draft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Feb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P802.15.4y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3841"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14</a:t>
                      </a:r>
                      <a:r>
                        <a:rPr lang="en-CA" sz="1400" baseline="0" dirty="0">
                          <a:latin typeface="Arial" pitchFamily="34" charset="0"/>
                          <a:cs typeface="Arial" pitchFamily="34" charset="0"/>
                        </a:rPr>
                        <a:t> Mar 2021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P802.15.4y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altLang="ko-KR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77</a:t>
                      </a:r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65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64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>
                          <a:latin typeface="Arial" pitchFamily="34" charset="0"/>
                          <a:cs typeface="Arial" pitchFamily="34" charset="0"/>
                        </a:rPr>
                        <a:t>100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P802.15.4y</a:t>
            </a:r>
            <a:endParaRPr lang="en-US" sz="28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March 2021</a:t>
            </a:r>
            <a:endParaRPr lang="en-US" altLang="ko-K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Pat Kinney (Kinney Consulting)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8E9AA826-2D66-4D95-924A-79AB5FB12EBD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4109134"/>
              </p:ext>
            </p:extLst>
          </p:nvPr>
        </p:nvGraphicFramePr>
        <p:xfrm>
          <a:off x="1293091" y="1676400"/>
          <a:ext cx="6403109" cy="335492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5030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9059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14 Jan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P802.15.4y 2.0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60  (10 T, 50 E)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21 Feb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P802.15.4y draft 3.0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 (0 T, 5 E)</a:t>
                      </a: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r>
                        <a:rPr lang="en-US" sz="1400" dirty="0">
                          <a:latin typeface="Arial" pitchFamily="34" charset="0"/>
                          <a:cs typeface="Arial" pitchFamily="34" charset="0"/>
                        </a:rPr>
                        <a:t>14 Mar 2021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SA</a:t>
                      </a: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Ballot for P802.15.4y draft 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Times New Roman" pitchFamily="18" charset="0"/>
                          <a:cs typeface="Arial" pitchFamily="34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4268">
                <a:tc>
                  <a:txBody>
                    <a:bodyPr/>
                    <a:lstStyle/>
                    <a:p>
                      <a:endParaRPr lang="en-US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CA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Times New Roman" pitchFamily="18" charset="0"/>
                        <a:cs typeface="Arial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685800"/>
            <a:ext cx="8496944" cy="106680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comments by commenter</a:t>
            </a:r>
            <a:endParaRPr lang="en-C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March 2021</a:t>
            </a:r>
            <a:endParaRPr lang="en-US" altLang="ko-KR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097127"/>
              </p:ext>
            </p:extLst>
          </p:nvPr>
        </p:nvGraphicFramePr>
        <p:xfrm>
          <a:off x="856358" y="1571944"/>
          <a:ext cx="7830444" cy="35814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712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4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742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47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03340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6200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endParaRPr lang="en-US" altLang="ko-KR" sz="160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itchFamily="18" charset="0"/>
                        <a:cs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0" dirty="0">
                          <a:latin typeface="Calibri" panose="020F0502020204030204" pitchFamily="34" charset="0"/>
                        </a:rPr>
                        <a:t>Marco Hernandez</a:t>
                      </a: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 – technical: 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a)Wanted to add “secure” before frame (frame was defined to be secure by aux. header), </a:t>
                      </a:r>
                      <a:b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</a:b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b) wanted to change “the” to “a”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o-KR" altLang="en-US" sz="1600" b="0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600" b="1" dirty="0">
                          <a:latin typeface="Calibri" panose="020F0502020204030204" pitchFamily="34" charset="0"/>
                        </a:rPr>
                        <a:t>Total</a:t>
                      </a:r>
                      <a:endParaRPr lang="ko-KR" altLang="en-US" sz="1600" b="1" dirty="0">
                        <a:latin typeface="Calibri" panose="020F0502020204030204" pitchFamily="34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2962" y="6475413"/>
            <a:ext cx="1880963" cy="184666"/>
          </a:xfrm>
        </p:spPr>
        <p:txBody>
          <a:bodyPr/>
          <a:lstStyle/>
          <a:p>
            <a:r>
              <a:rPr lang="en-US"/>
              <a:t>Pat Kinney (Kinney Consulting)</a:t>
            </a:r>
            <a:endParaRPr lang="en-CA" dirty="0"/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CA" dirty="0"/>
              <a:t>Slide </a:t>
            </a:r>
            <a:fld id="{04DB4A89-15C8-4E45-B125-5017FF6EA3AB}" type="slidenum">
              <a:rPr lang="en-CA" smtClean="0"/>
              <a:pPr/>
              <a:t>5</a:t>
            </a:fld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258078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Mandatory Coordination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42566" cy="276999"/>
          </a:xfrm>
        </p:spPr>
        <p:txBody>
          <a:bodyPr/>
          <a:lstStyle/>
          <a:p>
            <a:pPr>
              <a:defRPr/>
            </a:pPr>
            <a:r>
              <a:rPr lang="en-US" altLang="ko-KR"/>
              <a:t>March 2021</a:t>
            </a:r>
            <a:endParaRPr lang="en-US" altLang="ko-K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662961" y="6475413"/>
            <a:ext cx="1880964" cy="184666"/>
          </a:xfrm>
        </p:spPr>
        <p:txBody>
          <a:bodyPr/>
          <a:lstStyle/>
          <a:p>
            <a:pPr>
              <a:defRPr/>
            </a:pPr>
            <a:r>
              <a:rPr lang="en-US" altLang="ko-KR"/>
              <a:t>Pat Kinney (Kinney Consulting)</a:t>
            </a:r>
            <a:endParaRPr lang="en-US" altLang="ko-K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DD3B9A4B-4D42-4642-8694-CB378EB0C87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aphicFrame>
        <p:nvGraphicFramePr>
          <p:cNvPr id="10" name="Group 4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1742876"/>
              </p:ext>
            </p:extLst>
          </p:nvPr>
        </p:nvGraphicFramePr>
        <p:xfrm>
          <a:off x="685800" y="1575543"/>
          <a:ext cx="7772400" cy="4449764"/>
        </p:xfrm>
        <a:graphic>
          <a:graphicData uri="http://schemas.openxmlformats.org/drawingml/2006/table">
            <a:tbl>
              <a:tblPr/>
              <a:tblGrid>
                <a:gridCol w="3200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 Nov 2020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98568</TotalTime>
  <Words>454</Words>
  <Application>Microsoft Macintosh PowerPoint</Application>
  <PresentationFormat>On-screen Show (4:3)</PresentationFormat>
  <Paragraphs>134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802-11-Submission</vt:lpstr>
      <vt:lpstr>Document</vt:lpstr>
      <vt:lpstr>PowerPoint Presentation</vt:lpstr>
      <vt:lpstr>Introduction</vt:lpstr>
      <vt:lpstr>Standards Association (SA) Ballot Results – P802.15.4y</vt:lpstr>
      <vt:lpstr>SA Ballot Comments – P802.15.4y</vt:lpstr>
      <vt:lpstr>Unsatisfied comments by commenter</vt:lpstr>
      <vt:lpstr>Mandatory Coordination</vt:lpstr>
    </vt:vector>
  </TitlesOfParts>
  <Manager/>
  <Company>Kinney Consulting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P802.15.4y SA Ballot Report to EC for RevCom</dc:title>
  <dc:subject/>
  <dc:creator>Pat Kinney</dc:creator>
  <cp:keywords>March 2021</cp:keywords>
  <dc:description/>
  <cp:lastModifiedBy>Sturek, Don</cp:lastModifiedBy>
  <cp:revision>2901</cp:revision>
  <cp:lastPrinted>1998-02-10T13:28:06Z</cp:lastPrinted>
  <dcterms:created xsi:type="dcterms:W3CDTF">2007-04-17T18:10:23Z</dcterms:created>
  <dcterms:modified xsi:type="dcterms:W3CDTF">2021-03-16T15:08:31Z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(7)O48q+nWDiKNAVXoAwq58w6onvO4eaK+wzpVW8jJCkaAk5P9kKngByeTmJxmoV2pCjvvmemEH_x000d_
Bi/1Vb2TVe+tY7DxqSSUdjmKOgTB8TLyiNQBsxkECPbQ5aOgrJarIgvBMt9/xI83ilExG6vi_x000d_
S0GxhJWGGUDgHyjb+HnAnUyDOHQkWDr/J5rfnEo8Pkef1xN4QHP7egW/+34UnnUIjw3oNNjl_x000d_
OHDD9Ssc4eYTC78Pow</vt:lpwstr>
  </property>
  <property fmtid="{D5CDD505-2E9C-101B-9397-08002B2CF9AE}" pid="3" name="_ms_pID_7253431">
    <vt:lpwstr>6vpYfi/vBWCLT9AAVyRe/tVHpf6Ac/UgkG/769ZfIzu5CXBMe25Mjb_x000d_
wyk3Z2sholKs78sCReY0tK6/qoCtk3RMh2lwCRGb+Vjheswe4KrtdiCCfRyuGnkUzeDr+3Oa_x000d_
pgBXfVduOvik4Ctt4N6tW7nTykDNdCW1ja0Q63kOM1MM9z3SPmGeHA2Oj/82zkoiGNSj2uz6_x000d_
iyF2w3CyR7XJHnoqXJRq4fEMlNT4EIppcbf4</vt:lpwstr>
  </property>
  <property fmtid="{D5CDD505-2E9C-101B-9397-08002B2CF9AE}" pid="4" name="_ms_pID_7253432">
    <vt:lpwstr>pGb23zPPRlZ05V1oH18F/8JGuLq1c/5NRzHa_x000d_
fP3c8wW+rSCqGEAIsLJj5g0kRuzUdV6tE39wzbhXti+ppBdL4JUonBF/H5bhy5KGbmAq9wDL_x000d_
WQEe1FwKs3UpTInkbf2Vc4B3Xe98ZFutSUZeMomnGtxyDe8t3jANbPJRT4xgn+CsbQbT2WZB_x000d_
ZZsrxy/GtjvMeU2G15LBA30mfQfc6NpGW2DGXCFX+btathrHn9nO6Q</vt:lpwstr>
  </property>
  <property fmtid="{D5CDD505-2E9C-101B-9397-08002B2CF9AE}" pid="5" name="_ms_pID_7253433">
    <vt:lpwstr>nc12FRKBQ68I2REs/u_x000d_
WxepZKfOi7k/cPGWSl8CIlA7kJdttX17bU1pmmj+C22HHDjaJD9M03JDLv0cUEBhIiymLys0_x000d_
S8Zrf9kLXl5etDTc0gmGvBzh5K3sp8Z6GqumFqrluPyDw0+PFh9FtSA0wh58qmmFhp+Ywbhd_x000d_
4CjJSN0lqFQl0Zo//6w5seXqFt8axD8R21ZMXHYerBlhWZ9yNOB8VnfWlvNDY5hEuruJ2kqG</vt:lpwstr>
  </property>
  <property fmtid="{D5CDD505-2E9C-101B-9397-08002B2CF9AE}" pid="6" name="_ms_pID_7253434">
    <vt:lpwstr>_x000d_
8a8nLkD9QQPo0Zjl19uBvrg7Ah44u4v9LeeL2b6QYB/toj++rsNsk5L6cv2+pU+uLkGaB9Ls_x000d_
Qjyo0dXcFynypfFicT2UJZi6GUQ2lE9C5ggbx5UwniYKlC/gl6xmI7yL4k88ngb/o6gRz9cA_x000d_
Ka7Z4sFCU9+MskBB22AiDG3+sbywHPc4VNvb4eP9IFnXza/yvzpVyoe+pD9bALR8GaYiAMEv_x000d_
C6tEoxqS9RBbM81T</vt:lpwstr>
  </property>
  <property fmtid="{D5CDD505-2E9C-101B-9397-08002B2CF9AE}" pid="7" name="_ms_pID_7253435">
    <vt:lpwstr>T/m+abgw1hF35qfTU1NFZ3cq0eiyqsKXzjuAOnuvr8I6nRCRK3KS8jLJ_x000d_
xrBx92k2Js5AzBLzmpruEbTpVKhqG0EQ+o2FPDeArXFeTqnKw0JGqHN5Wiwjdcz0QoCkcBqM_x000d_
eQuc7nc2YYNWghx3pw76G1g5OIVwkvHetqKOgL9P9aTyf/o93inc/AoIUL6qpOmDC/2E6jXx_x000d_
x6MXOKt76uld1sLDeoqCA/VEkD+VwvVWrf</vt:lpwstr>
  </property>
  <property fmtid="{D5CDD505-2E9C-101B-9397-08002B2CF9AE}" pid="8" name="_ms_pID_7253436">
    <vt:lpwstr>cCso0fEQ85A5msJc92E717P1bTkQ==</vt:lpwstr>
  </property>
</Properties>
</file>